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4.7. </a:t>
            </a: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Otras</a:t>
            </a:r>
            <a:r>
              <a:rPr lang="en-US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Avanzadas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4.7 Otras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Visualizaciones Avanzadas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Montserrat</vt:lpstr>
      <vt:lpstr>Arial</vt:lpstr>
      <vt:lpstr>Calibri</vt:lpstr>
      <vt:lpstr>Office Theme</vt:lpstr>
      <vt:lpstr>PowerPoint Presentation</vt:lpstr>
      <vt:lpstr>4.7 Otras Visualizaciones Avanzadas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2017-07-14T13:57:30Z</dcterms:modified>
</cp:coreProperties>
</file>