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Raleway" panose="020B0604020202020204" charset="0"/>
      <p:regular r:id="rId5"/>
      <p:bold r:id="rId6"/>
      <p:italic r:id="rId7"/>
      <p:boldItalic r:id="rId8"/>
    </p:embeddedFon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5.1.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Gráfico de Columnas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.1 Gráfico </a:t>
            </a:r>
            <a:r>
              <a:rPr lang="es-VE" sz="1200" i="0" u="none" strike="noStrike" cap="none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de Columnas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Raleway</vt:lpstr>
      <vt:lpstr>Montserrat</vt:lpstr>
      <vt:lpstr>Arial</vt:lpstr>
      <vt:lpstr>Calibri</vt:lpstr>
      <vt:lpstr>Office Theme</vt:lpstr>
      <vt:lpstr>PowerPoint Presentation</vt:lpstr>
      <vt:lpstr>5.1 Gráfico de Columnas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15</cp:revision>
  <dcterms:modified xsi:type="dcterms:W3CDTF">2017-07-14T14:28:44Z</dcterms:modified>
</cp:coreProperties>
</file>