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Pie</a:t>
            </a: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Pie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5.2 Gráfico de Pie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2017-07-14T14:30:28Z</dcterms:modified>
</cp:coreProperties>
</file>