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sldIdLst>
    <p:sldId id="282" r:id="rId2"/>
    <p:sldId id="283" r:id="rId3"/>
  </p:sldIdLst>
  <p:sldSz cx="9144000" cy="6858000" type="screen4x3"/>
  <p:notesSz cx="6858000" cy="9144000"/>
  <p:embeddedFontLst>
    <p:embeddedFont>
      <p:font typeface="Montserrat" panose="020B0604020202020204" charset="0"/>
      <p:regular r:id="rId5"/>
      <p:bold r:id="rId6"/>
      <p:italic r:id="rId7"/>
      <p:boldItalic r:id="rId8"/>
    </p:embeddedFon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7"/>
    <a:srgbClr val="2B2B2B"/>
    <a:srgbClr val="9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0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021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73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 sz="4000" b="1" cap="none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800"/>
            </a:lvl1pPr>
            <a:lvl2pPr lvl="1" rtl="0">
              <a:spcBef>
                <a:spcPts val="0"/>
              </a:spcBef>
              <a:defRPr sz="2400"/>
            </a:lvl2pPr>
            <a:lvl3pPr lvl="2" rtl="0">
              <a:spcBef>
                <a:spcPts val="0"/>
              </a:spcBef>
              <a:defRPr sz="2000"/>
            </a:lvl3pPr>
            <a:lvl4pPr lvl="3" rtl="0">
              <a:spcBef>
                <a:spcPts val="0"/>
              </a:spcBef>
              <a:defRPr sz="1800"/>
            </a:lvl4pPr>
            <a:lvl5pPr lvl="4" rtl="0">
              <a:spcBef>
                <a:spcPts val="0"/>
              </a:spcBef>
              <a:defRPr sz="1800"/>
            </a:lvl5pPr>
            <a:lvl6pPr lvl="5" rtl="0">
              <a:spcBef>
                <a:spcPts val="0"/>
              </a:spcBef>
              <a:defRPr sz="1800"/>
            </a:lvl6pPr>
            <a:lvl7pPr lvl="6" rtl="0">
              <a:spcBef>
                <a:spcPts val="0"/>
              </a:spcBef>
              <a:defRPr sz="1800"/>
            </a:lvl7pPr>
            <a:lvl8pPr lvl="7" rtl="0">
              <a:spcBef>
                <a:spcPts val="0"/>
              </a:spcBef>
              <a:defRPr sz="1800"/>
            </a:lvl8pPr>
            <a:lvl9pPr lvl="8"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2400"/>
            </a:lvl1pPr>
            <a:lvl2pPr lvl="1" rtl="0">
              <a:spcBef>
                <a:spcPts val="0"/>
              </a:spcBef>
              <a:defRPr sz="2000"/>
            </a:lvl2pPr>
            <a:lvl3pPr lvl="2" rtl="0">
              <a:spcBef>
                <a:spcPts val="0"/>
              </a:spcBef>
              <a:defRPr sz="1800"/>
            </a:lvl3pPr>
            <a:lvl4pPr lvl="3" rtl="0">
              <a:spcBef>
                <a:spcPts val="0"/>
              </a:spcBef>
              <a:defRPr sz="1600"/>
            </a:lvl4pPr>
            <a:lvl5pPr lvl="4" rtl="0">
              <a:spcBef>
                <a:spcPts val="0"/>
              </a:spcBef>
              <a:defRPr sz="1600"/>
            </a:lvl5pPr>
            <a:lvl6pPr lvl="5" rtl="0">
              <a:spcBef>
                <a:spcPts val="0"/>
              </a:spcBef>
              <a:defRPr sz="1600"/>
            </a:lvl6pPr>
            <a:lvl7pPr lvl="6" rtl="0">
              <a:spcBef>
                <a:spcPts val="0"/>
              </a:spcBef>
              <a:defRPr sz="1600"/>
            </a:lvl7pPr>
            <a:lvl8pPr lvl="7" rtl="0">
              <a:spcBef>
                <a:spcPts val="0"/>
              </a:spcBef>
              <a:defRPr sz="1600"/>
            </a:lvl8pPr>
            <a:lvl9pPr lvl="8"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 sz="3200"/>
            </a:lvl1pPr>
            <a:lvl2pPr lvl="1" rtl="0">
              <a:spcBef>
                <a:spcPts val="0"/>
              </a:spcBef>
              <a:defRPr sz="2800"/>
            </a:lvl2pPr>
            <a:lvl3pPr lvl="2" rtl="0">
              <a:spcBef>
                <a:spcPts val="0"/>
              </a:spcBef>
              <a:defRPr sz="2400"/>
            </a:lvl3pPr>
            <a:lvl4pPr lvl="3" rtl="0">
              <a:spcBef>
                <a:spcPts val="0"/>
              </a:spcBef>
              <a:defRPr sz="2000"/>
            </a:lvl4pPr>
            <a:lvl5pPr lvl="4" rtl="0">
              <a:spcBef>
                <a:spcPts val="0"/>
              </a:spcBef>
              <a:defRPr sz="2000"/>
            </a:lvl5pPr>
            <a:lvl6pPr lvl="5" rtl="0">
              <a:spcBef>
                <a:spcPts val="0"/>
              </a:spcBef>
              <a:defRPr sz="2000"/>
            </a:lvl6pPr>
            <a:lvl7pPr lvl="6" rtl="0">
              <a:spcBef>
                <a:spcPts val="0"/>
              </a:spcBef>
              <a:defRPr sz="2000"/>
            </a:lvl7pPr>
            <a:lvl8pPr lvl="7" rtl="0">
              <a:spcBef>
                <a:spcPts val="0"/>
              </a:spcBef>
              <a:defRPr sz="2000"/>
            </a:lvl8pPr>
            <a:lvl9pPr lvl="8"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 sz="2000" b="1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lvl="1" indent="0" rtl="0">
              <a:spcBef>
                <a:spcPts val="0"/>
              </a:spcBef>
              <a:buFont typeface="Calibri"/>
              <a:buNone/>
              <a:defRPr sz="1200"/>
            </a:lvl2pPr>
            <a:lvl3pPr marL="914400" lvl="2" indent="0" rtl="0">
              <a:spcBef>
                <a:spcPts val="0"/>
              </a:spcBef>
              <a:buFont typeface="Calibri"/>
              <a:buNone/>
              <a:defRPr sz="1000"/>
            </a:lvl3pPr>
            <a:lvl4pPr marL="1371600" lvl="3" indent="0" rtl="0">
              <a:spcBef>
                <a:spcPts val="0"/>
              </a:spcBef>
              <a:buFont typeface="Calibri"/>
              <a:buNone/>
              <a:defRPr sz="900"/>
            </a:lvl4pPr>
            <a:lvl5pPr marL="1828800" lvl="4" indent="0" rtl="0">
              <a:spcBef>
                <a:spcPts val="0"/>
              </a:spcBef>
              <a:buFont typeface="Calibri"/>
              <a:buNone/>
              <a:defRPr sz="900"/>
            </a:lvl5pPr>
            <a:lvl6pPr marL="2286000" lvl="5" indent="0" rtl="0">
              <a:spcBef>
                <a:spcPts val="0"/>
              </a:spcBef>
              <a:buFont typeface="Calibri"/>
              <a:buNone/>
              <a:defRPr sz="900"/>
            </a:lvl6pPr>
            <a:lvl7pPr marL="2743200" lvl="6" indent="0" rtl="0">
              <a:spcBef>
                <a:spcPts val="0"/>
              </a:spcBef>
              <a:buFont typeface="Calibri"/>
              <a:buNone/>
              <a:defRPr sz="900"/>
            </a:lvl7pPr>
            <a:lvl8pPr marL="3200400" lvl="7" indent="0" rtl="0">
              <a:spcBef>
                <a:spcPts val="0"/>
              </a:spcBef>
              <a:buFont typeface="Calibri"/>
              <a:buNone/>
              <a:defRPr sz="900"/>
            </a:lvl8pPr>
            <a:lvl9pPr marL="3657600" lvl="8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Shape 163" descr="laboratorialogotigo2.png"/>
          <p:cNvPicPr preferRelativeResize="0"/>
          <p:nvPr/>
        </p:nvPicPr>
        <p:blipFill rotWithShape="1">
          <a:blip r:embed="rId3">
            <a:alphaModFix/>
          </a:blip>
          <a:srcRect b="73866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 descr="laboratorialogotigo2.png"/>
          <p:cNvPicPr preferRelativeResize="0"/>
          <p:nvPr/>
        </p:nvPicPr>
        <p:blipFill rotWithShape="1">
          <a:blip r:embed="rId3">
            <a:alphaModFix/>
          </a:blip>
          <a:srcRect l="7399" t="25605" r="7409" b="25392"/>
          <a:stretch/>
        </p:blipFill>
        <p:spPr>
          <a:xfrm>
            <a:off x="1171228" y="2779742"/>
            <a:ext cx="6792856" cy="107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>
            <a:spLocks noGrp="1"/>
          </p:cNvSpPr>
          <p:nvPr>
            <p:ph type="subTitle" idx="1"/>
          </p:nvPr>
        </p:nvSpPr>
        <p:spPr>
          <a:xfrm>
            <a:off x="1371600" y="4135742"/>
            <a:ext cx="6400799" cy="499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Curso de Visualización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endParaRPr lang="es-CU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ctr" rtl="0"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s-CU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Lección 5.3. </a:t>
            </a:r>
            <a:r>
              <a:rPr lang="es-VE" sz="2400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Gráfico de Burbujas</a:t>
            </a:r>
            <a:endParaRPr lang="es-SV" sz="2400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6489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 txBox="1">
            <a:spLocks noGrp="1"/>
          </p:cNvSpPr>
          <p:nvPr>
            <p:ph type="body" idx="1"/>
          </p:nvPr>
        </p:nvSpPr>
        <p:spPr>
          <a:xfrm>
            <a:off x="457200" y="162848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VE" sz="1850" b="0" i="0" u="none" strike="noStrike" cap="none" dirty="0">
                <a:solidFill>
                  <a:schemeClr val="dk1"/>
                </a:solidFill>
              </a:rPr>
              <a:t>Texto</a:t>
            </a:r>
            <a:endParaRPr lang="es-VE" sz="1850"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666539" y="209956"/>
            <a:ext cx="5192220" cy="42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F7B600"/>
              </a:buClr>
              <a:buSzPct val="25000"/>
              <a:buFont typeface="Arial"/>
              <a:buNone/>
            </a:pPr>
            <a:r>
              <a:rPr lang="es-VE" sz="1200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s-VE" sz="1200" i="0" u="none" strike="noStrike" cap="none" dirty="0">
                <a:solidFill>
                  <a:srgbClr val="F7B600"/>
                </a:solidFill>
                <a:latin typeface="Montserrat"/>
                <a:ea typeface="Montserrat"/>
                <a:cs typeface="Montserrat"/>
                <a:sym typeface="Montserrat"/>
              </a:rPr>
              <a:t>.3 Gráfico de Burbujas</a:t>
            </a:r>
          </a:p>
        </p:txBody>
      </p:sp>
      <p:pic>
        <p:nvPicPr>
          <p:cNvPr id="395" name="Shape 395" descr="isotipo codeacadem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781" y="126082"/>
            <a:ext cx="548100" cy="5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Shape 396"/>
          <p:cNvSpPr txBox="1"/>
          <p:nvPr/>
        </p:nvSpPr>
        <p:spPr>
          <a:xfrm>
            <a:off x="1117077" y="674182"/>
            <a:ext cx="7107810" cy="646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GT" sz="3600" dirty="0">
                <a:solidFill>
                  <a:srgbClr val="F7B600"/>
                </a:solidFill>
                <a:latin typeface="Raleway"/>
                <a:ea typeface="Raleway"/>
                <a:cs typeface="Raleway"/>
                <a:sym typeface="Raleway"/>
              </a:rPr>
              <a:t>Título</a:t>
            </a:r>
            <a:endParaRPr lang="es-GT" sz="3600" b="0" i="0" u="none" strike="noStrike" cap="none" dirty="0">
              <a:solidFill>
                <a:srgbClr val="F7B6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6915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Montserrat</vt:lpstr>
      <vt:lpstr>Raleway</vt:lpstr>
      <vt:lpstr>Calibri</vt:lpstr>
      <vt:lpstr>Office Theme</vt:lpstr>
      <vt:lpstr>PowerPoint Presentation</vt:lpstr>
      <vt:lpstr>5.3 Gráfico de Burbujas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Marines Plaza</dc:creator>
  <cp:lastModifiedBy>Marines Plaza</cp:lastModifiedBy>
  <cp:revision>16</cp:revision>
  <dcterms:modified xsi:type="dcterms:W3CDTF">2017-07-14T14:30:55Z</dcterms:modified>
</cp:coreProperties>
</file>