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5.4.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Dispersión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.4 Gráfico de Dispersión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Raleway</vt:lpstr>
      <vt:lpstr>Calibri</vt:lpstr>
      <vt:lpstr>Montserrat</vt:lpstr>
      <vt:lpstr>Office Theme</vt:lpstr>
      <vt:lpstr>PowerPoint Presentation</vt:lpstr>
      <vt:lpstr>5.4 Gráfico de Dispersión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2017-07-14T14:33:57Z</dcterms:modified>
</cp:coreProperties>
</file>