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4" r:id="rId3"/>
    <p:sldId id="283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7B6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83" autoAdjust="0"/>
  </p:normalViewPr>
  <p:slideViewPr>
    <p:cSldViewPr snapToGrid="0">
      <p:cViewPr varScale="1">
        <p:scale>
          <a:sx n="85" d="100"/>
          <a:sy n="85" d="100"/>
        </p:scale>
        <p:origin x="13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59DBD-29B5-48E1-85D3-36DE57DFDE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</dgm:pt>
    <dgm:pt modelId="{21F30D7B-D84D-478F-AAB4-063ED672BD10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Interno</a:t>
          </a:r>
          <a:endParaRPr lang="en-US" sz="1400" dirty="0">
            <a:latin typeface="Raleway" panose="020B0604020202020204" charset="0"/>
          </a:endParaRPr>
        </a:p>
      </dgm:t>
    </dgm:pt>
    <dgm:pt modelId="{E0AA60C4-B747-4166-85D6-AE2674F9A09D}" type="par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B3AC4AD-0B4C-4FA9-B041-A3FFAD6CB6A5}" type="sib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D682ECB-6702-4D66-8CA7-E679188B5DFC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Específico</a:t>
          </a:r>
          <a:endParaRPr lang="en-US" sz="1400" dirty="0">
            <a:latin typeface="Raleway" panose="020B0604020202020204" charset="0"/>
          </a:endParaRPr>
        </a:p>
      </dgm:t>
    </dgm:pt>
    <dgm:pt modelId="{26740D6D-63C3-4A3E-AEB1-60F4884429AB}" type="par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E633AB0-EE6C-4E09-BF6C-FD9658C995F5}" type="sib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BBCB034-EBEA-497C-99DB-22BB542ED601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Grupal</a:t>
          </a:r>
          <a:endParaRPr lang="en-US" sz="1400" dirty="0">
            <a:latin typeface="Raleway" panose="020B0604020202020204" charset="0"/>
          </a:endParaRPr>
        </a:p>
      </dgm:t>
    </dgm:pt>
    <dgm:pt modelId="{9E9DDA57-BF97-4F63-812E-6D5D760C33AC}" type="par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D6215D-2818-4C4B-ACEE-A40DAE947698}" type="sib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0629760-34E8-473F-8214-9EA01C9A84A1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Público</a:t>
          </a:r>
          <a:endParaRPr lang="en-US" sz="1400" dirty="0">
            <a:latin typeface="Raleway" panose="020B0604020202020204" charset="0"/>
          </a:endParaRPr>
        </a:p>
      </dgm:t>
    </dgm:pt>
    <dgm:pt modelId="{B16D88EE-C283-4432-A22E-8906C8BDE42C}" type="par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04E1F09-E28E-4273-AD88-36E4DC4DDED2}" type="sib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0939B31-278C-4BAB-A03F-EFB7CE5EAFCD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Cualquiera</a:t>
          </a:r>
          <a:endParaRPr lang="en-US" sz="1400" dirty="0">
            <a:latin typeface="Raleway" panose="020B0604020202020204" charset="0"/>
          </a:endParaRPr>
        </a:p>
      </dgm:t>
    </dgm:pt>
    <dgm:pt modelId="{963C84C4-8B80-4A0B-8C24-23815891861E}" type="par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0B21758-30ED-415F-B09A-FAEE3B1EC824}" type="sib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87DC7E-17CD-494F-98FB-28D57D8DEFC4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Contrato Laboral</a:t>
          </a:r>
          <a:endParaRPr lang="en-US" sz="1400" dirty="0">
            <a:latin typeface="Raleway" panose="020B0604020202020204" charset="0"/>
          </a:endParaRPr>
        </a:p>
      </dgm:t>
    </dgm:pt>
    <dgm:pt modelId="{C96CF42A-B427-4992-B9AB-FC9654A45F95}" type="par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FF91C81-013A-4185-A5F4-DABD099867AE}" type="sib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FFF52E5-31E7-4B15-BAC2-F81F3F8BA5E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Reporte de Ventas</a:t>
          </a:r>
          <a:endParaRPr lang="en-US" sz="1400" dirty="0">
            <a:latin typeface="Raleway" panose="020B0604020202020204" charset="0"/>
          </a:endParaRPr>
        </a:p>
      </dgm:t>
    </dgm:pt>
    <dgm:pt modelId="{C9FA5BAF-2344-4440-94F5-4647E10BB1D0}" type="parTrans" cxnId="{E34483A6-7430-4B45-9902-64C37340B6B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9579728-8F94-4C06-A7D6-AA17AD5A2418}" type="sibTrans" cxnId="{E34483A6-7430-4B45-9902-64C37340B6B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380428D-DD6B-4C04-BDCB-1FAB89B3B33E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BFF9923B-ED76-4CDA-957C-81394499F557}" type="par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2971D7A-3C8A-48C1-9867-E8A30DCF9A0A}" type="sib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0808546-BA41-43E0-9958-7C53E3F00E9A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Asignado por Contrato</a:t>
          </a:r>
          <a:endParaRPr lang="en-US" sz="1400" dirty="0">
            <a:latin typeface="Raleway" panose="020B0604020202020204" charset="0"/>
          </a:endParaRPr>
        </a:p>
      </dgm:t>
    </dgm:pt>
    <dgm:pt modelId="{B7B96E61-7CC1-489E-B337-3828F8D6D13F}" type="par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BA6B01B-3566-4854-B20F-C5461D05E55E}" type="sib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72DF3E4-B3BF-463A-9F96-B30EAEAD4B7A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Inventario entre proveedor y Cadena de Ventas</a:t>
          </a:r>
          <a:endParaRPr lang="en-US" sz="1400" dirty="0">
            <a:latin typeface="Raleway" panose="020B0604020202020204" charset="0"/>
          </a:endParaRPr>
        </a:p>
      </dgm:t>
    </dgm:pt>
    <dgm:pt modelId="{224687CC-9502-4786-804B-F37E4FC3AB89}" type="parTrans" cxnId="{45B8B434-8075-4CB9-85D1-A372FCBC89E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A4A0BEE3-3399-47C8-90C0-0F36A1B242F4}" type="sibTrans" cxnId="{45B8B434-8075-4CB9-85D1-A372FCBC89E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A86E4C1-62B2-4099-BDFD-DFE1A3437325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287F05F6-982A-4C24-90D0-D9AB7EFD612A}" type="parTrans" cxnId="{D4FCB089-0A4F-4440-9F2C-FD996F35C3D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656B277-F64B-45D9-9AD3-0AD316D38D18}" type="sibTrans" cxnId="{D4FCB089-0A4F-4440-9F2C-FD996F35C3D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A3937EA-D816-46A2-A49A-8D0562CD6328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Vía autenticación</a:t>
          </a:r>
          <a:endParaRPr lang="en-US" sz="1400" dirty="0">
            <a:latin typeface="Raleway" panose="020B0604020202020204" charset="0"/>
          </a:endParaRPr>
        </a:p>
      </dgm:t>
    </dgm:pt>
    <dgm:pt modelId="{F844641C-C134-4FCB-BB1D-BE1B8521B61C}" type="par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7902932-A94F-48A0-91AA-399E45D44B36}" type="sib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9FF1357-20A3-4115-AC44-67179541BC2D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Estudios médicos</a:t>
          </a:r>
          <a:endParaRPr lang="en-US" sz="1400" dirty="0">
            <a:latin typeface="Raleway" panose="020B0604020202020204" charset="0"/>
          </a:endParaRPr>
        </a:p>
      </dgm:t>
    </dgm:pt>
    <dgm:pt modelId="{BFFE80B7-3F7D-4C2B-A1A8-446FB4239DA0}" type="parTrans" cxnId="{0A00351E-6F48-4D7B-9C7B-335F26235A7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4AE013F1-5622-46C7-BA27-85B2DA0B36E1}" type="sibTrans" cxnId="{0A00351E-6F48-4D7B-9C7B-335F26235A7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2092D2F-39CF-4E2E-84C0-5D2BBE9C44A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Licencias de uso</a:t>
          </a:r>
          <a:endParaRPr lang="en-US" sz="1400" dirty="0">
            <a:latin typeface="Raleway" panose="020B0604020202020204" charset="0"/>
          </a:endParaRPr>
        </a:p>
      </dgm:t>
    </dgm:pt>
    <dgm:pt modelId="{D33C94D5-B8B7-49AC-B4C9-5CBC9D021F60}" type="par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3BE08C1F-AFF5-4FB9-9251-4B42E22AAF2C}" type="sib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04F1831-EDA9-44F1-82B5-059F5F5C5B8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Twitter</a:t>
          </a:r>
          <a:endParaRPr lang="en-US" sz="1400" dirty="0">
            <a:latin typeface="Raleway" panose="020B0604020202020204" charset="0"/>
          </a:endParaRPr>
        </a:p>
      </dgm:t>
    </dgm:pt>
    <dgm:pt modelId="{61048E2B-2E91-48A4-823C-69B512477126}" type="parTrans" cxnId="{5B7FB7C8-A92E-47B3-9006-DFC4FBB1C56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C89029A-6B0E-48CD-991E-236EEB926679}" type="sibTrans" cxnId="{5B7FB7C8-A92E-47B3-9006-DFC4FBB1C56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F0D7554-D6B6-494F-9513-BD3240DB2464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Licencia abierta</a:t>
          </a:r>
          <a:endParaRPr lang="en-US" sz="1400" dirty="0">
            <a:latin typeface="Raleway" panose="020B0604020202020204" charset="0"/>
          </a:endParaRPr>
        </a:p>
      </dgm:t>
    </dgm:pt>
    <dgm:pt modelId="{47B9E995-39B1-4F7F-8CE5-FD9473CD13EB}" type="par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D812887-22AB-4DDD-8BC8-527504BFD0D3}" type="sib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D68B453-46F1-4951-B1D5-18BEA97BBE31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Horarios del autobús</a:t>
          </a:r>
          <a:endParaRPr lang="en-US" sz="1400" dirty="0">
            <a:latin typeface="Raleway" panose="020B0604020202020204" charset="0"/>
          </a:endParaRPr>
        </a:p>
      </dgm:t>
    </dgm:pt>
    <dgm:pt modelId="{BBAAEEA6-DCFC-484C-B007-946A3472A442}" type="parTrans" cxnId="{6679C31A-F401-4DC3-B1FE-BE18F6F54D3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87C88F7-F4FA-4C83-8D24-446A19B0FECC}" type="sibTrans" cxnId="{6679C31A-F401-4DC3-B1FE-BE18F6F54D3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6329077-BA74-4BD1-8F4E-68BC0BDF360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26063BBE-CEB7-468E-81D5-D447D59F02AD}" type="parTrans" cxnId="{91EC8F12-ABAB-4D2D-B495-48D891B532F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1F140BF-EF29-4B89-AA9F-2E215B5374BC}" type="sibTrans" cxnId="{91EC8F12-ABAB-4D2D-B495-48D891B532F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DF275178-394E-4723-8629-63327FEDF2A0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E23AA13-1542-4CE9-8F2C-4896865D7462}" type="par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17D4EB0-C0E3-4EA8-B85E-D1AAE4572916}" type="sib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D2FBDF2-C77E-4C0B-9D91-B6B4C9E17CF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B71C668-24F4-47CB-9D19-17A1101AC55E}" type="parTrans" cxnId="{269DDAE9-CF3B-4080-AC28-0A497875358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900BDB2-2B73-47AE-9FCC-B84576F6D9EE}" type="sibTrans" cxnId="{269DDAE9-CF3B-4080-AC28-0A497875358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3E3C24B-F029-403C-93B4-7E1664609E43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DDE005-3DEE-4231-AAE1-28F04D71EAE9}" type="par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59D0013-DC2B-4E61-A14E-155E7EC6BF8C}" type="sib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366204A4-B1A1-4D83-9C23-645DFE837DFF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AB968754-343A-489F-82C5-CB06B0C2BCC8}" type="parTrans" cxnId="{D2A1C5F1-D62E-411B-9472-A3901992DDE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83F1B0A-60C8-44F2-BC52-CF2946022789}" type="sibTrans" cxnId="{D2A1C5F1-D62E-411B-9472-A3901992DDE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E0A02C8F-AA12-4994-B87C-1D40BFB311E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762AE3F0-D3B8-4B3F-BD5E-806EF613C780}" type="parTrans" cxnId="{95648DF1-3A56-476B-A09D-32257E62F4FA}">
      <dgm:prSet/>
      <dgm:spPr/>
      <dgm:t>
        <a:bodyPr/>
        <a:lstStyle/>
        <a:p>
          <a:endParaRPr lang="en-US"/>
        </a:p>
      </dgm:t>
    </dgm:pt>
    <dgm:pt modelId="{FB47C287-74F8-4618-B6C3-A9CACF3D260C}" type="sibTrans" cxnId="{95648DF1-3A56-476B-A09D-32257E62F4FA}">
      <dgm:prSet/>
      <dgm:spPr/>
      <dgm:t>
        <a:bodyPr/>
        <a:lstStyle/>
        <a:p>
          <a:endParaRPr lang="en-US"/>
        </a:p>
      </dgm:t>
    </dgm:pt>
    <dgm:pt modelId="{E971FEBE-F843-4231-9414-81CCAB2FC250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6940FF92-CE3D-4007-A68B-FC1F38049D2D}" type="parTrans" cxnId="{B22B62F7-4815-4C1A-BCC7-5BFE53CCD507}">
      <dgm:prSet/>
      <dgm:spPr/>
      <dgm:t>
        <a:bodyPr/>
        <a:lstStyle/>
        <a:p>
          <a:endParaRPr lang="en-US"/>
        </a:p>
      </dgm:t>
    </dgm:pt>
    <dgm:pt modelId="{92F28930-0A1C-410B-9664-689A9DFB8C45}" type="sibTrans" cxnId="{B22B62F7-4815-4C1A-BCC7-5BFE53CCD507}">
      <dgm:prSet/>
      <dgm:spPr/>
      <dgm:t>
        <a:bodyPr/>
        <a:lstStyle/>
        <a:p>
          <a:endParaRPr lang="en-US"/>
        </a:p>
      </dgm:t>
    </dgm:pt>
    <dgm:pt modelId="{CDB010FE-B3BF-49A6-A5B3-09DCE43E976E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90510B-ACCC-416F-851E-D8CCB59F9925}" type="parTrans" cxnId="{EF749A30-00AB-41FD-B7CD-5DF2535B4F33}">
      <dgm:prSet/>
      <dgm:spPr/>
      <dgm:t>
        <a:bodyPr/>
        <a:lstStyle/>
        <a:p>
          <a:endParaRPr lang="en-US"/>
        </a:p>
      </dgm:t>
    </dgm:pt>
    <dgm:pt modelId="{55973FD5-8A8E-464E-9C76-BB26C4183C32}" type="sibTrans" cxnId="{EF749A30-00AB-41FD-B7CD-5DF2535B4F33}">
      <dgm:prSet/>
      <dgm:spPr/>
      <dgm:t>
        <a:bodyPr/>
        <a:lstStyle/>
        <a:p>
          <a:endParaRPr lang="en-US"/>
        </a:p>
      </dgm:t>
    </dgm:pt>
    <dgm:pt modelId="{3DAA1D79-0D17-431F-A3A7-6D317EBAF47D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45E7AF6A-83DA-44AE-A1AF-9B029519B7AB}" type="parTrans" cxnId="{064BFCF5-46A4-4D42-9B23-8D5885D615C5}">
      <dgm:prSet/>
      <dgm:spPr/>
      <dgm:t>
        <a:bodyPr/>
        <a:lstStyle/>
        <a:p>
          <a:endParaRPr lang="en-US"/>
        </a:p>
      </dgm:t>
    </dgm:pt>
    <dgm:pt modelId="{AF7C0A39-A32B-4181-994B-CF3166AF331E}" type="sibTrans" cxnId="{064BFCF5-46A4-4D42-9B23-8D5885D615C5}">
      <dgm:prSet/>
      <dgm:spPr/>
      <dgm:t>
        <a:bodyPr/>
        <a:lstStyle/>
        <a:p>
          <a:endParaRPr lang="en-US"/>
        </a:p>
      </dgm:t>
    </dgm:pt>
    <dgm:pt modelId="{D94D0CBC-726E-4E5D-9100-8C23CF802173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E7B5C92-CA1F-4EFD-9C60-816FB3B0F270}" type="parTrans" cxnId="{64F16A45-FFF8-4F5F-A451-D3280A41531F}">
      <dgm:prSet/>
      <dgm:spPr/>
      <dgm:t>
        <a:bodyPr/>
        <a:lstStyle/>
        <a:p>
          <a:endParaRPr lang="en-US"/>
        </a:p>
      </dgm:t>
    </dgm:pt>
    <dgm:pt modelId="{D0B1F082-28DA-450F-9348-827D21D1A597}" type="sibTrans" cxnId="{64F16A45-FFF8-4F5F-A451-D3280A41531F}">
      <dgm:prSet/>
      <dgm:spPr/>
      <dgm:t>
        <a:bodyPr/>
        <a:lstStyle/>
        <a:p>
          <a:endParaRPr lang="en-US"/>
        </a:p>
      </dgm:t>
    </dgm:pt>
    <dgm:pt modelId="{B37AE3A1-09C5-4547-916D-317B55C44BE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F34DA50-501F-4D58-B7C6-21C6298E6499}" type="parTrans" cxnId="{6D271548-7918-485A-A1AB-B222765E6E70}">
      <dgm:prSet/>
      <dgm:spPr/>
      <dgm:t>
        <a:bodyPr/>
        <a:lstStyle/>
        <a:p>
          <a:endParaRPr lang="en-US"/>
        </a:p>
      </dgm:t>
    </dgm:pt>
    <dgm:pt modelId="{8BF3AB6D-4824-418A-97CA-3F64C22FBA15}" type="sibTrans" cxnId="{6D271548-7918-485A-A1AB-B222765E6E70}">
      <dgm:prSet/>
      <dgm:spPr/>
      <dgm:t>
        <a:bodyPr/>
        <a:lstStyle/>
        <a:p>
          <a:endParaRPr lang="en-US"/>
        </a:p>
      </dgm:t>
    </dgm:pt>
    <dgm:pt modelId="{0D1F7BB1-85BB-4A34-8946-5A6E491DFB28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591445BF-31C2-4E0A-B882-8E0D6C5FF702}" type="parTrans" cxnId="{6D8F796D-CF30-4806-B4E9-0AD7EC23C992}">
      <dgm:prSet/>
      <dgm:spPr/>
      <dgm:t>
        <a:bodyPr/>
        <a:lstStyle/>
        <a:p>
          <a:endParaRPr lang="en-US"/>
        </a:p>
      </dgm:t>
    </dgm:pt>
    <dgm:pt modelId="{7B6A9F16-E1F2-4034-B151-FB3E9436B148}" type="sibTrans" cxnId="{6D8F796D-CF30-4806-B4E9-0AD7EC23C992}">
      <dgm:prSet/>
      <dgm:spPr/>
      <dgm:t>
        <a:bodyPr/>
        <a:lstStyle/>
        <a:p>
          <a:endParaRPr lang="en-US"/>
        </a:p>
      </dgm:t>
    </dgm:pt>
    <dgm:pt modelId="{C2CEEE02-89A0-482F-AD4A-AB801163F012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C470CD6C-87D9-4C3B-AA9E-249001144760}" type="parTrans" cxnId="{DA3CD41F-C6A6-41EB-8189-5A51FE8B8FD1}">
      <dgm:prSet/>
      <dgm:spPr/>
      <dgm:t>
        <a:bodyPr/>
        <a:lstStyle/>
        <a:p>
          <a:endParaRPr lang="en-US"/>
        </a:p>
      </dgm:t>
    </dgm:pt>
    <dgm:pt modelId="{21675C49-4E8A-4B3D-A7D3-A91701E914EF}" type="sibTrans" cxnId="{DA3CD41F-C6A6-41EB-8189-5A51FE8B8FD1}">
      <dgm:prSet/>
      <dgm:spPr/>
      <dgm:t>
        <a:bodyPr/>
        <a:lstStyle/>
        <a:p>
          <a:endParaRPr lang="en-US"/>
        </a:p>
      </dgm:t>
    </dgm:pt>
    <dgm:pt modelId="{A036606C-5989-4620-81FA-A645A7827303}" type="pres">
      <dgm:prSet presAssocID="{BBF59DBD-29B5-48E1-85D3-36DE57DFDE04}" presName="Name0" presStyleCnt="0">
        <dgm:presLayoutVars>
          <dgm:dir/>
          <dgm:animLvl val="lvl"/>
          <dgm:resizeHandles val="exact"/>
        </dgm:presLayoutVars>
      </dgm:prSet>
      <dgm:spPr/>
    </dgm:pt>
    <dgm:pt modelId="{6BC0BF04-75A8-4A10-9426-8DA3BD9A51A8}" type="pres">
      <dgm:prSet presAssocID="{21F30D7B-D84D-478F-AAB4-063ED672BD10}" presName="composite" presStyleCnt="0"/>
      <dgm:spPr/>
    </dgm:pt>
    <dgm:pt modelId="{C087C27C-91EE-4511-B923-514A59210825}" type="pres">
      <dgm:prSet presAssocID="{21F30D7B-D84D-478F-AAB4-063ED672BD1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F91C87D-1445-477D-8423-A4F10BDBA56A}" type="pres">
      <dgm:prSet presAssocID="{21F30D7B-D84D-478F-AAB4-063ED672BD10}" presName="desTx" presStyleLbl="alignAccFollowNode1" presStyleIdx="0" presStyleCnt="5">
        <dgm:presLayoutVars>
          <dgm:bulletEnabled val="1"/>
        </dgm:presLayoutVars>
      </dgm:prSet>
      <dgm:spPr/>
    </dgm:pt>
    <dgm:pt modelId="{BA460A42-8910-4EFB-9AB0-502F62B5ACF1}" type="pres">
      <dgm:prSet presAssocID="{2B3AC4AD-0B4C-4FA9-B041-A3FFAD6CB6A5}" presName="space" presStyleCnt="0"/>
      <dgm:spPr/>
    </dgm:pt>
    <dgm:pt modelId="{0FE15332-20CA-43DC-B167-63CCFA3F2A4E}" type="pres">
      <dgm:prSet presAssocID="{6D682ECB-6702-4D66-8CA7-E679188B5DFC}" presName="composite" presStyleCnt="0"/>
      <dgm:spPr/>
    </dgm:pt>
    <dgm:pt modelId="{75319D02-D9C9-4B95-A501-5A45A5553811}" type="pres">
      <dgm:prSet presAssocID="{6D682ECB-6702-4D66-8CA7-E679188B5DFC}" presName="parTx" presStyleLbl="alignNode1" presStyleIdx="1" presStyleCnt="5" custScaleX="125507">
        <dgm:presLayoutVars>
          <dgm:chMax val="0"/>
          <dgm:chPref val="0"/>
          <dgm:bulletEnabled val="1"/>
        </dgm:presLayoutVars>
      </dgm:prSet>
      <dgm:spPr/>
    </dgm:pt>
    <dgm:pt modelId="{433A8D4C-D689-42E2-B36D-D70536F61C59}" type="pres">
      <dgm:prSet presAssocID="{6D682ECB-6702-4D66-8CA7-E679188B5DFC}" presName="desTx" presStyleLbl="alignAccFollowNode1" presStyleIdx="1" presStyleCnt="5" custScaleX="126011">
        <dgm:presLayoutVars>
          <dgm:bulletEnabled val="1"/>
        </dgm:presLayoutVars>
      </dgm:prSet>
      <dgm:spPr/>
    </dgm:pt>
    <dgm:pt modelId="{FA809013-B7C4-415E-8FFC-1DADB2D6466B}" type="pres">
      <dgm:prSet presAssocID="{5E633AB0-EE6C-4E09-BF6C-FD9658C995F5}" presName="space" presStyleCnt="0"/>
      <dgm:spPr/>
    </dgm:pt>
    <dgm:pt modelId="{34990133-9172-44CB-9F4B-A89CD85E28E3}" type="pres">
      <dgm:prSet presAssocID="{5BBCB034-EBEA-497C-99DB-22BB542ED601}" presName="composite" presStyleCnt="0"/>
      <dgm:spPr/>
    </dgm:pt>
    <dgm:pt modelId="{9DD84EF4-1CF7-48E0-A341-56D193BFA41C}" type="pres">
      <dgm:prSet presAssocID="{5BBCB034-EBEA-497C-99DB-22BB542ED601}" presName="parTx" presStyleLbl="alignNode1" presStyleIdx="2" presStyleCnt="5" custScaleX="133393">
        <dgm:presLayoutVars>
          <dgm:chMax val="0"/>
          <dgm:chPref val="0"/>
          <dgm:bulletEnabled val="1"/>
        </dgm:presLayoutVars>
      </dgm:prSet>
      <dgm:spPr/>
    </dgm:pt>
    <dgm:pt modelId="{7106BE98-2729-4EE0-ADFF-8EF70EDA1CC1}" type="pres">
      <dgm:prSet presAssocID="{5BBCB034-EBEA-497C-99DB-22BB542ED601}" presName="desTx" presStyleLbl="alignAccFollowNode1" presStyleIdx="2" presStyleCnt="5" custScaleX="134663">
        <dgm:presLayoutVars>
          <dgm:bulletEnabled val="1"/>
        </dgm:presLayoutVars>
      </dgm:prSet>
      <dgm:spPr/>
    </dgm:pt>
    <dgm:pt modelId="{4B864D7B-EC99-4AB9-A320-60CBFB4DCF4C}" type="pres">
      <dgm:prSet presAssocID="{B0D6215D-2818-4C4B-ACEE-A40DAE947698}" presName="space" presStyleCnt="0"/>
      <dgm:spPr/>
    </dgm:pt>
    <dgm:pt modelId="{9F1C56F2-DCE6-4B3B-A147-1292E7131793}" type="pres">
      <dgm:prSet presAssocID="{C0629760-34E8-473F-8214-9EA01C9A84A1}" presName="composite" presStyleCnt="0"/>
      <dgm:spPr/>
    </dgm:pt>
    <dgm:pt modelId="{9B288AD3-DA5B-45B4-AB6C-17E8FF477DF4}" type="pres">
      <dgm:prSet presAssocID="{C0629760-34E8-473F-8214-9EA01C9A84A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B0B2D5C-3CC0-4470-BC3A-CA881933CEEA}" type="pres">
      <dgm:prSet presAssocID="{C0629760-34E8-473F-8214-9EA01C9A84A1}" presName="desTx" presStyleLbl="alignAccFollowNode1" presStyleIdx="3" presStyleCnt="5">
        <dgm:presLayoutVars>
          <dgm:bulletEnabled val="1"/>
        </dgm:presLayoutVars>
      </dgm:prSet>
      <dgm:spPr/>
    </dgm:pt>
    <dgm:pt modelId="{2DCC2612-1232-498F-97A3-1F864CCD29E1}" type="pres">
      <dgm:prSet presAssocID="{004E1F09-E28E-4273-AD88-36E4DC4DDED2}" presName="space" presStyleCnt="0"/>
      <dgm:spPr/>
    </dgm:pt>
    <dgm:pt modelId="{D9E53619-4D17-48C8-B652-B1938E497BDA}" type="pres">
      <dgm:prSet presAssocID="{20939B31-278C-4BAB-A03F-EFB7CE5EAFCD}" presName="composite" presStyleCnt="0"/>
      <dgm:spPr/>
    </dgm:pt>
    <dgm:pt modelId="{CA7AE8F9-BE39-4768-838F-1C912FC2CD84}" type="pres">
      <dgm:prSet presAssocID="{20939B31-278C-4BAB-A03F-EFB7CE5EAFC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7A3AE0C-1F9A-411A-B714-392197FAADC9}" type="pres">
      <dgm:prSet presAssocID="{20939B31-278C-4BAB-A03F-EFB7CE5EAFCD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EDD5601-3753-4433-8410-23080742107A}" type="presOf" srcId="{6D682ECB-6702-4D66-8CA7-E679188B5DFC}" destId="{75319D02-D9C9-4B95-A501-5A45A5553811}" srcOrd="0" destOrd="0" presId="urn:microsoft.com/office/officeart/2005/8/layout/hList1"/>
    <dgm:cxn modelId="{B0B11308-B5D5-4CFC-BA81-3A26EF3F5457}" srcId="{BBF59DBD-29B5-48E1-85D3-36DE57DFDE04}" destId="{20939B31-278C-4BAB-A03F-EFB7CE5EAFCD}" srcOrd="4" destOrd="0" parTransId="{963C84C4-8B80-4A0B-8C24-23815891861E}" sibTransId="{60B21758-30ED-415F-B09A-FAEE3B1EC824}"/>
    <dgm:cxn modelId="{4D5C3C08-60C6-49F0-93BC-46AB2207F994}" type="presOf" srcId="{1D2FBDF2-C77E-4C0B-9D91-B6B4C9E17CF9}" destId="{433A8D4C-D689-42E2-B36D-D70536F61C59}" srcOrd="0" destOrd="2" presId="urn:microsoft.com/office/officeart/2005/8/layout/hList1"/>
    <dgm:cxn modelId="{DD365B0E-53F4-441E-A994-D71513A64490}" type="presOf" srcId="{C2092D2F-39CF-4E2E-84C0-5D2BBE9C44A7}" destId="{AB0B2D5C-3CC0-4470-BC3A-CA881933CEEA}" srcOrd="0" destOrd="0" presId="urn:microsoft.com/office/officeart/2005/8/layout/hList1"/>
    <dgm:cxn modelId="{CDF02E0F-DCCC-4D1C-8597-4441DCF7545F}" srcId="{BBF59DBD-29B5-48E1-85D3-36DE57DFDE04}" destId="{21F30D7B-D84D-478F-AAB4-063ED672BD10}" srcOrd="0" destOrd="0" parTransId="{E0AA60C4-B747-4166-85D6-AE2674F9A09D}" sibTransId="{2B3AC4AD-0B4C-4FA9-B041-A3FFAD6CB6A5}"/>
    <dgm:cxn modelId="{56571E11-4583-4BA8-84D8-5A1C087C5768}" srcId="{BBF59DBD-29B5-48E1-85D3-36DE57DFDE04}" destId="{C0629760-34E8-473F-8214-9EA01C9A84A1}" srcOrd="3" destOrd="0" parTransId="{B16D88EE-C283-4432-A22E-8906C8BDE42C}" sibTransId="{004E1F09-E28E-4273-AD88-36E4DC4DDED2}"/>
    <dgm:cxn modelId="{91EC8F12-ABAB-4D2D-B495-48D891B532F3}" srcId="{20939B31-278C-4BAB-A03F-EFB7CE5EAFCD}" destId="{16329077-BA74-4BD1-8F4E-68BC0BDF3609}" srcOrd="3" destOrd="0" parTransId="{26063BBE-CEB7-468E-81D5-D447D59F02AD}" sibTransId="{01F140BF-EF29-4B89-AA9F-2E215B5374BC}"/>
    <dgm:cxn modelId="{55C5751A-C0ED-43CD-B09D-E97B115257BC}" type="presOf" srcId="{3DAA1D79-0D17-431F-A3A7-6D317EBAF47D}" destId="{7106BE98-2729-4EE0-ADFF-8EF70EDA1CC1}" srcOrd="0" destOrd="3" presId="urn:microsoft.com/office/officeart/2005/8/layout/hList1"/>
    <dgm:cxn modelId="{6679C31A-F401-4DC3-B1FE-BE18F6F54D39}" srcId="{20939B31-278C-4BAB-A03F-EFB7CE5EAFCD}" destId="{5D68B453-46F1-4951-B1D5-18BEA97BBE31}" srcOrd="4" destOrd="0" parTransId="{BBAAEEA6-DCFC-484C-B007-946A3472A442}" sibTransId="{687C88F7-F4FA-4C83-8D24-446A19B0FECC}"/>
    <dgm:cxn modelId="{0A00351E-6F48-4D7B-9C7B-335F26235A73}" srcId="{5BBCB034-EBEA-497C-99DB-22BB542ED601}" destId="{69FF1357-20A3-4115-AC44-67179541BC2D}" srcOrd="4" destOrd="0" parTransId="{BFFE80B7-3F7D-4C2B-A1A8-446FB4239DA0}" sibTransId="{4AE013F1-5622-46C7-BA27-85B2DA0B36E1}"/>
    <dgm:cxn modelId="{DA3CD41F-C6A6-41EB-8189-5A51FE8B8FD1}" srcId="{C0629760-34E8-473F-8214-9EA01C9A84A1}" destId="{C2CEEE02-89A0-482F-AD4A-AB801163F012}" srcOrd="1" destOrd="0" parTransId="{C470CD6C-87D9-4C3B-AA9E-249001144760}" sibTransId="{21675C49-4E8A-4B3D-A7D3-A91701E914EF}"/>
    <dgm:cxn modelId="{CEB5EF1F-6AA0-4D1F-8CCF-F65DA6BEB8CA}" srcId="{BBF59DBD-29B5-48E1-85D3-36DE57DFDE04}" destId="{5BBCB034-EBEA-497C-99DB-22BB542ED601}" srcOrd="2" destOrd="0" parTransId="{9E9DDA57-BF97-4F63-812E-6D5D760C33AC}" sibTransId="{B0D6215D-2818-4C4B-ACEE-A40DAE947698}"/>
    <dgm:cxn modelId="{14375426-36EB-474B-8DD9-4E9871C993B4}" srcId="{21F30D7B-D84D-478F-AAB4-063ED672BD10}" destId="{7380428D-DD6B-4C04-BDCB-1FAB89B3B33E}" srcOrd="3" destOrd="0" parTransId="{BFF9923B-ED76-4CDA-957C-81394499F557}" sibTransId="{B2971D7A-3C8A-48C1-9867-E8A30DCF9A0A}"/>
    <dgm:cxn modelId="{EF749A30-00AB-41FD-B7CD-5DF2535B4F33}" srcId="{5BBCB034-EBEA-497C-99DB-22BB542ED601}" destId="{CDB010FE-B3BF-49A6-A5B3-09DCE43E976E}" srcOrd="2" destOrd="0" parTransId="{D990510B-ACCC-416F-851E-D8CCB59F9925}" sibTransId="{55973FD5-8A8E-464E-9C76-BB26C4183C32}"/>
    <dgm:cxn modelId="{45B8B434-8075-4CB9-85D1-A372FCBC89EA}" srcId="{6D682ECB-6702-4D66-8CA7-E679188B5DFC}" destId="{B72DF3E4-B3BF-463A-9F96-B30EAEAD4B7A}" srcOrd="4" destOrd="0" parTransId="{224687CC-9502-4786-804B-F37E4FC3AB89}" sibTransId="{A4A0BEE3-3399-47C8-90C0-0F36A1B242F4}"/>
    <dgm:cxn modelId="{91EB493D-CAAE-4596-8487-9EBD0AC50947}" type="presOf" srcId="{E971FEBE-F843-4231-9414-81CCAB2FC250}" destId="{EF91C87D-1445-477D-8423-A4F10BDBA56A}" srcOrd="0" destOrd="1" presId="urn:microsoft.com/office/officeart/2005/8/layout/hList1"/>
    <dgm:cxn modelId="{2CFF9F41-47BB-4A74-A94D-E31470E58399}" type="presOf" srcId="{C0629760-34E8-473F-8214-9EA01C9A84A1}" destId="{9B288AD3-DA5B-45B4-AB6C-17E8FF477DF4}" srcOrd="0" destOrd="0" presId="urn:microsoft.com/office/officeart/2005/8/layout/hList1"/>
    <dgm:cxn modelId="{65A11162-7E98-41A3-A31E-72F7B64E480B}" type="presOf" srcId="{B37AE3A1-09C5-4547-916D-317B55C44BE7}" destId="{AB0B2D5C-3CC0-4470-BC3A-CA881933CEEA}" srcOrd="0" destOrd="2" presId="urn:microsoft.com/office/officeart/2005/8/layout/hList1"/>
    <dgm:cxn modelId="{82883863-BB8A-4050-B655-C3A0F5E5ADFB}" srcId="{21F30D7B-D84D-478F-AAB4-063ED672BD10}" destId="{B087DC7E-17CD-494F-98FB-28D57D8DEFC4}" srcOrd="0" destOrd="0" parTransId="{C96CF42A-B427-4992-B9AB-FC9654A45F95}" sibTransId="{8FF91C81-013A-4185-A5F4-DABD099867AE}"/>
    <dgm:cxn modelId="{64F16A45-FFF8-4F5F-A451-D3280A41531F}" srcId="{20939B31-278C-4BAB-A03F-EFB7CE5EAFCD}" destId="{D94D0CBC-726E-4E5D-9100-8C23CF802173}" srcOrd="1" destOrd="0" parTransId="{DE7B5C92-CA1F-4EFD-9C60-816FB3B0F270}" sibTransId="{D0B1F082-28DA-450F-9348-827D21D1A597}"/>
    <dgm:cxn modelId="{6D271548-7918-485A-A1AB-B222765E6E70}" srcId="{C0629760-34E8-473F-8214-9EA01C9A84A1}" destId="{B37AE3A1-09C5-4547-916D-317B55C44BE7}" srcOrd="2" destOrd="0" parTransId="{8F34DA50-501F-4D58-B7C6-21C6298E6499}" sibTransId="{8BF3AB6D-4824-418A-97CA-3F64C22FBA15}"/>
    <dgm:cxn modelId="{DFE7B668-2F8E-4CBE-B7FD-997960F1C043}" type="presOf" srcId="{21F30D7B-D84D-478F-AAB4-063ED672BD10}" destId="{C087C27C-91EE-4511-B923-514A59210825}" srcOrd="0" destOrd="0" presId="urn:microsoft.com/office/officeart/2005/8/layout/hList1"/>
    <dgm:cxn modelId="{4889174B-2FEF-4139-A52C-13CBDF655ECA}" type="presOf" srcId="{CA86E4C1-62B2-4099-BDFD-DFE1A3437325}" destId="{433A8D4C-D689-42E2-B36D-D70536F61C59}" srcOrd="0" destOrd="3" presId="urn:microsoft.com/office/officeart/2005/8/layout/hList1"/>
    <dgm:cxn modelId="{15816B6C-1D8E-4903-9D89-230E46287B43}" srcId="{21F30D7B-D84D-478F-AAB4-063ED672BD10}" destId="{DF275178-394E-4723-8629-63327FEDF2A0}" srcOrd="2" destOrd="0" parTransId="{8E23AA13-1542-4CE9-8F2C-4896865D7462}" sibTransId="{117D4EB0-C0E3-4EA8-B85E-D1AAE4572916}"/>
    <dgm:cxn modelId="{6D8F796D-CF30-4806-B4E9-0AD7EC23C992}" srcId="{C0629760-34E8-473F-8214-9EA01C9A84A1}" destId="{0D1F7BB1-85BB-4A34-8946-5A6E491DFB28}" srcOrd="3" destOrd="0" parTransId="{591445BF-31C2-4E0A-B882-8E0D6C5FF702}" sibTransId="{7B6A9F16-E1F2-4034-B151-FB3E9436B148}"/>
    <dgm:cxn modelId="{31770F70-EECA-464E-BAA1-148D5FCB0700}" srcId="{5BBCB034-EBEA-497C-99DB-22BB542ED601}" destId="{C3E3C24B-F029-403C-93B4-7E1664609E43}" srcOrd="1" destOrd="0" parTransId="{D9DDE005-3DEE-4231-AAE1-28F04D71EAE9}" sibTransId="{659D0013-DC2B-4E61-A14E-155E7EC6BF8C}"/>
    <dgm:cxn modelId="{454F8772-EA97-4B52-89B3-BB96D0EEDF7A}" srcId="{20939B31-278C-4BAB-A03F-EFB7CE5EAFCD}" destId="{6F0D7554-D6B6-494F-9513-BD3240DB2464}" srcOrd="0" destOrd="0" parTransId="{47B9E995-39B1-4F7F-8CE5-FD9473CD13EB}" sibTransId="{5D812887-22AB-4DDD-8BC8-527504BFD0D3}"/>
    <dgm:cxn modelId="{F9ED5373-2EAB-4016-BA33-AE73DAAC56D9}" type="presOf" srcId="{B087DC7E-17CD-494F-98FB-28D57D8DEFC4}" destId="{EF91C87D-1445-477D-8423-A4F10BDBA56A}" srcOrd="0" destOrd="0" presId="urn:microsoft.com/office/officeart/2005/8/layout/hList1"/>
    <dgm:cxn modelId="{FCFF8953-8AE3-46A8-B1B5-A318B39965A6}" type="presOf" srcId="{E0A02C8F-AA12-4994-B87C-1D40BFB311E9}" destId="{433A8D4C-D689-42E2-B36D-D70536F61C59}" srcOrd="0" destOrd="1" presId="urn:microsoft.com/office/officeart/2005/8/layout/hList1"/>
    <dgm:cxn modelId="{7B58CD7B-4ECA-4AC0-A2DB-2EAE44F5391E}" type="presOf" srcId="{CDB010FE-B3BF-49A6-A5B3-09DCE43E976E}" destId="{7106BE98-2729-4EE0-ADFF-8EF70EDA1CC1}" srcOrd="0" destOrd="2" presId="urn:microsoft.com/office/officeart/2005/8/layout/hList1"/>
    <dgm:cxn modelId="{23E15F7C-62B8-45CB-B8AE-611AD10C3440}" type="presOf" srcId="{D94D0CBC-726E-4E5D-9100-8C23CF802173}" destId="{C7A3AE0C-1F9A-411A-B714-392197FAADC9}" srcOrd="0" destOrd="1" presId="urn:microsoft.com/office/officeart/2005/8/layout/hList1"/>
    <dgm:cxn modelId="{D4FCB089-0A4F-4440-9F2C-FD996F35C3D7}" srcId="{6D682ECB-6702-4D66-8CA7-E679188B5DFC}" destId="{CA86E4C1-62B2-4099-BDFD-DFE1A3437325}" srcOrd="3" destOrd="0" parTransId="{287F05F6-982A-4C24-90D0-D9AB7EFD612A}" sibTransId="{8656B277-F64B-45D9-9AD3-0AD316D38D18}"/>
    <dgm:cxn modelId="{67D70B8A-3EEA-4551-B1DC-07EC6E1D0C38}" type="presOf" srcId="{7380428D-DD6B-4C04-BDCB-1FAB89B3B33E}" destId="{EF91C87D-1445-477D-8423-A4F10BDBA56A}" srcOrd="0" destOrd="3" presId="urn:microsoft.com/office/officeart/2005/8/layout/hList1"/>
    <dgm:cxn modelId="{C5E523A1-2F9D-450A-8E1E-08CE71F2EF50}" srcId="{C0629760-34E8-473F-8214-9EA01C9A84A1}" destId="{C2092D2F-39CF-4E2E-84C0-5D2BBE9C44A7}" srcOrd="0" destOrd="0" parTransId="{D33C94D5-B8B7-49AC-B4C9-5CBC9D021F60}" sibTransId="{3BE08C1F-AFF5-4FB9-9251-4B42E22AAF2C}"/>
    <dgm:cxn modelId="{5DFCB6A3-1F84-432E-86F5-3C8DBDE35EE3}" type="presOf" srcId="{DF275178-394E-4723-8629-63327FEDF2A0}" destId="{EF91C87D-1445-477D-8423-A4F10BDBA56A}" srcOrd="0" destOrd="2" presId="urn:microsoft.com/office/officeart/2005/8/layout/hList1"/>
    <dgm:cxn modelId="{E34483A6-7430-4B45-9902-64C37340B6B3}" srcId="{21F30D7B-D84D-478F-AAB4-063ED672BD10}" destId="{2FFF52E5-31E7-4B15-BAC2-F81F3F8BA5E7}" srcOrd="4" destOrd="0" parTransId="{C9FA5BAF-2344-4440-94F5-4647E10BB1D0}" sibTransId="{09579728-8F94-4C06-A7D6-AA17AD5A2418}"/>
    <dgm:cxn modelId="{FB0387A8-C312-42C2-93A2-895109AF8348}" type="presOf" srcId="{70808546-BA41-43E0-9958-7C53E3F00E9A}" destId="{433A8D4C-D689-42E2-B36D-D70536F61C59}" srcOrd="0" destOrd="0" presId="urn:microsoft.com/office/officeart/2005/8/layout/hList1"/>
    <dgm:cxn modelId="{C2DBB0AA-1D9B-4291-A637-60CE1BDE92BE}" type="presOf" srcId="{6F0D7554-D6B6-494F-9513-BD3240DB2464}" destId="{C7A3AE0C-1F9A-411A-B714-392197FAADC9}" srcOrd="0" destOrd="0" presId="urn:microsoft.com/office/officeart/2005/8/layout/hList1"/>
    <dgm:cxn modelId="{ADA864B3-420D-4039-A4D4-EB2464DFAE54}" type="presOf" srcId="{8A3937EA-D816-46A2-A49A-8D0562CD6328}" destId="{7106BE98-2729-4EE0-ADFF-8EF70EDA1CC1}" srcOrd="0" destOrd="0" presId="urn:microsoft.com/office/officeart/2005/8/layout/hList1"/>
    <dgm:cxn modelId="{36A119BB-20FD-41E7-AE3C-E20DF6EE1CB0}" type="presOf" srcId="{104F1831-EDA9-44F1-82B5-059F5F5C5B89}" destId="{AB0B2D5C-3CC0-4470-BC3A-CA881933CEEA}" srcOrd="0" destOrd="4" presId="urn:microsoft.com/office/officeart/2005/8/layout/hList1"/>
    <dgm:cxn modelId="{9ABBB6BD-2B8D-4D2C-995C-EDC4AC1248A6}" type="presOf" srcId="{5D68B453-46F1-4951-B1D5-18BEA97BBE31}" destId="{C7A3AE0C-1F9A-411A-B714-392197FAADC9}" srcOrd="0" destOrd="4" presId="urn:microsoft.com/office/officeart/2005/8/layout/hList1"/>
    <dgm:cxn modelId="{86CCD1BD-E07A-484C-BE64-F80DAA682D44}" type="presOf" srcId="{C2CEEE02-89A0-482F-AD4A-AB801163F012}" destId="{AB0B2D5C-3CC0-4470-BC3A-CA881933CEEA}" srcOrd="0" destOrd="1" presId="urn:microsoft.com/office/officeart/2005/8/layout/hList1"/>
    <dgm:cxn modelId="{6A0C80C0-37CA-4AE4-9A83-267B9C89F8C4}" type="presOf" srcId="{0D1F7BB1-85BB-4A34-8946-5A6E491DFB28}" destId="{AB0B2D5C-3CC0-4470-BC3A-CA881933CEEA}" srcOrd="0" destOrd="3" presId="urn:microsoft.com/office/officeart/2005/8/layout/hList1"/>
    <dgm:cxn modelId="{0E0D42C1-440C-44A4-AAD2-0D786F427FA2}" srcId="{BBF59DBD-29B5-48E1-85D3-36DE57DFDE04}" destId="{6D682ECB-6702-4D66-8CA7-E679188B5DFC}" srcOrd="1" destOrd="0" parTransId="{26740D6D-63C3-4A3E-AEB1-60F4884429AB}" sibTransId="{5E633AB0-EE6C-4E09-BF6C-FD9658C995F5}"/>
    <dgm:cxn modelId="{91666FC3-05AC-4525-80C3-4BFE01ED2E5A}" type="presOf" srcId="{2FFF52E5-31E7-4B15-BAC2-F81F3F8BA5E7}" destId="{EF91C87D-1445-477D-8423-A4F10BDBA56A}" srcOrd="0" destOrd="4" presId="urn:microsoft.com/office/officeart/2005/8/layout/hList1"/>
    <dgm:cxn modelId="{5B7FB7C8-A92E-47B3-9006-DFC4FBB1C564}" srcId="{C0629760-34E8-473F-8214-9EA01C9A84A1}" destId="{104F1831-EDA9-44F1-82B5-059F5F5C5B89}" srcOrd="4" destOrd="0" parTransId="{61048E2B-2E91-48A4-823C-69B512477126}" sibTransId="{BC89029A-6B0E-48CD-991E-236EEB926679}"/>
    <dgm:cxn modelId="{EFC6D8C8-9CCC-4069-867E-16E28C07DB85}" type="presOf" srcId="{69FF1357-20A3-4115-AC44-67179541BC2D}" destId="{7106BE98-2729-4EE0-ADFF-8EF70EDA1CC1}" srcOrd="0" destOrd="4" presId="urn:microsoft.com/office/officeart/2005/8/layout/hList1"/>
    <dgm:cxn modelId="{6417E3CC-96C2-4B86-89BB-329310AB53DA}" type="presOf" srcId="{B72DF3E4-B3BF-463A-9F96-B30EAEAD4B7A}" destId="{433A8D4C-D689-42E2-B36D-D70536F61C59}" srcOrd="0" destOrd="4" presId="urn:microsoft.com/office/officeart/2005/8/layout/hList1"/>
    <dgm:cxn modelId="{7E0B39D3-92DE-4571-8C83-FF69E5C47CB8}" type="presOf" srcId="{20939B31-278C-4BAB-A03F-EFB7CE5EAFCD}" destId="{CA7AE8F9-BE39-4768-838F-1C912FC2CD84}" srcOrd="0" destOrd="0" presId="urn:microsoft.com/office/officeart/2005/8/layout/hList1"/>
    <dgm:cxn modelId="{73512CD7-488F-41DB-BBEF-3A5B3BF3E5E0}" srcId="{5BBCB034-EBEA-497C-99DB-22BB542ED601}" destId="{8A3937EA-D816-46A2-A49A-8D0562CD6328}" srcOrd="0" destOrd="0" parTransId="{F844641C-C134-4FCB-BB1D-BE1B8521B61C}" sibTransId="{07902932-A94F-48A0-91AA-399E45D44B36}"/>
    <dgm:cxn modelId="{B2442FDC-1AF9-4DAD-905D-DDCB51EA2D36}" srcId="{6D682ECB-6702-4D66-8CA7-E679188B5DFC}" destId="{70808546-BA41-43E0-9958-7C53E3F00E9A}" srcOrd="0" destOrd="0" parTransId="{B7B96E61-7CC1-489E-B337-3828F8D6D13F}" sibTransId="{7BA6B01B-3566-4854-B20F-C5461D05E55E}"/>
    <dgm:cxn modelId="{6987F8DF-9E34-4018-9842-89F5924212E0}" type="presOf" srcId="{5BBCB034-EBEA-497C-99DB-22BB542ED601}" destId="{9DD84EF4-1CF7-48E0-A341-56D193BFA41C}" srcOrd="0" destOrd="0" presId="urn:microsoft.com/office/officeart/2005/8/layout/hList1"/>
    <dgm:cxn modelId="{ED1299E3-5436-472C-8986-7169A78FAC86}" type="presOf" srcId="{16329077-BA74-4BD1-8F4E-68BC0BDF3609}" destId="{C7A3AE0C-1F9A-411A-B714-392197FAADC9}" srcOrd="0" destOrd="3" presId="urn:microsoft.com/office/officeart/2005/8/layout/hList1"/>
    <dgm:cxn modelId="{8552D4E4-62F7-408E-89DD-632A3890185F}" type="presOf" srcId="{366204A4-B1A1-4D83-9C23-645DFE837DFF}" destId="{C7A3AE0C-1F9A-411A-B714-392197FAADC9}" srcOrd="0" destOrd="2" presId="urn:microsoft.com/office/officeart/2005/8/layout/hList1"/>
    <dgm:cxn modelId="{67D610E7-A7E0-4644-B426-781B2C37CFF0}" type="presOf" srcId="{BBF59DBD-29B5-48E1-85D3-36DE57DFDE04}" destId="{A036606C-5989-4620-81FA-A645A7827303}" srcOrd="0" destOrd="0" presId="urn:microsoft.com/office/officeart/2005/8/layout/hList1"/>
    <dgm:cxn modelId="{269DDAE9-CF3B-4080-AC28-0A497875358A}" srcId="{6D682ECB-6702-4D66-8CA7-E679188B5DFC}" destId="{1D2FBDF2-C77E-4C0B-9D91-B6B4C9E17CF9}" srcOrd="2" destOrd="0" parTransId="{8B71C668-24F4-47CB-9D19-17A1101AC55E}" sibTransId="{2900BDB2-2B73-47AE-9FCC-B84576F6D9EE}"/>
    <dgm:cxn modelId="{F679C2F0-D343-49E2-82A5-6AC022F59186}" type="presOf" srcId="{C3E3C24B-F029-403C-93B4-7E1664609E43}" destId="{7106BE98-2729-4EE0-ADFF-8EF70EDA1CC1}" srcOrd="0" destOrd="1" presId="urn:microsoft.com/office/officeart/2005/8/layout/hList1"/>
    <dgm:cxn modelId="{95648DF1-3A56-476B-A09D-32257E62F4FA}" srcId="{6D682ECB-6702-4D66-8CA7-E679188B5DFC}" destId="{E0A02C8F-AA12-4994-B87C-1D40BFB311E9}" srcOrd="1" destOrd="0" parTransId="{762AE3F0-D3B8-4B3F-BD5E-806EF613C780}" sibTransId="{FB47C287-74F8-4618-B6C3-A9CACF3D260C}"/>
    <dgm:cxn modelId="{D2A1C5F1-D62E-411B-9472-A3901992DDE9}" srcId="{20939B31-278C-4BAB-A03F-EFB7CE5EAFCD}" destId="{366204A4-B1A1-4D83-9C23-645DFE837DFF}" srcOrd="2" destOrd="0" parTransId="{AB968754-343A-489F-82C5-CB06B0C2BCC8}" sibTransId="{083F1B0A-60C8-44F2-BC52-CF2946022789}"/>
    <dgm:cxn modelId="{064BFCF5-46A4-4D42-9B23-8D5885D615C5}" srcId="{5BBCB034-EBEA-497C-99DB-22BB542ED601}" destId="{3DAA1D79-0D17-431F-A3A7-6D317EBAF47D}" srcOrd="3" destOrd="0" parTransId="{45E7AF6A-83DA-44AE-A1AF-9B029519B7AB}" sibTransId="{AF7C0A39-A32B-4181-994B-CF3166AF331E}"/>
    <dgm:cxn modelId="{B22B62F7-4815-4C1A-BCC7-5BFE53CCD507}" srcId="{21F30D7B-D84D-478F-AAB4-063ED672BD10}" destId="{E971FEBE-F843-4231-9414-81CCAB2FC250}" srcOrd="1" destOrd="0" parTransId="{6940FF92-CE3D-4007-A68B-FC1F38049D2D}" sibTransId="{92F28930-0A1C-410B-9664-689A9DFB8C45}"/>
    <dgm:cxn modelId="{0107B20A-0B8A-4EFC-BFBC-B1BA618BDECE}" type="presParOf" srcId="{A036606C-5989-4620-81FA-A645A7827303}" destId="{6BC0BF04-75A8-4A10-9426-8DA3BD9A51A8}" srcOrd="0" destOrd="0" presId="urn:microsoft.com/office/officeart/2005/8/layout/hList1"/>
    <dgm:cxn modelId="{5C2F9CC8-4664-47EE-93C0-4A3A3478BB29}" type="presParOf" srcId="{6BC0BF04-75A8-4A10-9426-8DA3BD9A51A8}" destId="{C087C27C-91EE-4511-B923-514A59210825}" srcOrd="0" destOrd="0" presId="urn:microsoft.com/office/officeart/2005/8/layout/hList1"/>
    <dgm:cxn modelId="{BF251203-9863-443B-B18F-464F65D3ACAE}" type="presParOf" srcId="{6BC0BF04-75A8-4A10-9426-8DA3BD9A51A8}" destId="{EF91C87D-1445-477D-8423-A4F10BDBA56A}" srcOrd="1" destOrd="0" presId="urn:microsoft.com/office/officeart/2005/8/layout/hList1"/>
    <dgm:cxn modelId="{B8867D70-E99E-4E2F-A2A6-CEC384F3FAD9}" type="presParOf" srcId="{A036606C-5989-4620-81FA-A645A7827303}" destId="{BA460A42-8910-4EFB-9AB0-502F62B5ACF1}" srcOrd="1" destOrd="0" presId="urn:microsoft.com/office/officeart/2005/8/layout/hList1"/>
    <dgm:cxn modelId="{A51CA030-6D10-410F-A225-8162C650986A}" type="presParOf" srcId="{A036606C-5989-4620-81FA-A645A7827303}" destId="{0FE15332-20CA-43DC-B167-63CCFA3F2A4E}" srcOrd="2" destOrd="0" presId="urn:microsoft.com/office/officeart/2005/8/layout/hList1"/>
    <dgm:cxn modelId="{DE0A803E-F350-4EEC-8E3F-8BA426348B1F}" type="presParOf" srcId="{0FE15332-20CA-43DC-B167-63CCFA3F2A4E}" destId="{75319D02-D9C9-4B95-A501-5A45A5553811}" srcOrd="0" destOrd="0" presId="urn:microsoft.com/office/officeart/2005/8/layout/hList1"/>
    <dgm:cxn modelId="{B1DAB082-4697-4E0B-962B-4DAA0F6D5A9A}" type="presParOf" srcId="{0FE15332-20CA-43DC-B167-63CCFA3F2A4E}" destId="{433A8D4C-D689-42E2-B36D-D70536F61C59}" srcOrd="1" destOrd="0" presId="urn:microsoft.com/office/officeart/2005/8/layout/hList1"/>
    <dgm:cxn modelId="{2FBF75B1-CDA4-47E0-8509-3404886899C9}" type="presParOf" srcId="{A036606C-5989-4620-81FA-A645A7827303}" destId="{FA809013-B7C4-415E-8FFC-1DADB2D6466B}" srcOrd="3" destOrd="0" presId="urn:microsoft.com/office/officeart/2005/8/layout/hList1"/>
    <dgm:cxn modelId="{1C4D6BB6-D748-4B8F-99FC-AF7007F0A79C}" type="presParOf" srcId="{A036606C-5989-4620-81FA-A645A7827303}" destId="{34990133-9172-44CB-9F4B-A89CD85E28E3}" srcOrd="4" destOrd="0" presId="urn:microsoft.com/office/officeart/2005/8/layout/hList1"/>
    <dgm:cxn modelId="{6B71561D-3757-4D2E-BD1D-0BDC716BF0B0}" type="presParOf" srcId="{34990133-9172-44CB-9F4B-A89CD85E28E3}" destId="{9DD84EF4-1CF7-48E0-A341-56D193BFA41C}" srcOrd="0" destOrd="0" presId="urn:microsoft.com/office/officeart/2005/8/layout/hList1"/>
    <dgm:cxn modelId="{5944E61B-8540-463A-879C-13DBCBDE383E}" type="presParOf" srcId="{34990133-9172-44CB-9F4B-A89CD85E28E3}" destId="{7106BE98-2729-4EE0-ADFF-8EF70EDA1CC1}" srcOrd="1" destOrd="0" presId="urn:microsoft.com/office/officeart/2005/8/layout/hList1"/>
    <dgm:cxn modelId="{6CDD4AA5-DB32-4AA1-A49E-01861CF2FA50}" type="presParOf" srcId="{A036606C-5989-4620-81FA-A645A7827303}" destId="{4B864D7B-EC99-4AB9-A320-60CBFB4DCF4C}" srcOrd="5" destOrd="0" presId="urn:microsoft.com/office/officeart/2005/8/layout/hList1"/>
    <dgm:cxn modelId="{DF687532-373E-4843-A2C4-F52CA979B76C}" type="presParOf" srcId="{A036606C-5989-4620-81FA-A645A7827303}" destId="{9F1C56F2-DCE6-4B3B-A147-1292E7131793}" srcOrd="6" destOrd="0" presId="urn:microsoft.com/office/officeart/2005/8/layout/hList1"/>
    <dgm:cxn modelId="{DF8B163C-F29A-4A11-B0DB-150234A9B2EE}" type="presParOf" srcId="{9F1C56F2-DCE6-4B3B-A147-1292E7131793}" destId="{9B288AD3-DA5B-45B4-AB6C-17E8FF477DF4}" srcOrd="0" destOrd="0" presId="urn:microsoft.com/office/officeart/2005/8/layout/hList1"/>
    <dgm:cxn modelId="{7EDDF91A-8660-4923-864C-9DB3F5373068}" type="presParOf" srcId="{9F1C56F2-DCE6-4B3B-A147-1292E7131793}" destId="{AB0B2D5C-3CC0-4470-BC3A-CA881933CEEA}" srcOrd="1" destOrd="0" presId="urn:microsoft.com/office/officeart/2005/8/layout/hList1"/>
    <dgm:cxn modelId="{3AAE7868-08B8-4F20-98F9-D8A41F011ED3}" type="presParOf" srcId="{A036606C-5989-4620-81FA-A645A7827303}" destId="{2DCC2612-1232-498F-97A3-1F864CCD29E1}" srcOrd="7" destOrd="0" presId="urn:microsoft.com/office/officeart/2005/8/layout/hList1"/>
    <dgm:cxn modelId="{ED4769FC-0E7A-4253-BE86-7DA536747306}" type="presParOf" srcId="{A036606C-5989-4620-81FA-A645A7827303}" destId="{D9E53619-4D17-48C8-B652-B1938E497BDA}" srcOrd="8" destOrd="0" presId="urn:microsoft.com/office/officeart/2005/8/layout/hList1"/>
    <dgm:cxn modelId="{058CF357-0958-4DF6-9C1D-EB0B24F1890B}" type="presParOf" srcId="{D9E53619-4D17-48C8-B652-B1938E497BDA}" destId="{CA7AE8F9-BE39-4768-838F-1C912FC2CD84}" srcOrd="0" destOrd="0" presId="urn:microsoft.com/office/officeart/2005/8/layout/hList1"/>
    <dgm:cxn modelId="{82CB33A8-1436-407D-A118-5207066DA8C4}" type="presParOf" srcId="{D9E53619-4D17-48C8-B652-B1938E497BDA}" destId="{C7A3AE0C-1F9A-411A-B714-392197FAADC9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11D97-7186-42ED-AE60-C67B2AAB086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0F2258E-047A-48E9-B55A-ABCF721D9CF0}">
      <dgm:prSet phldrT="[Text]" custT="1"/>
      <dgm:spPr>
        <a:solidFill>
          <a:srgbClr val="F7B600"/>
        </a:solidFill>
      </dgm:spPr>
      <dgm:t>
        <a:bodyPr/>
        <a:lstStyle/>
        <a:p>
          <a:r>
            <a:rPr lang="es-VE" sz="2400" dirty="0">
              <a:latin typeface="Raleway" panose="020B0604020202020204" charset="0"/>
            </a:rPr>
            <a:t>Cerrada</a:t>
          </a:r>
          <a:endParaRPr lang="en-US" sz="2400" dirty="0">
            <a:latin typeface="Raleway" panose="020B0604020202020204" charset="0"/>
          </a:endParaRPr>
        </a:p>
      </dgm:t>
    </dgm:pt>
    <dgm:pt modelId="{00721FEB-14D3-4EF3-BD7F-1D34BAF2C7E6}" type="parTrans" cxnId="{5C3966D4-ED39-4A90-960F-8BB89BF177C2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9992B4C8-1E31-45C8-8D7D-07295FB1214F}" type="sibTrans" cxnId="{5C3966D4-ED39-4A90-960F-8BB89BF177C2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1535F961-BD8F-44A4-A322-9128FF0185E1}">
      <dgm:prSet phldrT="[Text]" custT="1"/>
      <dgm:spPr>
        <a:solidFill>
          <a:srgbClr val="F7B600"/>
        </a:solidFill>
      </dgm:spPr>
      <dgm:t>
        <a:bodyPr/>
        <a:lstStyle/>
        <a:p>
          <a:r>
            <a:rPr lang="es-VE" sz="2400" dirty="0">
              <a:latin typeface="Raleway" panose="020B0604020202020204" charset="0"/>
            </a:rPr>
            <a:t>Compartida</a:t>
          </a:r>
          <a:endParaRPr lang="en-US" sz="2400" dirty="0">
            <a:latin typeface="Raleway" panose="020B0604020202020204" charset="0"/>
          </a:endParaRPr>
        </a:p>
      </dgm:t>
    </dgm:pt>
    <dgm:pt modelId="{5B70799D-91FE-42FB-86F6-21B9AA00993A}" type="parTrans" cxnId="{C4AB6A72-9F49-4F4E-8EAD-7F17C3648316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DAABC535-6EBF-449A-A441-4A7244205EC4}" type="sibTrans" cxnId="{C4AB6A72-9F49-4F4E-8EAD-7F17C3648316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B6893ABB-609C-4DE2-BF51-28D4D46F71ED}">
      <dgm:prSet phldrT="[Text]" custT="1"/>
      <dgm:spPr>
        <a:solidFill>
          <a:srgbClr val="F7B600"/>
        </a:solidFill>
      </dgm:spPr>
      <dgm:t>
        <a:bodyPr/>
        <a:lstStyle/>
        <a:p>
          <a:r>
            <a:rPr lang="es-VE" sz="2400" dirty="0">
              <a:latin typeface="Raleway" panose="020B0604020202020204" charset="0"/>
            </a:rPr>
            <a:t>Abierta</a:t>
          </a:r>
          <a:endParaRPr lang="en-US" sz="2400" dirty="0">
            <a:latin typeface="Raleway" panose="020B0604020202020204" charset="0"/>
          </a:endParaRPr>
        </a:p>
      </dgm:t>
    </dgm:pt>
    <dgm:pt modelId="{0069F21D-C671-4EC9-B947-A6E3E83637E2}" type="parTrans" cxnId="{C8FBC9C9-819D-46E3-92BB-967776A5CE17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7B4407F5-E879-4606-B67E-81345A47D9C6}" type="sibTrans" cxnId="{C8FBC9C9-819D-46E3-92BB-967776A5CE17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DC4BA181-D69C-4B8B-B11A-E959F31AD404}" type="pres">
      <dgm:prSet presAssocID="{B3E11D97-7186-42ED-AE60-C67B2AAB0862}" presName="Name0" presStyleCnt="0">
        <dgm:presLayoutVars>
          <dgm:dir/>
          <dgm:resizeHandles val="exact"/>
        </dgm:presLayoutVars>
      </dgm:prSet>
      <dgm:spPr/>
    </dgm:pt>
    <dgm:pt modelId="{E9A6DB0C-F1AB-44F2-8EAC-14B50F459DEE}" type="pres">
      <dgm:prSet presAssocID="{00F2258E-047A-48E9-B55A-ABCF721D9CF0}" presName="parTxOnly" presStyleLbl="node1" presStyleIdx="0" presStyleCnt="3">
        <dgm:presLayoutVars>
          <dgm:bulletEnabled val="1"/>
        </dgm:presLayoutVars>
      </dgm:prSet>
      <dgm:spPr/>
    </dgm:pt>
    <dgm:pt modelId="{BD09A452-97AB-4A09-8D96-7FBD0317D2A5}" type="pres">
      <dgm:prSet presAssocID="{9992B4C8-1E31-45C8-8D7D-07295FB1214F}" presName="parSpace" presStyleCnt="0"/>
      <dgm:spPr/>
    </dgm:pt>
    <dgm:pt modelId="{50488BD7-0997-440F-8F65-EBCD5EDA0E6C}" type="pres">
      <dgm:prSet presAssocID="{1535F961-BD8F-44A4-A322-9128FF0185E1}" presName="parTxOnly" presStyleLbl="node1" presStyleIdx="1" presStyleCnt="3" custScaleX="194914">
        <dgm:presLayoutVars>
          <dgm:bulletEnabled val="1"/>
        </dgm:presLayoutVars>
      </dgm:prSet>
      <dgm:spPr/>
    </dgm:pt>
    <dgm:pt modelId="{09B258B5-995E-4E1A-ABF5-7907C4718B80}" type="pres">
      <dgm:prSet presAssocID="{DAABC535-6EBF-449A-A441-4A7244205EC4}" presName="parSpace" presStyleCnt="0"/>
      <dgm:spPr/>
    </dgm:pt>
    <dgm:pt modelId="{0294419D-8DE8-4EC5-9066-8B9DA4EB6B15}" type="pres">
      <dgm:prSet presAssocID="{B6893ABB-609C-4DE2-BF51-28D4D46F71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78DFB3B-86C6-4025-BDA1-085E82A8C51E}" type="presOf" srcId="{1535F961-BD8F-44A4-A322-9128FF0185E1}" destId="{50488BD7-0997-440F-8F65-EBCD5EDA0E6C}" srcOrd="0" destOrd="0" presId="urn:microsoft.com/office/officeart/2005/8/layout/hChevron3"/>
    <dgm:cxn modelId="{C4AB6A72-9F49-4F4E-8EAD-7F17C3648316}" srcId="{B3E11D97-7186-42ED-AE60-C67B2AAB0862}" destId="{1535F961-BD8F-44A4-A322-9128FF0185E1}" srcOrd="1" destOrd="0" parTransId="{5B70799D-91FE-42FB-86F6-21B9AA00993A}" sibTransId="{DAABC535-6EBF-449A-A441-4A7244205EC4}"/>
    <dgm:cxn modelId="{16A0078C-4C9A-4551-B2E4-4B43C94C1231}" type="presOf" srcId="{B6893ABB-609C-4DE2-BF51-28D4D46F71ED}" destId="{0294419D-8DE8-4EC5-9066-8B9DA4EB6B15}" srcOrd="0" destOrd="0" presId="urn:microsoft.com/office/officeart/2005/8/layout/hChevron3"/>
    <dgm:cxn modelId="{4A7445AB-7752-47E5-B77F-09A6637E6833}" type="presOf" srcId="{B3E11D97-7186-42ED-AE60-C67B2AAB0862}" destId="{DC4BA181-D69C-4B8B-B11A-E959F31AD404}" srcOrd="0" destOrd="0" presId="urn:microsoft.com/office/officeart/2005/8/layout/hChevron3"/>
    <dgm:cxn modelId="{C8FBC9C9-819D-46E3-92BB-967776A5CE17}" srcId="{B3E11D97-7186-42ED-AE60-C67B2AAB0862}" destId="{B6893ABB-609C-4DE2-BF51-28D4D46F71ED}" srcOrd="2" destOrd="0" parTransId="{0069F21D-C671-4EC9-B947-A6E3E83637E2}" sibTransId="{7B4407F5-E879-4606-B67E-81345A47D9C6}"/>
    <dgm:cxn modelId="{5C3966D4-ED39-4A90-960F-8BB89BF177C2}" srcId="{B3E11D97-7186-42ED-AE60-C67B2AAB0862}" destId="{00F2258E-047A-48E9-B55A-ABCF721D9CF0}" srcOrd="0" destOrd="0" parTransId="{00721FEB-14D3-4EF3-BD7F-1D34BAF2C7E6}" sibTransId="{9992B4C8-1E31-45C8-8D7D-07295FB1214F}"/>
    <dgm:cxn modelId="{547CA4E5-313E-4E08-86D2-5F859ABB82EE}" type="presOf" srcId="{00F2258E-047A-48E9-B55A-ABCF721D9CF0}" destId="{E9A6DB0C-F1AB-44F2-8EAC-14B50F459DEE}" srcOrd="0" destOrd="0" presId="urn:microsoft.com/office/officeart/2005/8/layout/hChevron3"/>
    <dgm:cxn modelId="{E7FDA144-4841-4950-84CC-A2601292BE53}" type="presParOf" srcId="{DC4BA181-D69C-4B8B-B11A-E959F31AD404}" destId="{E9A6DB0C-F1AB-44F2-8EAC-14B50F459DEE}" srcOrd="0" destOrd="0" presId="urn:microsoft.com/office/officeart/2005/8/layout/hChevron3"/>
    <dgm:cxn modelId="{C7905A43-E9E2-400D-8F85-792ACDAE5920}" type="presParOf" srcId="{DC4BA181-D69C-4B8B-B11A-E959F31AD404}" destId="{BD09A452-97AB-4A09-8D96-7FBD0317D2A5}" srcOrd="1" destOrd="0" presId="urn:microsoft.com/office/officeart/2005/8/layout/hChevron3"/>
    <dgm:cxn modelId="{7C2AA8CA-8810-4C9E-9EF2-F6A3E6C12B14}" type="presParOf" srcId="{DC4BA181-D69C-4B8B-B11A-E959F31AD404}" destId="{50488BD7-0997-440F-8F65-EBCD5EDA0E6C}" srcOrd="2" destOrd="0" presId="urn:microsoft.com/office/officeart/2005/8/layout/hChevron3"/>
    <dgm:cxn modelId="{83105AE0-EC4A-41B9-9B7B-EE1787198EB1}" type="presParOf" srcId="{DC4BA181-D69C-4B8B-B11A-E959F31AD404}" destId="{09B258B5-995E-4E1A-ABF5-7907C4718B80}" srcOrd="3" destOrd="0" presId="urn:microsoft.com/office/officeart/2005/8/layout/hChevron3"/>
    <dgm:cxn modelId="{FD17218A-1369-4C6E-93F5-9B7AB13DAAB3}" type="presParOf" srcId="{DC4BA181-D69C-4B8B-B11A-E959F31AD404}" destId="{0294419D-8DE8-4EC5-9066-8B9DA4EB6B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F59DBD-29B5-48E1-85D3-36DE57DFDE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</dgm:pt>
    <dgm:pt modelId="{21F30D7B-D84D-478F-AAB4-063ED672BD10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Interno</a:t>
          </a:r>
          <a:endParaRPr lang="en-US" sz="1400" dirty="0">
            <a:latin typeface="Raleway" panose="020B0604020202020204" charset="0"/>
          </a:endParaRPr>
        </a:p>
      </dgm:t>
    </dgm:pt>
    <dgm:pt modelId="{E0AA60C4-B747-4166-85D6-AE2674F9A09D}" type="par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B3AC4AD-0B4C-4FA9-B041-A3FFAD6CB6A5}" type="sib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D682ECB-6702-4D66-8CA7-E679188B5DFC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Específico</a:t>
          </a:r>
          <a:endParaRPr lang="en-US" sz="1400" dirty="0">
            <a:latin typeface="Raleway" panose="020B0604020202020204" charset="0"/>
          </a:endParaRPr>
        </a:p>
      </dgm:t>
    </dgm:pt>
    <dgm:pt modelId="{26740D6D-63C3-4A3E-AEB1-60F4884429AB}" type="par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E633AB0-EE6C-4E09-BF6C-FD9658C995F5}" type="sib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BBCB034-EBEA-497C-99DB-22BB542ED601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Grupal</a:t>
          </a:r>
          <a:endParaRPr lang="en-US" sz="1400" dirty="0">
            <a:latin typeface="Raleway" panose="020B0604020202020204" charset="0"/>
          </a:endParaRPr>
        </a:p>
      </dgm:t>
    </dgm:pt>
    <dgm:pt modelId="{9E9DDA57-BF97-4F63-812E-6D5D760C33AC}" type="par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D6215D-2818-4C4B-ACEE-A40DAE947698}" type="sib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0629760-34E8-473F-8214-9EA01C9A84A1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Público</a:t>
          </a:r>
          <a:endParaRPr lang="en-US" sz="1400" dirty="0">
            <a:latin typeface="Raleway" panose="020B0604020202020204" charset="0"/>
          </a:endParaRPr>
        </a:p>
      </dgm:t>
    </dgm:pt>
    <dgm:pt modelId="{B16D88EE-C283-4432-A22E-8906C8BDE42C}" type="par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04E1F09-E28E-4273-AD88-36E4DC4DDED2}" type="sib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0939B31-278C-4BAB-A03F-EFB7CE5EAFCD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Cualquiera</a:t>
          </a:r>
          <a:endParaRPr lang="en-US" sz="1400" dirty="0">
            <a:latin typeface="Raleway" panose="020B0604020202020204" charset="0"/>
          </a:endParaRPr>
        </a:p>
      </dgm:t>
    </dgm:pt>
    <dgm:pt modelId="{963C84C4-8B80-4A0B-8C24-23815891861E}" type="par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0B21758-30ED-415F-B09A-FAEE3B1EC824}" type="sib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87DC7E-17CD-494F-98FB-28D57D8DEFC4}">
      <dgm:prSet phldrT="[Text]" custT="1"/>
      <dgm:spPr>
        <a:noFill/>
        <a:ln>
          <a:solidFill>
            <a:srgbClr val="F7B600"/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C96CF42A-B427-4992-B9AB-FC9654A45F95}" type="par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FF91C81-013A-4185-A5F4-DABD099867AE}" type="sib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380428D-DD6B-4C04-BDCB-1FAB89B3B33E}">
      <dgm:prSet phldrT="[Text]" custT="1"/>
      <dgm:spPr>
        <a:noFill/>
        <a:ln>
          <a:solidFill>
            <a:srgbClr val="F7B600"/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BFF9923B-ED76-4CDA-957C-81394499F557}" type="par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2971D7A-3C8A-48C1-9867-E8A30DCF9A0A}" type="sib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0808546-BA41-43E0-9958-7C53E3F00E9A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B7B96E61-7CC1-489E-B337-3828F8D6D13F}" type="par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BA6B01B-3566-4854-B20F-C5461D05E55E}" type="sib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A3937EA-D816-46A2-A49A-8D0562CD6328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F844641C-C134-4FCB-BB1D-BE1B8521B61C}" type="par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7902932-A94F-48A0-91AA-399E45D44B36}" type="sib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2092D2F-39CF-4E2E-84C0-5D2BBE9C44A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33C94D5-B8B7-49AC-B4C9-5CBC9D021F60}" type="par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3BE08C1F-AFF5-4FB9-9251-4B42E22AAF2C}" type="sib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F0D7554-D6B6-494F-9513-BD3240DB2464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47B9E995-39B1-4F7F-8CE5-FD9473CD13EB}" type="par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D812887-22AB-4DDD-8BC8-527504BFD0D3}" type="sib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DF275178-394E-4723-8629-63327FEDF2A0}">
      <dgm:prSet phldrT="[Text]" custT="1"/>
      <dgm:spPr>
        <a:noFill/>
        <a:ln>
          <a:solidFill>
            <a:srgbClr val="F7B600"/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E23AA13-1542-4CE9-8F2C-4896865D7462}" type="par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17D4EB0-C0E3-4EA8-B85E-D1AAE4572916}" type="sib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3E3C24B-F029-403C-93B4-7E1664609E43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DDE005-3DEE-4231-AAE1-28F04D71EAE9}" type="par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59D0013-DC2B-4E61-A14E-155E7EC6BF8C}" type="sib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E0A02C8F-AA12-4994-B87C-1D40BFB311E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762AE3F0-D3B8-4B3F-BD5E-806EF613C780}" type="parTrans" cxnId="{95648DF1-3A56-476B-A09D-32257E62F4FA}">
      <dgm:prSet/>
      <dgm:spPr/>
      <dgm:t>
        <a:bodyPr/>
        <a:lstStyle/>
        <a:p>
          <a:endParaRPr lang="en-US"/>
        </a:p>
      </dgm:t>
    </dgm:pt>
    <dgm:pt modelId="{FB47C287-74F8-4618-B6C3-A9CACF3D260C}" type="sibTrans" cxnId="{95648DF1-3A56-476B-A09D-32257E62F4FA}">
      <dgm:prSet/>
      <dgm:spPr/>
      <dgm:t>
        <a:bodyPr/>
        <a:lstStyle/>
        <a:p>
          <a:endParaRPr lang="en-US"/>
        </a:p>
      </dgm:t>
    </dgm:pt>
    <dgm:pt modelId="{CDB010FE-B3BF-49A6-A5B3-09DCE43E976E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90510B-ACCC-416F-851E-D8CCB59F9925}" type="parTrans" cxnId="{EF749A30-00AB-41FD-B7CD-5DF2535B4F33}">
      <dgm:prSet/>
      <dgm:spPr/>
      <dgm:t>
        <a:bodyPr/>
        <a:lstStyle/>
        <a:p>
          <a:endParaRPr lang="en-US"/>
        </a:p>
      </dgm:t>
    </dgm:pt>
    <dgm:pt modelId="{55973FD5-8A8E-464E-9C76-BB26C4183C32}" type="sibTrans" cxnId="{EF749A30-00AB-41FD-B7CD-5DF2535B4F33}">
      <dgm:prSet/>
      <dgm:spPr/>
      <dgm:t>
        <a:bodyPr/>
        <a:lstStyle/>
        <a:p>
          <a:endParaRPr lang="en-US"/>
        </a:p>
      </dgm:t>
    </dgm:pt>
    <dgm:pt modelId="{3DAA1D79-0D17-431F-A3A7-6D317EBAF47D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45E7AF6A-83DA-44AE-A1AF-9B029519B7AB}" type="parTrans" cxnId="{064BFCF5-46A4-4D42-9B23-8D5885D615C5}">
      <dgm:prSet/>
      <dgm:spPr/>
      <dgm:t>
        <a:bodyPr/>
        <a:lstStyle/>
        <a:p>
          <a:endParaRPr lang="en-US"/>
        </a:p>
      </dgm:t>
    </dgm:pt>
    <dgm:pt modelId="{AF7C0A39-A32B-4181-994B-CF3166AF331E}" type="sibTrans" cxnId="{064BFCF5-46A4-4D42-9B23-8D5885D615C5}">
      <dgm:prSet/>
      <dgm:spPr/>
      <dgm:t>
        <a:bodyPr/>
        <a:lstStyle/>
        <a:p>
          <a:endParaRPr lang="en-US"/>
        </a:p>
      </dgm:t>
    </dgm:pt>
    <dgm:pt modelId="{A036606C-5989-4620-81FA-A645A7827303}" type="pres">
      <dgm:prSet presAssocID="{BBF59DBD-29B5-48E1-85D3-36DE57DFDE04}" presName="Name0" presStyleCnt="0">
        <dgm:presLayoutVars>
          <dgm:dir/>
          <dgm:animLvl val="lvl"/>
          <dgm:resizeHandles val="exact"/>
        </dgm:presLayoutVars>
      </dgm:prSet>
      <dgm:spPr/>
    </dgm:pt>
    <dgm:pt modelId="{6BC0BF04-75A8-4A10-9426-8DA3BD9A51A8}" type="pres">
      <dgm:prSet presAssocID="{21F30D7B-D84D-478F-AAB4-063ED672BD10}" presName="composite" presStyleCnt="0"/>
      <dgm:spPr/>
    </dgm:pt>
    <dgm:pt modelId="{C087C27C-91EE-4511-B923-514A59210825}" type="pres">
      <dgm:prSet presAssocID="{21F30D7B-D84D-478F-AAB4-063ED672BD1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F91C87D-1445-477D-8423-A4F10BDBA56A}" type="pres">
      <dgm:prSet presAssocID="{21F30D7B-D84D-478F-AAB4-063ED672BD10}" presName="desTx" presStyleLbl="alignAccFollowNode1" presStyleIdx="0" presStyleCnt="5">
        <dgm:presLayoutVars>
          <dgm:bulletEnabled val="1"/>
        </dgm:presLayoutVars>
      </dgm:prSet>
      <dgm:spPr/>
    </dgm:pt>
    <dgm:pt modelId="{BA460A42-8910-4EFB-9AB0-502F62B5ACF1}" type="pres">
      <dgm:prSet presAssocID="{2B3AC4AD-0B4C-4FA9-B041-A3FFAD6CB6A5}" presName="space" presStyleCnt="0"/>
      <dgm:spPr/>
    </dgm:pt>
    <dgm:pt modelId="{0FE15332-20CA-43DC-B167-63CCFA3F2A4E}" type="pres">
      <dgm:prSet presAssocID="{6D682ECB-6702-4D66-8CA7-E679188B5DFC}" presName="composite" presStyleCnt="0"/>
      <dgm:spPr/>
    </dgm:pt>
    <dgm:pt modelId="{75319D02-D9C9-4B95-A501-5A45A5553811}" type="pres">
      <dgm:prSet presAssocID="{6D682ECB-6702-4D66-8CA7-E679188B5DFC}" presName="parTx" presStyleLbl="alignNode1" presStyleIdx="1" presStyleCnt="5" custScaleX="125507">
        <dgm:presLayoutVars>
          <dgm:chMax val="0"/>
          <dgm:chPref val="0"/>
          <dgm:bulletEnabled val="1"/>
        </dgm:presLayoutVars>
      </dgm:prSet>
      <dgm:spPr/>
    </dgm:pt>
    <dgm:pt modelId="{433A8D4C-D689-42E2-B36D-D70536F61C59}" type="pres">
      <dgm:prSet presAssocID="{6D682ECB-6702-4D66-8CA7-E679188B5DFC}" presName="desTx" presStyleLbl="alignAccFollowNode1" presStyleIdx="1" presStyleCnt="5" custScaleX="126011">
        <dgm:presLayoutVars>
          <dgm:bulletEnabled val="1"/>
        </dgm:presLayoutVars>
      </dgm:prSet>
      <dgm:spPr/>
    </dgm:pt>
    <dgm:pt modelId="{FA809013-B7C4-415E-8FFC-1DADB2D6466B}" type="pres">
      <dgm:prSet presAssocID="{5E633AB0-EE6C-4E09-BF6C-FD9658C995F5}" presName="space" presStyleCnt="0"/>
      <dgm:spPr/>
    </dgm:pt>
    <dgm:pt modelId="{34990133-9172-44CB-9F4B-A89CD85E28E3}" type="pres">
      <dgm:prSet presAssocID="{5BBCB034-EBEA-497C-99DB-22BB542ED601}" presName="composite" presStyleCnt="0"/>
      <dgm:spPr/>
    </dgm:pt>
    <dgm:pt modelId="{9DD84EF4-1CF7-48E0-A341-56D193BFA41C}" type="pres">
      <dgm:prSet presAssocID="{5BBCB034-EBEA-497C-99DB-22BB542ED601}" presName="parTx" presStyleLbl="alignNode1" presStyleIdx="2" presStyleCnt="5" custScaleX="133393">
        <dgm:presLayoutVars>
          <dgm:chMax val="0"/>
          <dgm:chPref val="0"/>
          <dgm:bulletEnabled val="1"/>
        </dgm:presLayoutVars>
      </dgm:prSet>
      <dgm:spPr/>
    </dgm:pt>
    <dgm:pt modelId="{7106BE98-2729-4EE0-ADFF-8EF70EDA1CC1}" type="pres">
      <dgm:prSet presAssocID="{5BBCB034-EBEA-497C-99DB-22BB542ED601}" presName="desTx" presStyleLbl="alignAccFollowNode1" presStyleIdx="2" presStyleCnt="5" custScaleX="134663">
        <dgm:presLayoutVars>
          <dgm:bulletEnabled val="1"/>
        </dgm:presLayoutVars>
      </dgm:prSet>
      <dgm:spPr/>
    </dgm:pt>
    <dgm:pt modelId="{4B864D7B-EC99-4AB9-A320-60CBFB4DCF4C}" type="pres">
      <dgm:prSet presAssocID="{B0D6215D-2818-4C4B-ACEE-A40DAE947698}" presName="space" presStyleCnt="0"/>
      <dgm:spPr/>
    </dgm:pt>
    <dgm:pt modelId="{9F1C56F2-DCE6-4B3B-A147-1292E7131793}" type="pres">
      <dgm:prSet presAssocID="{C0629760-34E8-473F-8214-9EA01C9A84A1}" presName="composite" presStyleCnt="0"/>
      <dgm:spPr/>
    </dgm:pt>
    <dgm:pt modelId="{9B288AD3-DA5B-45B4-AB6C-17E8FF477DF4}" type="pres">
      <dgm:prSet presAssocID="{C0629760-34E8-473F-8214-9EA01C9A84A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B0B2D5C-3CC0-4470-BC3A-CA881933CEEA}" type="pres">
      <dgm:prSet presAssocID="{C0629760-34E8-473F-8214-9EA01C9A84A1}" presName="desTx" presStyleLbl="alignAccFollowNode1" presStyleIdx="3" presStyleCnt="5">
        <dgm:presLayoutVars>
          <dgm:bulletEnabled val="1"/>
        </dgm:presLayoutVars>
      </dgm:prSet>
      <dgm:spPr/>
    </dgm:pt>
    <dgm:pt modelId="{2DCC2612-1232-498F-97A3-1F864CCD29E1}" type="pres">
      <dgm:prSet presAssocID="{004E1F09-E28E-4273-AD88-36E4DC4DDED2}" presName="space" presStyleCnt="0"/>
      <dgm:spPr/>
    </dgm:pt>
    <dgm:pt modelId="{D9E53619-4D17-48C8-B652-B1938E497BDA}" type="pres">
      <dgm:prSet presAssocID="{20939B31-278C-4BAB-A03F-EFB7CE5EAFCD}" presName="composite" presStyleCnt="0"/>
      <dgm:spPr/>
    </dgm:pt>
    <dgm:pt modelId="{CA7AE8F9-BE39-4768-838F-1C912FC2CD84}" type="pres">
      <dgm:prSet presAssocID="{20939B31-278C-4BAB-A03F-EFB7CE5EAFC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7A3AE0C-1F9A-411A-B714-392197FAADC9}" type="pres">
      <dgm:prSet presAssocID="{20939B31-278C-4BAB-A03F-EFB7CE5EAFCD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EDD5601-3753-4433-8410-23080742107A}" type="presOf" srcId="{6D682ECB-6702-4D66-8CA7-E679188B5DFC}" destId="{75319D02-D9C9-4B95-A501-5A45A5553811}" srcOrd="0" destOrd="0" presId="urn:microsoft.com/office/officeart/2005/8/layout/hList1"/>
    <dgm:cxn modelId="{B0B11308-B5D5-4CFC-BA81-3A26EF3F5457}" srcId="{BBF59DBD-29B5-48E1-85D3-36DE57DFDE04}" destId="{20939B31-278C-4BAB-A03F-EFB7CE5EAFCD}" srcOrd="4" destOrd="0" parTransId="{963C84C4-8B80-4A0B-8C24-23815891861E}" sibTransId="{60B21758-30ED-415F-B09A-FAEE3B1EC824}"/>
    <dgm:cxn modelId="{DD365B0E-53F4-441E-A994-D71513A64490}" type="presOf" srcId="{C2092D2F-39CF-4E2E-84C0-5D2BBE9C44A7}" destId="{AB0B2D5C-3CC0-4470-BC3A-CA881933CEEA}" srcOrd="0" destOrd="0" presId="urn:microsoft.com/office/officeart/2005/8/layout/hList1"/>
    <dgm:cxn modelId="{CDF02E0F-DCCC-4D1C-8597-4441DCF7545F}" srcId="{BBF59DBD-29B5-48E1-85D3-36DE57DFDE04}" destId="{21F30D7B-D84D-478F-AAB4-063ED672BD10}" srcOrd="0" destOrd="0" parTransId="{E0AA60C4-B747-4166-85D6-AE2674F9A09D}" sibTransId="{2B3AC4AD-0B4C-4FA9-B041-A3FFAD6CB6A5}"/>
    <dgm:cxn modelId="{56571E11-4583-4BA8-84D8-5A1C087C5768}" srcId="{BBF59DBD-29B5-48E1-85D3-36DE57DFDE04}" destId="{C0629760-34E8-473F-8214-9EA01C9A84A1}" srcOrd="3" destOrd="0" parTransId="{B16D88EE-C283-4432-A22E-8906C8BDE42C}" sibTransId="{004E1F09-E28E-4273-AD88-36E4DC4DDED2}"/>
    <dgm:cxn modelId="{55C5751A-C0ED-43CD-B09D-E97B115257BC}" type="presOf" srcId="{3DAA1D79-0D17-431F-A3A7-6D317EBAF47D}" destId="{7106BE98-2729-4EE0-ADFF-8EF70EDA1CC1}" srcOrd="0" destOrd="3" presId="urn:microsoft.com/office/officeart/2005/8/layout/hList1"/>
    <dgm:cxn modelId="{CEB5EF1F-6AA0-4D1F-8CCF-F65DA6BEB8CA}" srcId="{BBF59DBD-29B5-48E1-85D3-36DE57DFDE04}" destId="{5BBCB034-EBEA-497C-99DB-22BB542ED601}" srcOrd="2" destOrd="0" parTransId="{9E9DDA57-BF97-4F63-812E-6D5D760C33AC}" sibTransId="{B0D6215D-2818-4C4B-ACEE-A40DAE947698}"/>
    <dgm:cxn modelId="{14375426-36EB-474B-8DD9-4E9871C993B4}" srcId="{21F30D7B-D84D-478F-AAB4-063ED672BD10}" destId="{7380428D-DD6B-4C04-BDCB-1FAB89B3B33E}" srcOrd="2" destOrd="0" parTransId="{BFF9923B-ED76-4CDA-957C-81394499F557}" sibTransId="{B2971D7A-3C8A-48C1-9867-E8A30DCF9A0A}"/>
    <dgm:cxn modelId="{EF749A30-00AB-41FD-B7CD-5DF2535B4F33}" srcId="{5BBCB034-EBEA-497C-99DB-22BB542ED601}" destId="{CDB010FE-B3BF-49A6-A5B3-09DCE43E976E}" srcOrd="2" destOrd="0" parTransId="{D990510B-ACCC-416F-851E-D8CCB59F9925}" sibTransId="{55973FD5-8A8E-464E-9C76-BB26C4183C32}"/>
    <dgm:cxn modelId="{2CFF9F41-47BB-4A74-A94D-E31470E58399}" type="presOf" srcId="{C0629760-34E8-473F-8214-9EA01C9A84A1}" destId="{9B288AD3-DA5B-45B4-AB6C-17E8FF477DF4}" srcOrd="0" destOrd="0" presId="urn:microsoft.com/office/officeart/2005/8/layout/hList1"/>
    <dgm:cxn modelId="{82883863-BB8A-4050-B655-C3A0F5E5ADFB}" srcId="{21F30D7B-D84D-478F-AAB4-063ED672BD10}" destId="{B087DC7E-17CD-494F-98FB-28D57D8DEFC4}" srcOrd="0" destOrd="0" parTransId="{C96CF42A-B427-4992-B9AB-FC9654A45F95}" sibTransId="{8FF91C81-013A-4185-A5F4-DABD099867AE}"/>
    <dgm:cxn modelId="{DFE7B668-2F8E-4CBE-B7FD-997960F1C043}" type="presOf" srcId="{21F30D7B-D84D-478F-AAB4-063ED672BD10}" destId="{C087C27C-91EE-4511-B923-514A59210825}" srcOrd="0" destOrd="0" presId="urn:microsoft.com/office/officeart/2005/8/layout/hList1"/>
    <dgm:cxn modelId="{15816B6C-1D8E-4903-9D89-230E46287B43}" srcId="{21F30D7B-D84D-478F-AAB4-063ED672BD10}" destId="{DF275178-394E-4723-8629-63327FEDF2A0}" srcOrd="1" destOrd="0" parTransId="{8E23AA13-1542-4CE9-8F2C-4896865D7462}" sibTransId="{117D4EB0-C0E3-4EA8-B85E-D1AAE4572916}"/>
    <dgm:cxn modelId="{31770F70-EECA-464E-BAA1-148D5FCB0700}" srcId="{5BBCB034-EBEA-497C-99DB-22BB542ED601}" destId="{C3E3C24B-F029-403C-93B4-7E1664609E43}" srcOrd="1" destOrd="0" parTransId="{D9DDE005-3DEE-4231-AAE1-28F04D71EAE9}" sibTransId="{659D0013-DC2B-4E61-A14E-155E7EC6BF8C}"/>
    <dgm:cxn modelId="{454F8772-EA97-4B52-89B3-BB96D0EEDF7A}" srcId="{20939B31-278C-4BAB-A03F-EFB7CE5EAFCD}" destId="{6F0D7554-D6B6-494F-9513-BD3240DB2464}" srcOrd="0" destOrd="0" parTransId="{47B9E995-39B1-4F7F-8CE5-FD9473CD13EB}" sibTransId="{5D812887-22AB-4DDD-8BC8-527504BFD0D3}"/>
    <dgm:cxn modelId="{F9ED5373-2EAB-4016-BA33-AE73DAAC56D9}" type="presOf" srcId="{B087DC7E-17CD-494F-98FB-28D57D8DEFC4}" destId="{EF91C87D-1445-477D-8423-A4F10BDBA56A}" srcOrd="0" destOrd="0" presId="urn:microsoft.com/office/officeart/2005/8/layout/hList1"/>
    <dgm:cxn modelId="{FCFF8953-8AE3-46A8-B1B5-A318B39965A6}" type="presOf" srcId="{E0A02C8F-AA12-4994-B87C-1D40BFB311E9}" destId="{433A8D4C-D689-42E2-B36D-D70536F61C59}" srcOrd="0" destOrd="1" presId="urn:microsoft.com/office/officeart/2005/8/layout/hList1"/>
    <dgm:cxn modelId="{7B58CD7B-4ECA-4AC0-A2DB-2EAE44F5391E}" type="presOf" srcId="{CDB010FE-B3BF-49A6-A5B3-09DCE43E976E}" destId="{7106BE98-2729-4EE0-ADFF-8EF70EDA1CC1}" srcOrd="0" destOrd="2" presId="urn:microsoft.com/office/officeart/2005/8/layout/hList1"/>
    <dgm:cxn modelId="{67D70B8A-3EEA-4551-B1DC-07EC6E1D0C38}" type="presOf" srcId="{7380428D-DD6B-4C04-BDCB-1FAB89B3B33E}" destId="{EF91C87D-1445-477D-8423-A4F10BDBA56A}" srcOrd="0" destOrd="2" presId="urn:microsoft.com/office/officeart/2005/8/layout/hList1"/>
    <dgm:cxn modelId="{C5E523A1-2F9D-450A-8E1E-08CE71F2EF50}" srcId="{C0629760-34E8-473F-8214-9EA01C9A84A1}" destId="{C2092D2F-39CF-4E2E-84C0-5D2BBE9C44A7}" srcOrd="0" destOrd="0" parTransId="{D33C94D5-B8B7-49AC-B4C9-5CBC9D021F60}" sibTransId="{3BE08C1F-AFF5-4FB9-9251-4B42E22AAF2C}"/>
    <dgm:cxn modelId="{5DFCB6A3-1F84-432E-86F5-3C8DBDE35EE3}" type="presOf" srcId="{DF275178-394E-4723-8629-63327FEDF2A0}" destId="{EF91C87D-1445-477D-8423-A4F10BDBA56A}" srcOrd="0" destOrd="1" presId="urn:microsoft.com/office/officeart/2005/8/layout/hList1"/>
    <dgm:cxn modelId="{FB0387A8-C312-42C2-93A2-895109AF8348}" type="presOf" srcId="{70808546-BA41-43E0-9958-7C53E3F00E9A}" destId="{433A8D4C-D689-42E2-B36D-D70536F61C59}" srcOrd="0" destOrd="0" presId="urn:microsoft.com/office/officeart/2005/8/layout/hList1"/>
    <dgm:cxn modelId="{C2DBB0AA-1D9B-4291-A637-60CE1BDE92BE}" type="presOf" srcId="{6F0D7554-D6B6-494F-9513-BD3240DB2464}" destId="{C7A3AE0C-1F9A-411A-B714-392197FAADC9}" srcOrd="0" destOrd="0" presId="urn:microsoft.com/office/officeart/2005/8/layout/hList1"/>
    <dgm:cxn modelId="{ADA864B3-420D-4039-A4D4-EB2464DFAE54}" type="presOf" srcId="{8A3937EA-D816-46A2-A49A-8D0562CD6328}" destId="{7106BE98-2729-4EE0-ADFF-8EF70EDA1CC1}" srcOrd="0" destOrd="0" presId="urn:microsoft.com/office/officeart/2005/8/layout/hList1"/>
    <dgm:cxn modelId="{0E0D42C1-440C-44A4-AAD2-0D786F427FA2}" srcId="{BBF59DBD-29B5-48E1-85D3-36DE57DFDE04}" destId="{6D682ECB-6702-4D66-8CA7-E679188B5DFC}" srcOrd="1" destOrd="0" parTransId="{26740D6D-63C3-4A3E-AEB1-60F4884429AB}" sibTransId="{5E633AB0-EE6C-4E09-BF6C-FD9658C995F5}"/>
    <dgm:cxn modelId="{7E0B39D3-92DE-4571-8C83-FF69E5C47CB8}" type="presOf" srcId="{20939B31-278C-4BAB-A03F-EFB7CE5EAFCD}" destId="{CA7AE8F9-BE39-4768-838F-1C912FC2CD84}" srcOrd="0" destOrd="0" presId="urn:microsoft.com/office/officeart/2005/8/layout/hList1"/>
    <dgm:cxn modelId="{73512CD7-488F-41DB-BBEF-3A5B3BF3E5E0}" srcId="{5BBCB034-EBEA-497C-99DB-22BB542ED601}" destId="{8A3937EA-D816-46A2-A49A-8D0562CD6328}" srcOrd="0" destOrd="0" parTransId="{F844641C-C134-4FCB-BB1D-BE1B8521B61C}" sibTransId="{07902932-A94F-48A0-91AA-399E45D44B36}"/>
    <dgm:cxn modelId="{B2442FDC-1AF9-4DAD-905D-DDCB51EA2D36}" srcId="{6D682ECB-6702-4D66-8CA7-E679188B5DFC}" destId="{70808546-BA41-43E0-9958-7C53E3F00E9A}" srcOrd="0" destOrd="0" parTransId="{B7B96E61-7CC1-489E-B337-3828F8D6D13F}" sibTransId="{7BA6B01B-3566-4854-B20F-C5461D05E55E}"/>
    <dgm:cxn modelId="{6987F8DF-9E34-4018-9842-89F5924212E0}" type="presOf" srcId="{5BBCB034-EBEA-497C-99DB-22BB542ED601}" destId="{9DD84EF4-1CF7-48E0-A341-56D193BFA41C}" srcOrd="0" destOrd="0" presId="urn:microsoft.com/office/officeart/2005/8/layout/hList1"/>
    <dgm:cxn modelId="{67D610E7-A7E0-4644-B426-781B2C37CFF0}" type="presOf" srcId="{BBF59DBD-29B5-48E1-85D3-36DE57DFDE04}" destId="{A036606C-5989-4620-81FA-A645A7827303}" srcOrd="0" destOrd="0" presId="urn:microsoft.com/office/officeart/2005/8/layout/hList1"/>
    <dgm:cxn modelId="{F679C2F0-D343-49E2-82A5-6AC022F59186}" type="presOf" srcId="{C3E3C24B-F029-403C-93B4-7E1664609E43}" destId="{7106BE98-2729-4EE0-ADFF-8EF70EDA1CC1}" srcOrd="0" destOrd="1" presId="urn:microsoft.com/office/officeart/2005/8/layout/hList1"/>
    <dgm:cxn modelId="{95648DF1-3A56-476B-A09D-32257E62F4FA}" srcId="{6D682ECB-6702-4D66-8CA7-E679188B5DFC}" destId="{E0A02C8F-AA12-4994-B87C-1D40BFB311E9}" srcOrd="1" destOrd="0" parTransId="{762AE3F0-D3B8-4B3F-BD5E-806EF613C780}" sibTransId="{FB47C287-74F8-4618-B6C3-A9CACF3D260C}"/>
    <dgm:cxn modelId="{064BFCF5-46A4-4D42-9B23-8D5885D615C5}" srcId="{5BBCB034-EBEA-497C-99DB-22BB542ED601}" destId="{3DAA1D79-0D17-431F-A3A7-6D317EBAF47D}" srcOrd="3" destOrd="0" parTransId="{45E7AF6A-83DA-44AE-A1AF-9B029519B7AB}" sibTransId="{AF7C0A39-A32B-4181-994B-CF3166AF331E}"/>
    <dgm:cxn modelId="{0107B20A-0B8A-4EFC-BFBC-B1BA618BDECE}" type="presParOf" srcId="{A036606C-5989-4620-81FA-A645A7827303}" destId="{6BC0BF04-75A8-4A10-9426-8DA3BD9A51A8}" srcOrd="0" destOrd="0" presId="urn:microsoft.com/office/officeart/2005/8/layout/hList1"/>
    <dgm:cxn modelId="{5C2F9CC8-4664-47EE-93C0-4A3A3478BB29}" type="presParOf" srcId="{6BC0BF04-75A8-4A10-9426-8DA3BD9A51A8}" destId="{C087C27C-91EE-4511-B923-514A59210825}" srcOrd="0" destOrd="0" presId="urn:microsoft.com/office/officeart/2005/8/layout/hList1"/>
    <dgm:cxn modelId="{BF251203-9863-443B-B18F-464F65D3ACAE}" type="presParOf" srcId="{6BC0BF04-75A8-4A10-9426-8DA3BD9A51A8}" destId="{EF91C87D-1445-477D-8423-A4F10BDBA56A}" srcOrd="1" destOrd="0" presId="urn:microsoft.com/office/officeart/2005/8/layout/hList1"/>
    <dgm:cxn modelId="{B8867D70-E99E-4E2F-A2A6-CEC384F3FAD9}" type="presParOf" srcId="{A036606C-5989-4620-81FA-A645A7827303}" destId="{BA460A42-8910-4EFB-9AB0-502F62B5ACF1}" srcOrd="1" destOrd="0" presId="urn:microsoft.com/office/officeart/2005/8/layout/hList1"/>
    <dgm:cxn modelId="{A51CA030-6D10-410F-A225-8162C650986A}" type="presParOf" srcId="{A036606C-5989-4620-81FA-A645A7827303}" destId="{0FE15332-20CA-43DC-B167-63CCFA3F2A4E}" srcOrd="2" destOrd="0" presId="urn:microsoft.com/office/officeart/2005/8/layout/hList1"/>
    <dgm:cxn modelId="{DE0A803E-F350-4EEC-8E3F-8BA426348B1F}" type="presParOf" srcId="{0FE15332-20CA-43DC-B167-63CCFA3F2A4E}" destId="{75319D02-D9C9-4B95-A501-5A45A5553811}" srcOrd="0" destOrd="0" presId="urn:microsoft.com/office/officeart/2005/8/layout/hList1"/>
    <dgm:cxn modelId="{B1DAB082-4697-4E0B-962B-4DAA0F6D5A9A}" type="presParOf" srcId="{0FE15332-20CA-43DC-B167-63CCFA3F2A4E}" destId="{433A8D4C-D689-42E2-B36D-D70536F61C59}" srcOrd="1" destOrd="0" presId="urn:microsoft.com/office/officeart/2005/8/layout/hList1"/>
    <dgm:cxn modelId="{2FBF75B1-CDA4-47E0-8509-3404886899C9}" type="presParOf" srcId="{A036606C-5989-4620-81FA-A645A7827303}" destId="{FA809013-B7C4-415E-8FFC-1DADB2D6466B}" srcOrd="3" destOrd="0" presId="urn:microsoft.com/office/officeart/2005/8/layout/hList1"/>
    <dgm:cxn modelId="{1C4D6BB6-D748-4B8F-99FC-AF7007F0A79C}" type="presParOf" srcId="{A036606C-5989-4620-81FA-A645A7827303}" destId="{34990133-9172-44CB-9F4B-A89CD85E28E3}" srcOrd="4" destOrd="0" presId="urn:microsoft.com/office/officeart/2005/8/layout/hList1"/>
    <dgm:cxn modelId="{6B71561D-3757-4D2E-BD1D-0BDC716BF0B0}" type="presParOf" srcId="{34990133-9172-44CB-9F4B-A89CD85E28E3}" destId="{9DD84EF4-1CF7-48E0-A341-56D193BFA41C}" srcOrd="0" destOrd="0" presId="urn:microsoft.com/office/officeart/2005/8/layout/hList1"/>
    <dgm:cxn modelId="{5944E61B-8540-463A-879C-13DBCBDE383E}" type="presParOf" srcId="{34990133-9172-44CB-9F4B-A89CD85E28E3}" destId="{7106BE98-2729-4EE0-ADFF-8EF70EDA1CC1}" srcOrd="1" destOrd="0" presId="urn:microsoft.com/office/officeart/2005/8/layout/hList1"/>
    <dgm:cxn modelId="{6CDD4AA5-DB32-4AA1-A49E-01861CF2FA50}" type="presParOf" srcId="{A036606C-5989-4620-81FA-A645A7827303}" destId="{4B864D7B-EC99-4AB9-A320-60CBFB4DCF4C}" srcOrd="5" destOrd="0" presId="urn:microsoft.com/office/officeart/2005/8/layout/hList1"/>
    <dgm:cxn modelId="{DF687532-373E-4843-A2C4-F52CA979B76C}" type="presParOf" srcId="{A036606C-5989-4620-81FA-A645A7827303}" destId="{9F1C56F2-DCE6-4B3B-A147-1292E7131793}" srcOrd="6" destOrd="0" presId="urn:microsoft.com/office/officeart/2005/8/layout/hList1"/>
    <dgm:cxn modelId="{DF8B163C-F29A-4A11-B0DB-150234A9B2EE}" type="presParOf" srcId="{9F1C56F2-DCE6-4B3B-A147-1292E7131793}" destId="{9B288AD3-DA5B-45B4-AB6C-17E8FF477DF4}" srcOrd="0" destOrd="0" presId="urn:microsoft.com/office/officeart/2005/8/layout/hList1"/>
    <dgm:cxn modelId="{7EDDF91A-8660-4923-864C-9DB3F5373068}" type="presParOf" srcId="{9F1C56F2-DCE6-4B3B-A147-1292E7131793}" destId="{AB0B2D5C-3CC0-4470-BC3A-CA881933CEEA}" srcOrd="1" destOrd="0" presId="urn:microsoft.com/office/officeart/2005/8/layout/hList1"/>
    <dgm:cxn modelId="{3AAE7868-08B8-4F20-98F9-D8A41F011ED3}" type="presParOf" srcId="{A036606C-5989-4620-81FA-A645A7827303}" destId="{2DCC2612-1232-498F-97A3-1F864CCD29E1}" srcOrd="7" destOrd="0" presId="urn:microsoft.com/office/officeart/2005/8/layout/hList1"/>
    <dgm:cxn modelId="{ED4769FC-0E7A-4253-BE86-7DA536747306}" type="presParOf" srcId="{A036606C-5989-4620-81FA-A645A7827303}" destId="{D9E53619-4D17-48C8-B652-B1938E497BDA}" srcOrd="8" destOrd="0" presId="urn:microsoft.com/office/officeart/2005/8/layout/hList1"/>
    <dgm:cxn modelId="{058CF357-0958-4DF6-9C1D-EB0B24F1890B}" type="presParOf" srcId="{D9E53619-4D17-48C8-B652-B1938E497BDA}" destId="{CA7AE8F9-BE39-4768-838F-1C912FC2CD84}" srcOrd="0" destOrd="0" presId="urn:microsoft.com/office/officeart/2005/8/layout/hList1"/>
    <dgm:cxn modelId="{82CB33A8-1436-407D-A118-5207066DA8C4}" type="presParOf" srcId="{D9E53619-4D17-48C8-B652-B1938E497BDA}" destId="{C7A3AE0C-1F9A-411A-B714-392197FAADC9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7C27C-91EE-4511-B923-514A59210825}">
      <dsp:nvSpPr>
        <dsp:cNvPr id="0" name=""/>
        <dsp:cNvSpPr/>
      </dsp:nvSpPr>
      <dsp:spPr>
        <a:xfrm>
          <a:off x="4395" y="488261"/>
          <a:ext cx="1103678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Interno</a:t>
          </a:r>
          <a:endParaRPr lang="en-US" sz="1400" kern="1200" dirty="0">
            <a:latin typeface="Raleway" panose="020B0604020202020204" charset="0"/>
          </a:endParaRPr>
        </a:p>
      </dsp:txBody>
      <dsp:txXfrm>
        <a:off x="4395" y="488261"/>
        <a:ext cx="1103678" cy="441471"/>
      </dsp:txXfrm>
    </dsp:sp>
    <dsp:sp modelId="{EF91C87D-1445-477D-8423-A4F10BDBA56A}">
      <dsp:nvSpPr>
        <dsp:cNvPr id="0" name=""/>
        <dsp:cNvSpPr/>
      </dsp:nvSpPr>
      <dsp:spPr>
        <a:xfrm>
          <a:off x="4395" y="929732"/>
          <a:ext cx="1103678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Contrato Laboral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Reporte de Ventas</a:t>
          </a:r>
          <a:endParaRPr lang="en-US" sz="1400" kern="1200" dirty="0">
            <a:latin typeface="Raleway" panose="020B0604020202020204" charset="0"/>
          </a:endParaRPr>
        </a:p>
      </dsp:txBody>
      <dsp:txXfrm>
        <a:off x="4395" y="929732"/>
        <a:ext cx="1103678" cy="2799899"/>
      </dsp:txXfrm>
    </dsp:sp>
    <dsp:sp modelId="{75319D02-D9C9-4B95-A501-5A45A5553811}">
      <dsp:nvSpPr>
        <dsp:cNvPr id="0" name=""/>
        <dsp:cNvSpPr/>
      </dsp:nvSpPr>
      <dsp:spPr>
        <a:xfrm>
          <a:off x="1265369" y="488261"/>
          <a:ext cx="1385193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Específico</a:t>
          </a:r>
          <a:endParaRPr lang="en-US" sz="1400" kern="1200" dirty="0">
            <a:latin typeface="Raleway" panose="020B0604020202020204" charset="0"/>
          </a:endParaRPr>
        </a:p>
      </dsp:txBody>
      <dsp:txXfrm>
        <a:off x="1265369" y="488261"/>
        <a:ext cx="1385193" cy="441471"/>
      </dsp:txXfrm>
    </dsp:sp>
    <dsp:sp modelId="{433A8D4C-D689-42E2-B36D-D70536F61C59}">
      <dsp:nvSpPr>
        <dsp:cNvPr id="0" name=""/>
        <dsp:cNvSpPr/>
      </dsp:nvSpPr>
      <dsp:spPr>
        <a:xfrm>
          <a:off x="1262588" y="929732"/>
          <a:ext cx="1390755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Asignado por Contrato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Inventario entre proveedor y Cadena de Ventas</a:t>
          </a:r>
          <a:endParaRPr lang="en-US" sz="1400" kern="1200" dirty="0">
            <a:latin typeface="Raleway" panose="020B0604020202020204" charset="0"/>
          </a:endParaRPr>
        </a:p>
      </dsp:txBody>
      <dsp:txXfrm>
        <a:off x="1262588" y="929732"/>
        <a:ext cx="1390755" cy="2799899"/>
      </dsp:txXfrm>
    </dsp:sp>
    <dsp:sp modelId="{9DD84EF4-1CF7-48E0-A341-56D193BFA41C}">
      <dsp:nvSpPr>
        <dsp:cNvPr id="0" name=""/>
        <dsp:cNvSpPr/>
      </dsp:nvSpPr>
      <dsp:spPr>
        <a:xfrm>
          <a:off x="2814867" y="488261"/>
          <a:ext cx="1472229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Grupal</a:t>
          </a:r>
          <a:endParaRPr lang="en-US" sz="1400" kern="1200" dirty="0">
            <a:latin typeface="Raleway" panose="020B0604020202020204" charset="0"/>
          </a:endParaRPr>
        </a:p>
      </dsp:txBody>
      <dsp:txXfrm>
        <a:off x="2814867" y="488261"/>
        <a:ext cx="1472229" cy="441471"/>
      </dsp:txXfrm>
    </dsp:sp>
    <dsp:sp modelId="{7106BE98-2729-4EE0-ADFF-8EF70EDA1CC1}">
      <dsp:nvSpPr>
        <dsp:cNvPr id="0" name=""/>
        <dsp:cNvSpPr/>
      </dsp:nvSpPr>
      <dsp:spPr>
        <a:xfrm>
          <a:off x="2807859" y="929732"/>
          <a:ext cx="1486246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Vía autenticación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Estudios médicos</a:t>
          </a:r>
          <a:endParaRPr lang="en-US" sz="1400" kern="1200" dirty="0">
            <a:latin typeface="Raleway" panose="020B0604020202020204" charset="0"/>
          </a:endParaRPr>
        </a:p>
      </dsp:txBody>
      <dsp:txXfrm>
        <a:off x="2807859" y="929732"/>
        <a:ext cx="1486246" cy="2799899"/>
      </dsp:txXfrm>
    </dsp:sp>
    <dsp:sp modelId="{9B288AD3-DA5B-45B4-AB6C-17E8FF477DF4}">
      <dsp:nvSpPr>
        <dsp:cNvPr id="0" name=""/>
        <dsp:cNvSpPr/>
      </dsp:nvSpPr>
      <dsp:spPr>
        <a:xfrm>
          <a:off x="4448620" y="488261"/>
          <a:ext cx="1103678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Público</a:t>
          </a:r>
          <a:endParaRPr lang="en-US" sz="1400" kern="1200" dirty="0">
            <a:latin typeface="Raleway" panose="020B0604020202020204" charset="0"/>
          </a:endParaRPr>
        </a:p>
      </dsp:txBody>
      <dsp:txXfrm>
        <a:off x="4448620" y="488261"/>
        <a:ext cx="1103678" cy="441471"/>
      </dsp:txXfrm>
    </dsp:sp>
    <dsp:sp modelId="{AB0B2D5C-3CC0-4470-BC3A-CA881933CEEA}">
      <dsp:nvSpPr>
        <dsp:cNvPr id="0" name=""/>
        <dsp:cNvSpPr/>
      </dsp:nvSpPr>
      <dsp:spPr>
        <a:xfrm>
          <a:off x="4448620" y="929732"/>
          <a:ext cx="1103678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Licencias de uso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Twitter</a:t>
          </a:r>
          <a:endParaRPr lang="en-US" sz="1400" kern="1200" dirty="0">
            <a:latin typeface="Raleway" panose="020B0604020202020204" charset="0"/>
          </a:endParaRPr>
        </a:p>
      </dsp:txBody>
      <dsp:txXfrm>
        <a:off x="4448620" y="929732"/>
        <a:ext cx="1103678" cy="2799899"/>
      </dsp:txXfrm>
    </dsp:sp>
    <dsp:sp modelId="{CA7AE8F9-BE39-4768-838F-1C912FC2CD84}">
      <dsp:nvSpPr>
        <dsp:cNvPr id="0" name=""/>
        <dsp:cNvSpPr/>
      </dsp:nvSpPr>
      <dsp:spPr>
        <a:xfrm>
          <a:off x="5706813" y="488261"/>
          <a:ext cx="1103678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Cualquiera</a:t>
          </a:r>
          <a:endParaRPr lang="en-US" sz="1400" kern="1200" dirty="0">
            <a:latin typeface="Raleway" panose="020B0604020202020204" charset="0"/>
          </a:endParaRPr>
        </a:p>
      </dsp:txBody>
      <dsp:txXfrm>
        <a:off x="5706813" y="488261"/>
        <a:ext cx="1103678" cy="441471"/>
      </dsp:txXfrm>
    </dsp:sp>
    <dsp:sp modelId="{C7A3AE0C-1F9A-411A-B714-392197FAADC9}">
      <dsp:nvSpPr>
        <dsp:cNvPr id="0" name=""/>
        <dsp:cNvSpPr/>
      </dsp:nvSpPr>
      <dsp:spPr>
        <a:xfrm>
          <a:off x="5706813" y="929732"/>
          <a:ext cx="1103678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Licencia abierta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Horarios del autobús</a:t>
          </a:r>
          <a:endParaRPr lang="en-US" sz="1400" kern="1200" dirty="0">
            <a:latin typeface="Raleway" panose="020B0604020202020204" charset="0"/>
          </a:endParaRPr>
        </a:p>
      </dsp:txBody>
      <dsp:txXfrm>
        <a:off x="5706813" y="929732"/>
        <a:ext cx="1103678" cy="2799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B0C-F1AB-44F2-8EAC-14B50F459DEE}">
      <dsp:nvSpPr>
        <dsp:cNvPr id="0" name=""/>
        <dsp:cNvSpPr/>
      </dsp:nvSpPr>
      <dsp:spPr>
        <a:xfrm>
          <a:off x="244" y="0"/>
          <a:ext cx="1927109" cy="528919"/>
        </a:xfrm>
        <a:prstGeom prst="homePlate">
          <a:avLst/>
        </a:prstGeom>
        <a:solidFill>
          <a:srgbClr val="F7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400" kern="1200" dirty="0">
              <a:latin typeface="Raleway" panose="020B0604020202020204" charset="0"/>
            </a:rPr>
            <a:t>Cerrada</a:t>
          </a:r>
          <a:endParaRPr lang="en-US" sz="2400" kern="1200" dirty="0">
            <a:latin typeface="Raleway" panose="020B0604020202020204" charset="0"/>
          </a:endParaRPr>
        </a:p>
      </dsp:txBody>
      <dsp:txXfrm>
        <a:off x="244" y="0"/>
        <a:ext cx="1794879" cy="528919"/>
      </dsp:txXfrm>
    </dsp:sp>
    <dsp:sp modelId="{50488BD7-0997-440F-8F65-EBCD5EDA0E6C}">
      <dsp:nvSpPr>
        <dsp:cNvPr id="0" name=""/>
        <dsp:cNvSpPr/>
      </dsp:nvSpPr>
      <dsp:spPr>
        <a:xfrm>
          <a:off x="1541932" y="0"/>
          <a:ext cx="3756206" cy="528919"/>
        </a:xfrm>
        <a:prstGeom prst="chevron">
          <a:avLst/>
        </a:prstGeom>
        <a:solidFill>
          <a:srgbClr val="F7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400" kern="1200" dirty="0">
              <a:latin typeface="Raleway" panose="020B0604020202020204" charset="0"/>
            </a:rPr>
            <a:t>Compartida</a:t>
          </a:r>
          <a:endParaRPr lang="en-US" sz="2400" kern="1200" dirty="0">
            <a:latin typeface="Raleway" panose="020B0604020202020204" charset="0"/>
          </a:endParaRPr>
        </a:p>
      </dsp:txBody>
      <dsp:txXfrm>
        <a:off x="1806392" y="0"/>
        <a:ext cx="3227287" cy="528919"/>
      </dsp:txXfrm>
    </dsp:sp>
    <dsp:sp modelId="{0294419D-8DE8-4EC5-9066-8B9DA4EB6B15}">
      <dsp:nvSpPr>
        <dsp:cNvPr id="0" name=""/>
        <dsp:cNvSpPr/>
      </dsp:nvSpPr>
      <dsp:spPr>
        <a:xfrm>
          <a:off x="4912716" y="0"/>
          <a:ext cx="1927109" cy="528919"/>
        </a:xfrm>
        <a:prstGeom prst="chevron">
          <a:avLst/>
        </a:prstGeom>
        <a:solidFill>
          <a:srgbClr val="F7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400" kern="1200" dirty="0">
              <a:latin typeface="Raleway" panose="020B0604020202020204" charset="0"/>
            </a:rPr>
            <a:t>Abierta</a:t>
          </a:r>
          <a:endParaRPr lang="en-US" sz="2400" kern="1200" dirty="0">
            <a:latin typeface="Raleway" panose="020B0604020202020204" charset="0"/>
          </a:endParaRPr>
        </a:p>
      </dsp:txBody>
      <dsp:txXfrm>
        <a:off x="5177176" y="0"/>
        <a:ext cx="1398190" cy="528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7C27C-91EE-4511-B923-514A59210825}">
      <dsp:nvSpPr>
        <dsp:cNvPr id="0" name=""/>
        <dsp:cNvSpPr/>
      </dsp:nvSpPr>
      <dsp:spPr>
        <a:xfrm>
          <a:off x="1369" y="911680"/>
          <a:ext cx="141547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Interno</a:t>
          </a:r>
          <a:endParaRPr lang="en-US" sz="1400" kern="1200" dirty="0">
            <a:latin typeface="Raleway" panose="020B0604020202020204" charset="0"/>
          </a:endParaRPr>
        </a:p>
      </dsp:txBody>
      <dsp:txXfrm>
        <a:off x="1369" y="911680"/>
        <a:ext cx="1415478" cy="566191"/>
      </dsp:txXfrm>
    </dsp:sp>
    <dsp:sp modelId="{EF91C87D-1445-477D-8423-A4F10BDBA56A}">
      <dsp:nvSpPr>
        <dsp:cNvPr id="0" name=""/>
        <dsp:cNvSpPr/>
      </dsp:nvSpPr>
      <dsp:spPr>
        <a:xfrm>
          <a:off x="1369" y="1477872"/>
          <a:ext cx="1415478" cy="2854800"/>
        </a:xfrm>
        <a:prstGeom prst="rect">
          <a:avLst/>
        </a:prstGeom>
        <a:noFill/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1369" y="1477872"/>
        <a:ext cx="1415478" cy="2854800"/>
      </dsp:txXfrm>
    </dsp:sp>
    <dsp:sp modelId="{75319D02-D9C9-4B95-A501-5A45A5553811}">
      <dsp:nvSpPr>
        <dsp:cNvPr id="0" name=""/>
        <dsp:cNvSpPr/>
      </dsp:nvSpPr>
      <dsp:spPr>
        <a:xfrm>
          <a:off x="1618581" y="911680"/>
          <a:ext cx="1776524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Específico</a:t>
          </a:r>
          <a:endParaRPr lang="en-US" sz="1400" kern="1200" dirty="0">
            <a:latin typeface="Raleway" panose="020B0604020202020204" charset="0"/>
          </a:endParaRPr>
        </a:p>
      </dsp:txBody>
      <dsp:txXfrm>
        <a:off x="1618581" y="911680"/>
        <a:ext cx="1776524" cy="566191"/>
      </dsp:txXfrm>
    </dsp:sp>
    <dsp:sp modelId="{433A8D4C-D689-42E2-B36D-D70536F61C59}">
      <dsp:nvSpPr>
        <dsp:cNvPr id="0" name=""/>
        <dsp:cNvSpPr/>
      </dsp:nvSpPr>
      <dsp:spPr>
        <a:xfrm>
          <a:off x="1615014" y="1477872"/>
          <a:ext cx="1783658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1615014" y="1477872"/>
        <a:ext cx="1783658" cy="2854800"/>
      </dsp:txXfrm>
    </dsp:sp>
    <dsp:sp modelId="{9DD84EF4-1CF7-48E0-A341-56D193BFA41C}">
      <dsp:nvSpPr>
        <dsp:cNvPr id="0" name=""/>
        <dsp:cNvSpPr/>
      </dsp:nvSpPr>
      <dsp:spPr>
        <a:xfrm>
          <a:off x="3605827" y="911680"/>
          <a:ext cx="188814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Grupal</a:t>
          </a:r>
          <a:endParaRPr lang="en-US" sz="1400" kern="1200" dirty="0">
            <a:latin typeface="Raleway" panose="020B0604020202020204" charset="0"/>
          </a:endParaRPr>
        </a:p>
      </dsp:txBody>
      <dsp:txXfrm>
        <a:off x="3605827" y="911680"/>
        <a:ext cx="1888148" cy="566191"/>
      </dsp:txXfrm>
    </dsp:sp>
    <dsp:sp modelId="{7106BE98-2729-4EE0-ADFF-8EF70EDA1CC1}">
      <dsp:nvSpPr>
        <dsp:cNvPr id="0" name=""/>
        <dsp:cNvSpPr/>
      </dsp:nvSpPr>
      <dsp:spPr>
        <a:xfrm>
          <a:off x="3596839" y="1477872"/>
          <a:ext cx="1906125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3596839" y="1477872"/>
        <a:ext cx="1906125" cy="2854800"/>
      </dsp:txXfrm>
    </dsp:sp>
    <dsp:sp modelId="{9B288AD3-DA5B-45B4-AB6C-17E8FF477DF4}">
      <dsp:nvSpPr>
        <dsp:cNvPr id="0" name=""/>
        <dsp:cNvSpPr/>
      </dsp:nvSpPr>
      <dsp:spPr>
        <a:xfrm>
          <a:off x="5701131" y="911680"/>
          <a:ext cx="141547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Público</a:t>
          </a:r>
          <a:endParaRPr lang="en-US" sz="1400" kern="1200" dirty="0">
            <a:latin typeface="Raleway" panose="020B0604020202020204" charset="0"/>
          </a:endParaRPr>
        </a:p>
      </dsp:txBody>
      <dsp:txXfrm>
        <a:off x="5701131" y="911680"/>
        <a:ext cx="1415478" cy="566191"/>
      </dsp:txXfrm>
    </dsp:sp>
    <dsp:sp modelId="{AB0B2D5C-3CC0-4470-BC3A-CA881933CEEA}">
      <dsp:nvSpPr>
        <dsp:cNvPr id="0" name=""/>
        <dsp:cNvSpPr/>
      </dsp:nvSpPr>
      <dsp:spPr>
        <a:xfrm>
          <a:off x="5701131" y="1477872"/>
          <a:ext cx="1415478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5701131" y="1477872"/>
        <a:ext cx="1415478" cy="2854800"/>
      </dsp:txXfrm>
    </dsp:sp>
    <dsp:sp modelId="{CA7AE8F9-BE39-4768-838F-1C912FC2CD84}">
      <dsp:nvSpPr>
        <dsp:cNvPr id="0" name=""/>
        <dsp:cNvSpPr/>
      </dsp:nvSpPr>
      <dsp:spPr>
        <a:xfrm>
          <a:off x="7314776" y="911680"/>
          <a:ext cx="141547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Cualquiera</a:t>
          </a:r>
          <a:endParaRPr lang="en-US" sz="1400" kern="1200" dirty="0">
            <a:latin typeface="Raleway" panose="020B0604020202020204" charset="0"/>
          </a:endParaRPr>
        </a:p>
      </dsp:txBody>
      <dsp:txXfrm>
        <a:off x="7314776" y="911680"/>
        <a:ext cx="1415478" cy="566191"/>
      </dsp:txXfrm>
    </dsp:sp>
    <dsp:sp modelId="{C7A3AE0C-1F9A-411A-B714-392197FAADC9}">
      <dsp:nvSpPr>
        <dsp:cNvPr id="0" name=""/>
        <dsp:cNvSpPr/>
      </dsp:nvSpPr>
      <dsp:spPr>
        <a:xfrm>
          <a:off x="7314776" y="1477872"/>
          <a:ext cx="1415478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7314776" y="1477872"/>
        <a:ext cx="141547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08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0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50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6.jp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0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Fuentes y tipos de Datos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1952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5458120" y="6560303"/>
            <a:ext cx="3685880" cy="29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Raleway" panose="020B0604020202020204" charset="0"/>
              </a:rPr>
              <a:t>Fuente: Instituto para Data Abierta (ODI)</a:t>
            </a:r>
            <a:endParaRPr lang="es-VE" sz="1400" b="1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2.1 Fuentes y tipos de datos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970960" y="722230"/>
            <a:ext cx="7748832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Espectro de </a:t>
            </a: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las </a:t>
            </a: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Fuentes de Datos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A6807E-3CBB-4F95-AC24-7444C15DB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711735"/>
              </p:ext>
            </p:extLst>
          </p:nvPr>
        </p:nvGraphicFramePr>
        <p:xfrm>
          <a:off x="970959" y="2640107"/>
          <a:ext cx="6814887" cy="42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EF690DAF-1F69-43F5-9540-71DE296FC8BB}"/>
              </a:ext>
            </a:extLst>
          </p:cNvPr>
          <p:cNvSpPr/>
          <p:nvPr/>
        </p:nvSpPr>
        <p:spPr>
          <a:xfrm rot="10800000">
            <a:off x="938257" y="2286347"/>
            <a:ext cx="6781799" cy="694506"/>
          </a:xfrm>
          <a:prstGeom prst="curvedDownArrow">
            <a:avLst/>
          </a:prstGeom>
          <a:solidFill>
            <a:srgbClr val="F7B600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CF7F04-DED4-46E0-A4D3-AE1B01C9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392560"/>
              </p:ext>
            </p:extLst>
          </p:nvPr>
        </p:nvGraphicFramePr>
        <p:xfrm>
          <a:off x="891988" y="5836022"/>
          <a:ext cx="6840071" cy="52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B8C1064-9546-4FD2-8F38-925CA638B210}"/>
              </a:ext>
            </a:extLst>
          </p:cNvPr>
          <p:cNvSpPr/>
          <p:nvPr/>
        </p:nvSpPr>
        <p:spPr>
          <a:xfrm>
            <a:off x="7887231" y="2309900"/>
            <a:ext cx="496108" cy="3474000"/>
          </a:xfrm>
          <a:prstGeom prst="triangle">
            <a:avLst/>
          </a:prstGeom>
          <a:solidFill>
            <a:srgbClr val="F7B600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540D-64BF-4B2E-845E-8B575A19BB96}"/>
              </a:ext>
            </a:extLst>
          </p:cNvPr>
          <p:cNvSpPr txBox="1"/>
          <p:nvPr/>
        </p:nvSpPr>
        <p:spPr>
          <a:xfrm rot="5400000">
            <a:off x="7444562" y="3988365"/>
            <a:ext cx="255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>
                <a:latin typeface="Raleway" panose="020B0604020202020204" charset="0"/>
              </a:rPr>
              <a:t>Nivel de Agregación</a:t>
            </a:r>
            <a:endParaRPr lang="en-US" sz="1600" b="1" dirty="0"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A74A2-31A6-4103-A9C0-525EB39E3400}"/>
              </a:ext>
            </a:extLst>
          </p:cNvPr>
          <p:cNvSpPr txBox="1"/>
          <p:nvPr/>
        </p:nvSpPr>
        <p:spPr>
          <a:xfrm>
            <a:off x="7938955" y="1732891"/>
            <a:ext cx="119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Indicadores Agregados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F205CA9E-734B-4EE5-B49E-1AD18696CFF7}"/>
              </a:ext>
            </a:extLst>
          </p:cNvPr>
          <p:cNvSpPr/>
          <p:nvPr/>
        </p:nvSpPr>
        <p:spPr>
          <a:xfrm rot="10800000">
            <a:off x="950259" y="1563792"/>
            <a:ext cx="6781799" cy="692319"/>
          </a:xfrm>
          <a:prstGeom prst="curvedDownArrow">
            <a:avLst/>
          </a:prstGeom>
          <a:solidFill>
            <a:srgbClr val="F7B600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7F49C-C547-4FD4-AFCA-D2C5AB0F8A0C}"/>
              </a:ext>
            </a:extLst>
          </p:cNvPr>
          <p:cNvSpPr txBox="1"/>
          <p:nvPr/>
        </p:nvSpPr>
        <p:spPr>
          <a:xfrm flipH="1">
            <a:off x="2372060" y="2425212"/>
            <a:ext cx="42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USO: Personal / Comercial / Gobierno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14AA2-50C4-40FD-BE2E-333F1D0A6D8E}"/>
              </a:ext>
            </a:extLst>
          </p:cNvPr>
          <p:cNvSpPr txBox="1"/>
          <p:nvPr/>
        </p:nvSpPr>
        <p:spPr>
          <a:xfrm flipH="1">
            <a:off x="2724860" y="1840613"/>
            <a:ext cx="403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TAMAÑO: Pequeña / Mediana / Grande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4EE20-F888-4FD0-B7CB-0134C1B1B4E8}"/>
              </a:ext>
            </a:extLst>
          </p:cNvPr>
          <p:cNvSpPr txBox="1"/>
          <p:nvPr/>
        </p:nvSpPr>
        <p:spPr>
          <a:xfrm>
            <a:off x="7864817" y="5841721"/>
            <a:ext cx="119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Más detalle Numérico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DF317-F0AE-4E56-8DC3-82619131B19E}"/>
              </a:ext>
            </a:extLst>
          </p:cNvPr>
          <p:cNvSpPr/>
          <p:nvPr/>
        </p:nvSpPr>
        <p:spPr>
          <a:xfrm>
            <a:off x="131781" y="3580580"/>
            <a:ext cx="7654065" cy="888328"/>
          </a:xfrm>
          <a:prstGeom prst="rect">
            <a:avLst/>
          </a:prstGeom>
          <a:solidFill>
            <a:srgbClr val="2B2B2B">
              <a:alpha val="20000"/>
            </a:srgbClr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C84A14-7D6D-471E-91EA-6EC267BF7278}"/>
              </a:ext>
            </a:extLst>
          </p:cNvPr>
          <p:cNvSpPr/>
          <p:nvPr/>
        </p:nvSpPr>
        <p:spPr>
          <a:xfrm>
            <a:off x="131781" y="4652943"/>
            <a:ext cx="7685443" cy="1081057"/>
          </a:xfrm>
          <a:prstGeom prst="rect">
            <a:avLst/>
          </a:prstGeom>
          <a:solidFill>
            <a:srgbClr val="2B2B2B">
              <a:alpha val="20000"/>
            </a:srgbClr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60003-9D7F-4402-A870-9CFEAD84EB28}"/>
              </a:ext>
            </a:extLst>
          </p:cNvPr>
          <p:cNvSpPr txBox="1"/>
          <p:nvPr/>
        </p:nvSpPr>
        <p:spPr>
          <a:xfrm rot="16200000">
            <a:off x="-8741" y="5007145"/>
            <a:ext cx="98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Ejemplo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76F74-2161-44F8-9B66-BA0F5A974174}"/>
              </a:ext>
            </a:extLst>
          </p:cNvPr>
          <p:cNvSpPr txBox="1"/>
          <p:nvPr/>
        </p:nvSpPr>
        <p:spPr>
          <a:xfrm rot="16200000">
            <a:off x="17999" y="3893011"/>
            <a:ext cx="93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Licencia</a:t>
            </a:r>
            <a:endParaRPr lang="en-U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2.1 Fuentes y tipos de datos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253766" y="722230"/>
            <a:ext cx="7348194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Escogencia de Fuente de Datos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C8EC1BF-8F85-472F-87F7-AC52B84BC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84097"/>
              </p:ext>
            </p:extLst>
          </p:nvPr>
        </p:nvGraphicFramePr>
        <p:xfrm>
          <a:off x="98613" y="1506070"/>
          <a:ext cx="8731624" cy="524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F1FF534-8931-4614-956B-1B03A9BD78A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46" r="50294" b="146"/>
          <a:stretch/>
        </p:blipFill>
        <p:spPr>
          <a:xfrm>
            <a:off x="198424" y="3223329"/>
            <a:ext cx="962914" cy="649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C0FFB-6961-4AA7-95F6-FF0D518B11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713" y="4414850"/>
            <a:ext cx="658625" cy="325438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9D789E-7FFF-4845-8C65-7B897ECD14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6137" y="3368655"/>
            <a:ext cx="596433" cy="596433"/>
          </a:xfrm>
          <a:prstGeom prst="rect">
            <a:avLst/>
          </a:prstGeom>
        </p:spPr>
      </p:pic>
      <p:pic>
        <p:nvPicPr>
          <p:cNvPr id="13" name="Picture 1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05745026-CBE2-4CBF-B950-3F6AA77BF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9845" y="3182638"/>
            <a:ext cx="330698" cy="3720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6294D3-27C3-4F75-85A9-6583318738C0}"/>
              </a:ext>
            </a:extLst>
          </p:cNvPr>
          <p:cNvSpPr txBox="1"/>
          <p:nvPr/>
        </p:nvSpPr>
        <p:spPr>
          <a:xfrm>
            <a:off x="596153" y="6297706"/>
            <a:ext cx="307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Entre un sin fin de opciones………..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08CD29-B4DD-4AEA-A070-DD189AE6B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9845" y="4241966"/>
            <a:ext cx="831476" cy="1110020"/>
          </a:xfrm>
          <a:prstGeom prst="rect">
            <a:avLst/>
          </a:prstGeom>
        </p:spPr>
      </p:pic>
      <p:pic>
        <p:nvPicPr>
          <p:cNvPr id="18" name="Picture 17" descr="A picture containing clipart, brass knucks, weapon, thing&#10;&#10;Description generated with high confidence">
            <a:extLst>
              <a:ext uri="{FF2B5EF4-FFF2-40B4-BE49-F238E27FC236}">
                <a16:creationId xmlns:a16="http://schemas.microsoft.com/office/drawing/2014/main" id="{EFE59501-5D0F-424D-BFD6-50A81FC6DA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0151" y="3287973"/>
            <a:ext cx="533400" cy="533400"/>
          </a:xfrm>
          <a:prstGeom prst="rect">
            <a:avLst/>
          </a:prstGeom>
        </p:spPr>
      </p:pic>
      <p:pic>
        <p:nvPicPr>
          <p:cNvPr id="20" name="Picture 1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568EAD5-996E-4E18-AE19-61E2BEACA3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3522" y="3116242"/>
            <a:ext cx="571500" cy="5048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BD55B7-2F04-4CD5-B64B-8FA7153927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97453" y="3821373"/>
            <a:ext cx="623046" cy="623046"/>
          </a:xfrm>
          <a:prstGeom prst="rect">
            <a:avLst/>
          </a:prstGeom>
        </p:spPr>
      </p:pic>
      <p:pic>
        <p:nvPicPr>
          <p:cNvPr id="24" name="Picture 2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101230A-EA94-474F-A08D-BD0A34D9B7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70285" y="4361628"/>
            <a:ext cx="583266" cy="5832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36AF1E-2E0F-4488-BE14-1C9304DC71E9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5535" r="26974"/>
          <a:stretch/>
        </p:blipFill>
        <p:spPr>
          <a:xfrm>
            <a:off x="5826177" y="4999968"/>
            <a:ext cx="744108" cy="737907"/>
          </a:xfrm>
          <a:prstGeom prst="rect">
            <a:avLst/>
          </a:prstGeom>
        </p:spPr>
      </p:pic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3CCD79-3CFD-4D67-892F-414C62DA15C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70346" y="3167117"/>
            <a:ext cx="1321090" cy="371557"/>
          </a:xfrm>
          <a:prstGeom prst="rect">
            <a:avLst/>
          </a:prstGeom>
        </p:spPr>
      </p:pic>
      <p:pic>
        <p:nvPicPr>
          <p:cNvPr id="30" name="Picture 2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5CCD108-DD01-444A-B779-C198EB17267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9475" y="3223329"/>
            <a:ext cx="805392" cy="8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Montserrat</vt:lpstr>
      <vt:lpstr>Raleway</vt:lpstr>
      <vt:lpstr>Arial</vt:lpstr>
      <vt:lpstr>Office Theme</vt:lpstr>
      <vt:lpstr>PowerPoint Presentation</vt:lpstr>
      <vt:lpstr>2.1 Fuentes y tipos de datos</vt:lpstr>
      <vt:lpstr>2.1 Fuentes y tipos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14</cp:revision>
  <dcterms:modified xsi:type="dcterms:W3CDTF">2017-07-12T14:03:10Z</dcterms:modified>
</cp:coreProperties>
</file>