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25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Herramientas de Visualizaciones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95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165131" y="6522595"/>
            <a:ext cx="3685880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Raleway" panose="020B0604020202020204" charset="0"/>
              </a:rPr>
              <a:t>Fuente: </a:t>
            </a:r>
            <a:r>
              <a:rPr lang="es-VE" sz="1400" b="1" dirty="0">
                <a:latin typeface="Raleway" panose="020B0604020202020204" charset="0"/>
              </a:rPr>
              <a:t>Wikipedia y Mari Plaza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2.4 Herramientas de Visualizaciones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970960" y="722230"/>
            <a:ext cx="774883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Herramientas de Visualizaciones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14AA2-50C4-40FD-BE2E-333F1D0A6D8E}"/>
              </a:ext>
            </a:extLst>
          </p:cNvPr>
          <p:cNvSpPr txBox="1"/>
          <p:nvPr/>
        </p:nvSpPr>
        <p:spPr>
          <a:xfrm rot="16200000" flipH="1">
            <a:off x="-1836512" y="3336381"/>
            <a:ext cx="4674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Abstracción </a:t>
            </a:r>
          </a:p>
          <a:p>
            <a:pPr algn="ctr"/>
            <a:endParaRPr lang="es-VE" b="1" dirty="0">
              <a:latin typeface="Raleway" panose="020B0604020202020204" charset="0"/>
            </a:endParaRPr>
          </a:p>
          <a:p>
            <a:r>
              <a:rPr lang="es-VE" b="1" dirty="0">
                <a:latin typeface="Raleway" panose="020B0604020202020204" charset="0"/>
              </a:rPr>
              <a:t>Orientada a Objetos                              Programación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39272-9856-41D3-973E-3C0017A4E883}"/>
              </a:ext>
            </a:extLst>
          </p:cNvPr>
          <p:cNvSpPr txBox="1"/>
          <p:nvPr/>
        </p:nvSpPr>
        <p:spPr>
          <a:xfrm flipH="1">
            <a:off x="1305613" y="6119336"/>
            <a:ext cx="5884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Propietaria                                                              Código Abierto</a:t>
            </a:r>
          </a:p>
          <a:p>
            <a:pPr algn="ctr"/>
            <a:endParaRPr lang="es-VE" b="1" dirty="0">
              <a:latin typeface="Raleway" panose="020B0604020202020204" charset="0"/>
            </a:endParaRPr>
          </a:p>
          <a:p>
            <a:pPr algn="ctr"/>
            <a:r>
              <a:rPr lang="es-VE" b="1" dirty="0">
                <a:latin typeface="Raleway" panose="020B0604020202020204" charset="0"/>
              </a:rPr>
              <a:t>T</a:t>
            </a:r>
            <a:r>
              <a:rPr lang="en-US" b="1" dirty="0" err="1">
                <a:latin typeface="Raleway" panose="020B0604020202020204" charset="0"/>
              </a:rPr>
              <a:t>ipo</a:t>
            </a:r>
            <a:r>
              <a:rPr lang="en-US" b="1" dirty="0">
                <a:latin typeface="Raleway" panose="020B0604020202020204" charset="0"/>
              </a:rPr>
              <a:t> de Tecnología</a:t>
            </a:r>
            <a:endParaRPr lang="es-VE" b="1" dirty="0">
              <a:latin typeface="Raleway" panose="020B060402020202020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F6DDC-7507-46A1-9F19-C80A0F79819D}"/>
              </a:ext>
            </a:extLst>
          </p:cNvPr>
          <p:cNvCxnSpPr>
            <a:cxnSpLocks/>
          </p:cNvCxnSpPr>
          <p:nvPr/>
        </p:nvCxnSpPr>
        <p:spPr>
          <a:xfrm>
            <a:off x="1112363" y="1423215"/>
            <a:ext cx="0" cy="474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B74408-FA40-4AEB-908E-E2365931596F}"/>
              </a:ext>
            </a:extLst>
          </p:cNvPr>
          <p:cNvCxnSpPr>
            <a:cxnSpLocks/>
          </p:cNvCxnSpPr>
          <p:nvPr/>
        </p:nvCxnSpPr>
        <p:spPr>
          <a:xfrm>
            <a:off x="1060515" y="6063792"/>
            <a:ext cx="6503618" cy="30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93DCB6-BD2C-4764-8404-158CD6DD87AC}"/>
              </a:ext>
            </a:extLst>
          </p:cNvPr>
          <p:cNvCxnSpPr>
            <a:cxnSpLocks/>
          </p:cNvCxnSpPr>
          <p:nvPr/>
        </p:nvCxnSpPr>
        <p:spPr>
          <a:xfrm>
            <a:off x="4389748" y="1504262"/>
            <a:ext cx="0" cy="460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865F4-125E-4CE1-B917-1895DA609582}"/>
              </a:ext>
            </a:extLst>
          </p:cNvPr>
          <p:cNvCxnSpPr>
            <a:cxnSpLocks/>
          </p:cNvCxnSpPr>
          <p:nvPr/>
        </p:nvCxnSpPr>
        <p:spPr>
          <a:xfrm>
            <a:off x="7564133" y="1463394"/>
            <a:ext cx="0" cy="4655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98F-C02C-45B4-928E-5DDB68C4092A}"/>
              </a:ext>
            </a:extLst>
          </p:cNvPr>
          <p:cNvCxnSpPr>
            <a:cxnSpLocks/>
          </p:cNvCxnSpPr>
          <p:nvPr/>
        </p:nvCxnSpPr>
        <p:spPr>
          <a:xfrm>
            <a:off x="1060515" y="3783081"/>
            <a:ext cx="6503618" cy="2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67EB33-014B-4E02-9AC8-091E91D82AC2}"/>
              </a:ext>
            </a:extLst>
          </p:cNvPr>
          <p:cNvCxnSpPr>
            <a:cxnSpLocks/>
          </p:cNvCxnSpPr>
          <p:nvPr/>
        </p:nvCxnSpPr>
        <p:spPr>
          <a:xfrm>
            <a:off x="1060514" y="1457022"/>
            <a:ext cx="6405515" cy="1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72676-3B78-4F5A-A2ED-727F78D49FB2}"/>
              </a:ext>
            </a:extLst>
          </p:cNvPr>
          <p:cNvSpPr txBox="1"/>
          <p:nvPr/>
        </p:nvSpPr>
        <p:spPr>
          <a:xfrm flipH="1">
            <a:off x="2534395" y="4930219"/>
            <a:ext cx="618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https://es.wikipedia.org/wiki/</a:t>
            </a:r>
            <a:r>
              <a:rPr lang="en-US" dirty="0" err="1"/>
              <a:t>Visualización_de_datos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Montserrat</vt:lpstr>
      <vt:lpstr>Raleway</vt:lpstr>
      <vt:lpstr>Arial</vt:lpstr>
      <vt:lpstr>Office Theme</vt:lpstr>
      <vt:lpstr>PowerPoint Presentation</vt:lpstr>
      <vt:lpstr>2.4 Herramientas de 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6</cp:revision>
  <dcterms:modified xsi:type="dcterms:W3CDTF">2017-07-12T16:15:34Z</dcterms:modified>
</cp:coreProperties>
</file>