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82" r:id="rId2"/>
    <p:sldId id="283" r:id="rId3"/>
    <p:sldId id="284" r:id="rId4"/>
    <p:sldId id="287" r:id="rId5"/>
    <p:sldId id="285" r:id="rId6"/>
    <p:sldId id="286" r:id="rId7"/>
    <p:sldId id="288" r:id="rId8"/>
    <p:sldId id="290" r:id="rId9"/>
    <p:sldId id="291" r:id="rId10"/>
  </p:sldIdLst>
  <p:sldSz cx="9144000" cy="6858000" type="screen4x3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17"/>
    <a:srgbClr val="2BB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5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58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7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96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86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37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79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0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Agregaciones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TARJETAS DE AGREGACIONES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Mínimo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Máximo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Rango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1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Suma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8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Cuenta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380268" y="674175"/>
            <a:ext cx="4242062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Media Aritmética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Mediana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Moda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0" y="5753658"/>
            <a:ext cx="9144000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9427" y="6061435"/>
            <a:ext cx="9134573" cy="79656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3492372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93F73-A7A8-4258-B4DD-B5F33AB5F72A}"/>
              </a:ext>
            </a:extLst>
          </p:cNvPr>
          <p:cNvSpPr txBox="1"/>
          <p:nvPr/>
        </p:nvSpPr>
        <p:spPr>
          <a:xfrm>
            <a:off x="917691" y="6269213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MIN()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29439" y="4397399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16301" y="5061156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>
                <a:latin typeface="Raleway" panose="020B0604020202020204" charset="0"/>
              </a:rPr>
              <a:t>XLSLM KKNSKM ;M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59295" y="43631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50327" y="4999672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En la práctica se usa para: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xxxx</a:t>
            </a:r>
            <a:r>
              <a:rPr lang="es-VE" dirty="0">
                <a:latin typeface="Raleway" panose="020B060402020202020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Fdddf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Fdfd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Dfdffd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Dssdds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Sdsddsds</a:t>
            </a: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dirty="0" err="1">
                <a:latin typeface="Raleway" panose="020B0604020202020204" charset="0"/>
              </a:rPr>
              <a:t>dsdsdsds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9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On-screen Show (4:3)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Calibri</vt:lpstr>
      <vt:lpstr>Raleway</vt:lpstr>
      <vt:lpstr>Arial</vt:lpstr>
      <vt:lpstr>Office Theme</vt:lpstr>
      <vt:lpstr>PowerPoint Presentation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8</cp:revision>
  <dcterms:modified xsi:type="dcterms:W3CDTF">2017-07-12T16:08:40Z</dcterms:modified>
</cp:coreProperties>
</file>