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82" r:id="rId2"/>
    <p:sldId id="283" r:id="rId3"/>
    <p:sldId id="284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57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770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290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2.6.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Juego de Agregaciones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INSTRUCCIONES</a:t>
            </a:r>
          </a:p>
        </p:txBody>
      </p:sp>
    </p:spTree>
    <p:extLst>
      <p:ext uri="{BB962C8B-B14F-4D97-AF65-F5344CB8AC3E}">
        <p14:creationId xmlns:p14="http://schemas.microsoft.com/office/powerpoint/2010/main" val="183874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- 7 tarjetas donde se explican cada una de las agregaciones posibles, su definición y cómo calcularla.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 Post </a:t>
            </a:r>
            <a:r>
              <a:rPr lang="es-ES" sz="1850" dirty="0" err="1"/>
              <a:t>its</a:t>
            </a:r>
            <a:r>
              <a:rPr lang="es-ES" sz="1850" dirty="0"/>
              <a:t> y marcadores que serán usados para completar el tablero de juego.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- 1 tablero de juego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- 1 tablero de muestras que es diferente para cada grupo. 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La misión de ustedes es completar correctamente el tablero de juego al analizar la muestra que tienen en frente.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En este instante la muestra que cada grupo tiene es diferente al otro.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Utilizando las tarjetas de definición, tendrás 5 minutos para analizar cada población antes de pasarla al siguiente grupo. Para ello deberás calcular las agregaciones que permiten completar el tablero de juego.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Transcurrido los 5 minutos pasarás tu población al otro equipo y tu recibirás una nueva.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Todos los equipos que tengan el tablero correcto recibirán Chocolates.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Les recomendamos tomarse su tiempo para analizar lo que están haciendo, especialmente para la moda, la mediana y la media aritmética o promedio.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Lean bien las tarjetas y como se calculan antes de completar el post-</a:t>
            </a:r>
            <a:r>
              <a:rPr lang="es-ES" sz="1850" dirty="0" err="1"/>
              <a:t>it</a:t>
            </a:r>
            <a:r>
              <a:rPr lang="es-ES" sz="1850" dirty="0"/>
              <a:t>.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Instrucciones</a:t>
            </a:r>
          </a:p>
        </p:txBody>
      </p:sp>
    </p:spTree>
    <p:extLst>
      <p:ext uri="{BB962C8B-B14F-4D97-AF65-F5344CB8AC3E}">
        <p14:creationId xmlns:p14="http://schemas.microsoft.com/office/powerpoint/2010/main" val="216477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Montserrat</vt:lpstr>
      <vt:lpstr>Raleway</vt:lpstr>
      <vt:lpstr>Arial</vt:lpstr>
      <vt:lpstr>Office Theme</vt:lpstr>
      <vt:lpstr>PowerPoint Presentation</vt:lpstr>
      <vt:lpstr>2.6 Juego de Agregaciones</vt:lpstr>
      <vt:lpstr>2.6 Juego de Agregaciones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6</cp:revision>
  <dcterms:modified xsi:type="dcterms:W3CDTF">2017-07-12T16:24:05Z</dcterms:modified>
</cp:coreProperties>
</file>