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4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8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21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mari.plaza#!/vizhome/Laboratoria-EvolucinPenetracindeInternet-CursoVisualizacin/EvolucinporAo?publish=y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3.1.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Exploración del Tablero de Indicadores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1.- Ir al siguiente link: </a:t>
            </a:r>
          </a:p>
          <a:p>
            <a:pPr marL="0" lvl="0" indent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hlinkClick r:id="rId3"/>
              </a:rPr>
              <a:t>https://public.tableau.com/profile/mari.plaza#!/vizhome/Laboratoria-EvolucinPenetracindeInternet-CursoVisualizacin/EvolucinporAo?publish=yes</a:t>
            </a: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2.- Escoger la ficha de color que representará al equipo en el tablero ubicado en el centro del salón.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3.- Una representante del grupo deberá acercarse al centro. Allí recibirá la primera tarjeta con la pregunta a ser respondida.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4.- Al encontrar la respuesta debe anotarse en un post-</a:t>
            </a:r>
            <a:r>
              <a:rPr lang="es-ES" sz="1850" dirty="0" err="1"/>
              <a:t>it</a:t>
            </a:r>
            <a:r>
              <a:rPr lang="es-ES" sz="1850" dirty="0"/>
              <a:t> y regresar al tablero.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Si es correcta el instructor o instructora dejará avanzar la ficha que representa el equipo y entregará la siguiente pregunta al equipo.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5.- El equipo ganador será aquel que logre llegar al final del tablero de primero.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297009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Montserrat</vt:lpstr>
      <vt:lpstr>Raleway</vt:lpstr>
      <vt:lpstr>Arial</vt:lpstr>
      <vt:lpstr>Office Theme</vt:lpstr>
      <vt:lpstr>PowerPoint Presentation</vt:lpstr>
      <vt:lpstr>3.1. Juego de Exploración del Tablero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</cp:revision>
  <dcterms:modified xsi:type="dcterms:W3CDTF">2017-07-12T16:25:24Z</dcterms:modified>
</cp:coreProperties>
</file>