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7"/>
  </p:notesMasterIdLst>
  <p:sldIdLst>
    <p:sldId id="282" r:id="rId2"/>
    <p:sldId id="287" r:id="rId3"/>
    <p:sldId id="286" r:id="rId4"/>
    <p:sldId id="288" r:id="rId5"/>
    <p:sldId id="289" r:id="rId6"/>
  </p:sldIdLst>
  <p:sldSz cx="9144000" cy="6858000" type="screen4x3"/>
  <p:notesSz cx="6858000" cy="9144000"/>
  <p:embeddedFontLst>
    <p:embeddedFont>
      <p:font typeface="Raleway" panose="020B0604020202020204" charset="0"/>
      <p:regular r:id="rId8"/>
      <p:bold r:id="rId9"/>
      <p:italic r:id="rId10"/>
      <p:boldItalic r:id="rId11"/>
    </p:embeddedFont>
    <p:embeddedFont>
      <p:font typeface="Montserrat" panose="020B060402020202020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2B"/>
    <a:srgbClr val="F7B617"/>
    <a:srgbClr val="93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1" d="100"/>
          <a:sy n="81" d="100"/>
        </p:scale>
        <p:origin x="150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200" b="0" i="0" u="none" strike="noStrike" cap="none">
                <a:solidFill>
                  <a:schemeClr val="dk1"/>
                </a:solidFill>
                <a:latin typeface="Calibri"/>
                <a:ea typeface="Calibri"/>
                <a:cs typeface="Calibri"/>
                <a:sym typeface="Calibri"/>
              </a:defRPr>
            </a:lvl2pPr>
            <a:lvl3pPr marL="914400" marR="0" lvl="2" indent="0" algn="l" rtl="0">
              <a:spcBef>
                <a:spcPts val="0"/>
              </a:spcBef>
              <a:defRPr sz="1200" b="0" i="0" u="none" strike="noStrike" cap="none">
                <a:solidFill>
                  <a:schemeClr val="dk1"/>
                </a:solidFill>
                <a:latin typeface="Calibri"/>
                <a:ea typeface="Calibri"/>
                <a:cs typeface="Calibri"/>
                <a:sym typeface="Calibri"/>
              </a:defRPr>
            </a:lvl3pPr>
            <a:lvl4pPr marL="1371600" marR="0" lvl="3" indent="0" algn="l" rtl="0">
              <a:spcBef>
                <a:spcPts val="0"/>
              </a:spcBef>
              <a:defRPr sz="1200" b="0" i="0" u="none" strike="noStrike" cap="none">
                <a:solidFill>
                  <a:schemeClr val="dk1"/>
                </a:solidFill>
                <a:latin typeface="Calibri"/>
                <a:ea typeface="Calibri"/>
                <a:cs typeface="Calibri"/>
                <a:sym typeface="Calibri"/>
              </a:defRPr>
            </a:lvl4pPr>
            <a:lvl5pPr marL="1828800" marR="0" lvl="4" indent="0" algn="l" rtl="0">
              <a:spcBef>
                <a:spcPts val="0"/>
              </a:spcBef>
              <a:defRPr sz="1200" b="0" i="0" u="none" strike="noStrike" cap="none">
                <a:solidFill>
                  <a:schemeClr val="dk1"/>
                </a:solidFill>
                <a:latin typeface="Calibri"/>
                <a:ea typeface="Calibri"/>
                <a:cs typeface="Calibri"/>
                <a:sym typeface="Calibri"/>
              </a:defRPr>
            </a:lvl5pPr>
            <a:lvl6pPr marL="2286000" marR="0" lvl="5" indent="0" algn="l" rtl="0">
              <a:spcBef>
                <a:spcPts val="0"/>
              </a:spcBef>
              <a:defRPr sz="1200" b="0" i="0" u="none" strike="noStrike" cap="none">
                <a:solidFill>
                  <a:schemeClr val="dk1"/>
                </a:solidFill>
                <a:latin typeface="Calibri"/>
                <a:ea typeface="Calibri"/>
                <a:cs typeface="Calibri"/>
                <a:sym typeface="Calibri"/>
              </a:defRPr>
            </a:lvl6pPr>
            <a:lvl7pPr marL="2743200" marR="0" lvl="6" indent="0" algn="l" rtl="0">
              <a:spcBef>
                <a:spcPts val="0"/>
              </a:spcBef>
              <a:defRPr sz="1200" b="0" i="0" u="none" strike="noStrike" cap="none">
                <a:solidFill>
                  <a:schemeClr val="dk1"/>
                </a:solidFill>
                <a:latin typeface="Calibri"/>
                <a:ea typeface="Calibri"/>
                <a:cs typeface="Calibri"/>
                <a:sym typeface="Calibri"/>
              </a:defRPr>
            </a:lvl7pPr>
            <a:lvl8pPr marL="3200400" marR="0" lvl="7" indent="0" algn="l" rtl="0">
              <a:spcBef>
                <a:spcPts val="0"/>
              </a:spcBef>
              <a:defRPr sz="1200" b="0" i="0" u="none" strike="noStrike" cap="none">
                <a:solidFill>
                  <a:schemeClr val="dk1"/>
                </a:solidFill>
                <a:latin typeface="Calibri"/>
                <a:ea typeface="Calibri"/>
                <a:cs typeface="Calibri"/>
                <a:sym typeface="Calibri"/>
              </a:defRPr>
            </a:lvl8pPr>
            <a:lvl9pPr marL="3657600" marR="0" lvl="8" indent="0" algn="l" rtl="0">
              <a:spcBef>
                <a:spcPts val="0"/>
              </a:spcBef>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defRPr sz="1200" b="0" i="0" u="none" strike="noStrike" cap="none">
                <a:solidFill>
                  <a:schemeClr val="dk1"/>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61" name="Shape 16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21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91" name="Shape 3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9829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391" name="Shape 3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0288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391" name="Shape 3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6366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391" name="Shape 39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682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24"/>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7" name="Shape 17"/>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74" name="Shape 74"/>
          <p:cNvSpPr txBox="1">
            <a:spLocks noGrp="1"/>
          </p:cNvSpPr>
          <p:nvPr>
            <p:ph type="body" idx="1"/>
          </p:nvPr>
        </p:nvSpPr>
        <p:spPr>
          <a:xfrm rot="5400000">
            <a:off x="2309018" y="-251618"/>
            <a:ext cx="4525963" cy="8229600"/>
          </a:xfrm>
          <a:prstGeom prst="rect">
            <a:avLst/>
          </a:prstGeom>
          <a:noFill/>
          <a:ln>
            <a:noFill/>
          </a:ln>
        </p:spPr>
        <p:txBody>
          <a:bodyPr lIns="91425" tIns="91425" rIns="91425" bIns="91425" anchor="t" anchorCtr="0"/>
          <a:lstStyle>
            <a:lvl1pPr marL="342900" lvl="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lvl="1"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lvl="2"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lvl="3"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lvl="4"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lvl="5"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lvl="6"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lvl="7"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lvl="8"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732337" y="2171700"/>
            <a:ext cx="5851525" cy="20574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80" name="Shape 80"/>
          <p:cNvSpPr txBox="1">
            <a:spLocks noGrp="1"/>
          </p:cNvSpPr>
          <p:nvPr>
            <p:ph type="body" idx="1"/>
          </p:nvPr>
        </p:nvSpPr>
        <p:spPr>
          <a:xfrm rot="5400000">
            <a:off x="541337" y="190500"/>
            <a:ext cx="5851525" cy="6019799"/>
          </a:xfrm>
          <a:prstGeom prst="rect">
            <a:avLst/>
          </a:prstGeom>
          <a:noFill/>
          <a:ln>
            <a:noFill/>
          </a:ln>
        </p:spPr>
        <p:txBody>
          <a:bodyPr lIns="91425" tIns="91425" rIns="91425" bIns="91425" anchor="t" anchorCtr="0"/>
          <a:lstStyle>
            <a:lvl1pPr marL="342900" lvl="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lvl="1"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lvl="2"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lvl="3"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lvl="4"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lvl="5"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lvl="6"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lvl="7"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lvl="8"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lvl="0" indent="-139700" algn="l" rtl="0">
              <a:spcBef>
                <a:spcPts val="640"/>
              </a:spcBef>
              <a:buClr>
                <a:schemeClr val="dk1"/>
              </a:buClr>
              <a:buFont typeface="Arial"/>
              <a:buChar char="•"/>
              <a:defRPr sz="3200">
                <a:solidFill>
                  <a:schemeClr val="dk1"/>
                </a:solidFill>
                <a:latin typeface="Calibri"/>
                <a:ea typeface="Calibri"/>
                <a:cs typeface="Calibri"/>
                <a:sym typeface="Calibri"/>
              </a:defRPr>
            </a:lvl1pPr>
            <a:lvl2pPr marL="742950" lvl="1" indent="-107950" algn="l" rtl="0">
              <a:spcBef>
                <a:spcPts val="560"/>
              </a:spcBef>
              <a:buClr>
                <a:schemeClr val="dk1"/>
              </a:buClr>
              <a:buFont typeface="Arial"/>
              <a:buChar char="–"/>
              <a:defRPr sz="2800">
                <a:solidFill>
                  <a:schemeClr val="dk1"/>
                </a:solidFill>
                <a:latin typeface="Calibri"/>
                <a:ea typeface="Calibri"/>
                <a:cs typeface="Calibri"/>
                <a:sym typeface="Calibri"/>
              </a:defRPr>
            </a:lvl2pPr>
            <a:lvl3pPr marL="1143000" lvl="2" indent="-76200" algn="l" rtl="0">
              <a:spcBef>
                <a:spcPts val="480"/>
              </a:spcBef>
              <a:buClr>
                <a:schemeClr val="dk1"/>
              </a:buClr>
              <a:buFont typeface="Arial"/>
              <a:buChar char="•"/>
              <a:defRPr sz="2400">
                <a:solidFill>
                  <a:schemeClr val="dk1"/>
                </a:solidFill>
                <a:latin typeface="Calibri"/>
                <a:ea typeface="Calibri"/>
                <a:cs typeface="Calibri"/>
                <a:sym typeface="Calibri"/>
              </a:defRPr>
            </a:lvl3pPr>
            <a:lvl4pPr marL="1600200" lvl="3" indent="-101600" algn="l" rtl="0">
              <a:spcBef>
                <a:spcPts val="400"/>
              </a:spcBef>
              <a:buClr>
                <a:schemeClr val="dk1"/>
              </a:buClr>
              <a:buFont typeface="Arial"/>
              <a:buChar char="–"/>
              <a:defRPr sz="2000">
                <a:solidFill>
                  <a:schemeClr val="dk1"/>
                </a:solidFill>
                <a:latin typeface="Calibri"/>
                <a:ea typeface="Calibri"/>
                <a:cs typeface="Calibri"/>
                <a:sym typeface="Calibri"/>
              </a:defRPr>
            </a:lvl4pPr>
            <a:lvl5pPr marL="2057400" lvl="4" indent="-101600" algn="l" rtl="0">
              <a:spcBef>
                <a:spcPts val="400"/>
              </a:spcBef>
              <a:buClr>
                <a:schemeClr val="dk1"/>
              </a:buClr>
              <a:buFont typeface="Arial"/>
              <a:buChar char="»"/>
              <a:defRPr sz="2000">
                <a:solidFill>
                  <a:schemeClr val="dk1"/>
                </a:solidFill>
                <a:latin typeface="Calibri"/>
                <a:ea typeface="Calibri"/>
                <a:cs typeface="Calibri"/>
                <a:sym typeface="Calibri"/>
              </a:defRPr>
            </a:lvl5pPr>
            <a:lvl6pPr marL="2514600" lvl="5" indent="-101600" algn="l" rtl="0">
              <a:spcBef>
                <a:spcPts val="400"/>
              </a:spcBef>
              <a:buClr>
                <a:schemeClr val="dk1"/>
              </a:buClr>
              <a:buFont typeface="Arial"/>
              <a:buChar char="•"/>
              <a:defRPr sz="2000">
                <a:solidFill>
                  <a:schemeClr val="dk1"/>
                </a:solidFill>
                <a:latin typeface="Calibri"/>
                <a:ea typeface="Calibri"/>
                <a:cs typeface="Calibri"/>
                <a:sym typeface="Calibri"/>
              </a:defRPr>
            </a:lvl6pPr>
            <a:lvl7pPr marL="2971800" lvl="6" indent="-101600" algn="l" rtl="0">
              <a:spcBef>
                <a:spcPts val="400"/>
              </a:spcBef>
              <a:buClr>
                <a:schemeClr val="dk1"/>
              </a:buClr>
              <a:buFont typeface="Arial"/>
              <a:buChar char="•"/>
              <a:defRPr sz="2000">
                <a:solidFill>
                  <a:schemeClr val="dk1"/>
                </a:solidFill>
                <a:latin typeface="Calibri"/>
                <a:ea typeface="Calibri"/>
                <a:cs typeface="Calibri"/>
                <a:sym typeface="Calibri"/>
              </a:defRPr>
            </a:lvl7pPr>
            <a:lvl8pPr marL="3429000" lvl="7" indent="-101600" algn="l" rtl="0">
              <a:spcBef>
                <a:spcPts val="400"/>
              </a:spcBef>
              <a:buClr>
                <a:schemeClr val="dk1"/>
              </a:buClr>
              <a:buFont typeface="Arial"/>
              <a:buChar char="•"/>
              <a:defRPr sz="2000">
                <a:solidFill>
                  <a:schemeClr val="dk1"/>
                </a:solidFill>
                <a:latin typeface="Calibri"/>
                <a:ea typeface="Calibri"/>
                <a:cs typeface="Calibri"/>
                <a:sym typeface="Calibri"/>
              </a:defRPr>
            </a:lvl8pPr>
            <a:lvl9pPr marL="3886200" lvl="8" indent="-101600" algn="l" rtl="0">
              <a:spcBef>
                <a:spcPts val="400"/>
              </a:spcBef>
              <a:buClr>
                <a:schemeClr val="dk1"/>
              </a:buClr>
              <a:buFont typeface="Arial"/>
              <a:buChar char="•"/>
              <a:defRPr sz="2000">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lvl="0" algn="l" rtl="0">
              <a:spcBef>
                <a:spcPts val="0"/>
              </a:spcBef>
              <a:defRPr sz="4000" b="1" cap="none"/>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lvl="0" indent="0" rtl="0">
              <a:spcBef>
                <a:spcPts val="0"/>
              </a:spcBef>
              <a:buClr>
                <a:srgbClr val="888888"/>
              </a:buClr>
              <a:buFont typeface="Calibri"/>
              <a:buNone/>
              <a:defRPr sz="2000">
                <a:solidFill>
                  <a:srgbClr val="888888"/>
                </a:solidFill>
              </a:defRPr>
            </a:lvl1pPr>
            <a:lvl2pPr marL="457200" lvl="1" indent="0" rtl="0">
              <a:spcBef>
                <a:spcPts val="0"/>
              </a:spcBef>
              <a:buClr>
                <a:srgbClr val="888888"/>
              </a:buClr>
              <a:buFont typeface="Calibri"/>
              <a:buNone/>
              <a:defRPr sz="1800">
                <a:solidFill>
                  <a:srgbClr val="888888"/>
                </a:solidFill>
              </a:defRPr>
            </a:lvl2pPr>
            <a:lvl3pPr marL="914400" lvl="2" indent="0" rtl="0">
              <a:spcBef>
                <a:spcPts val="0"/>
              </a:spcBef>
              <a:buClr>
                <a:srgbClr val="888888"/>
              </a:buClr>
              <a:buFont typeface="Calibri"/>
              <a:buNone/>
              <a:defRPr sz="1600">
                <a:solidFill>
                  <a:srgbClr val="888888"/>
                </a:solidFill>
              </a:defRPr>
            </a:lvl3pPr>
            <a:lvl4pPr marL="1371600" lvl="3" indent="0" rtl="0">
              <a:spcBef>
                <a:spcPts val="0"/>
              </a:spcBef>
              <a:buClr>
                <a:srgbClr val="888888"/>
              </a:buClr>
              <a:buFont typeface="Calibri"/>
              <a:buNone/>
              <a:defRPr sz="1400">
                <a:solidFill>
                  <a:srgbClr val="888888"/>
                </a:solidFill>
              </a:defRPr>
            </a:lvl4pPr>
            <a:lvl5pPr marL="1828800" lvl="4" indent="0" rtl="0">
              <a:spcBef>
                <a:spcPts val="0"/>
              </a:spcBef>
              <a:buClr>
                <a:srgbClr val="888888"/>
              </a:buClr>
              <a:buFont typeface="Calibri"/>
              <a:buNone/>
              <a:defRPr sz="1400">
                <a:solidFill>
                  <a:srgbClr val="888888"/>
                </a:solidFill>
              </a:defRPr>
            </a:lvl5pPr>
            <a:lvl6pPr marL="2286000" lvl="5" indent="0" rtl="0">
              <a:spcBef>
                <a:spcPts val="0"/>
              </a:spcBef>
              <a:buClr>
                <a:srgbClr val="888888"/>
              </a:buClr>
              <a:buFont typeface="Calibri"/>
              <a:buNone/>
              <a:defRPr sz="1400">
                <a:solidFill>
                  <a:srgbClr val="888888"/>
                </a:solidFill>
              </a:defRPr>
            </a:lvl6pPr>
            <a:lvl7pPr marL="2743200" lvl="6" indent="0" rtl="0">
              <a:spcBef>
                <a:spcPts val="0"/>
              </a:spcBef>
              <a:buClr>
                <a:srgbClr val="888888"/>
              </a:buClr>
              <a:buFont typeface="Calibri"/>
              <a:buNone/>
              <a:defRPr sz="1400">
                <a:solidFill>
                  <a:srgbClr val="888888"/>
                </a:solidFill>
              </a:defRPr>
            </a:lvl7pPr>
            <a:lvl8pPr marL="3200400" lvl="7" indent="0" rtl="0">
              <a:spcBef>
                <a:spcPts val="0"/>
              </a:spcBef>
              <a:buClr>
                <a:srgbClr val="888888"/>
              </a:buClr>
              <a:buFont typeface="Calibri"/>
              <a:buNone/>
              <a:defRPr sz="1400">
                <a:solidFill>
                  <a:srgbClr val="888888"/>
                </a:solidFill>
              </a:defRPr>
            </a:lvl8pPr>
            <a:lvl9pPr marL="3657600" lvl="8" indent="0" rtl="0">
              <a:spcBef>
                <a:spcPts val="0"/>
              </a:spcBef>
              <a:buClr>
                <a:srgbClr val="888888"/>
              </a:buClr>
              <a:buFont typeface="Calibri"/>
              <a:buNone/>
              <a:defRPr sz="1400">
                <a:solidFill>
                  <a:srgbClr val="888888"/>
                </a:solidFill>
              </a:defRPr>
            </a:lvl9pPr>
          </a:lstStyle>
          <a:p>
            <a:endParaRPr/>
          </a:p>
        </p:txBody>
      </p:sp>
      <p:sp>
        <p:nvSpPr>
          <p:cNvPr id="30" name="Shape 30"/>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 name="Shape 35"/>
          <p:cNvSpPr txBox="1">
            <a:spLocks noGrp="1"/>
          </p:cNvSpPr>
          <p:nvPr>
            <p:ph type="body" idx="1"/>
          </p:nvPr>
        </p:nvSpPr>
        <p:spPr>
          <a:xfrm>
            <a:off x="457200" y="1600200"/>
            <a:ext cx="4038599" cy="4525963"/>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36" name="Shape 36"/>
          <p:cNvSpPr txBox="1">
            <a:spLocks noGrp="1"/>
          </p:cNvSpPr>
          <p:nvPr>
            <p:ph type="body" idx="2"/>
          </p:nvPr>
        </p:nvSpPr>
        <p:spPr>
          <a:xfrm>
            <a:off x="4648200" y="1600200"/>
            <a:ext cx="4038599" cy="4525963"/>
          </a:xfrm>
          <a:prstGeom prst="rect">
            <a:avLst/>
          </a:prstGeom>
          <a:noFill/>
          <a:ln>
            <a:noFill/>
          </a:ln>
        </p:spPr>
        <p:txBody>
          <a:bodyPr lIns="91425" tIns="91425" rIns="91425" bIns="91425" anchor="t" anchorCtr="0"/>
          <a:lstStyle>
            <a:lvl1pPr lvl="0" rtl="0">
              <a:spcBef>
                <a:spcPts val="0"/>
              </a:spcBef>
              <a:defRPr sz="2800"/>
            </a:lvl1pPr>
            <a:lvl2pPr lvl="1" rtl="0">
              <a:spcBef>
                <a:spcPts val="0"/>
              </a:spcBef>
              <a:defRPr sz="2400"/>
            </a:lvl2pPr>
            <a:lvl3pPr lvl="2" rtl="0">
              <a:spcBef>
                <a:spcPts val="0"/>
              </a:spcBef>
              <a:defRPr sz="2000"/>
            </a:lvl3pPr>
            <a:lvl4pPr lvl="3" rtl="0">
              <a:spcBef>
                <a:spcPts val="0"/>
              </a:spcBef>
              <a:defRPr sz="1800"/>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a:endParaRPr/>
          </a:p>
        </p:txBody>
      </p:sp>
      <p:sp>
        <p:nvSpPr>
          <p:cNvPr id="37" name="Shape 37"/>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2" name="Shape 42"/>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lvl="0" indent="0" rtl="0">
              <a:spcBef>
                <a:spcPts val="0"/>
              </a:spcBef>
              <a:buFont typeface="Calibri"/>
              <a:buNone/>
              <a:defRPr sz="2400" b="1"/>
            </a:lvl1pPr>
            <a:lvl2pPr marL="457200" lvl="1" indent="0" rtl="0">
              <a:spcBef>
                <a:spcPts val="0"/>
              </a:spcBef>
              <a:buFont typeface="Calibri"/>
              <a:buNone/>
              <a:defRPr sz="2000" b="1"/>
            </a:lvl2pPr>
            <a:lvl3pPr marL="914400" lvl="2" indent="0" rtl="0">
              <a:spcBef>
                <a:spcPts val="0"/>
              </a:spcBef>
              <a:buFont typeface="Calibri"/>
              <a:buNone/>
              <a:defRPr sz="1800" b="1"/>
            </a:lvl3pPr>
            <a:lvl4pPr marL="1371600" lvl="3" indent="0" rtl="0">
              <a:spcBef>
                <a:spcPts val="0"/>
              </a:spcBef>
              <a:buFont typeface="Calibri"/>
              <a:buNone/>
              <a:defRPr sz="1600" b="1"/>
            </a:lvl4pPr>
            <a:lvl5pPr marL="1828800" lvl="4" indent="0" rtl="0">
              <a:spcBef>
                <a:spcPts val="0"/>
              </a:spcBef>
              <a:buFont typeface="Calibri"/>
              <a:buNone/>
              <a:defRPr sz="1600" b="1"/>
            </a:lvl5pPr>
            <a:lvl6pPr marL="2286000" lvl="5" indent="0" rtl="0">
              <a:spcBef>
                <a:spcPts val="0"/>
              </a:spcBef>
              <a:buFont typeface="Calibri"/>
              <a:buNone/>
              <a:defRPr sz="1600" b="1"/>
            </a:lvl6pPr>
            <a:lvl7pPr marL="2743200" lvl="6" indent="0" rtl="0">
              <a:spcBef>
                <a:spcPts val="0"/>
              </a:spcBef>
              <a:buFont typeface="Calibri"/>
              <a:buNone/>
              <a:defRPr sz="1600" b="1"/>
            </a:lvl7pPr>
            <a:lvl8pPr marL="3200400" lvl="7" indent="0" rtl="0">
              <a:spcBef>
                <a:spcPts val="0"/>
              </a:spcBef>
              <a:buFont typeface="Calibri"/>
              <a:buNone/>
              <a:defRPr sz="1600" b="1"/>
            </a:lvl8pPr>
            <a:lvl9pPr marL="3657600" lvl="8" indent="0" rtl="0">
              <a:spcBef>
                <a:spcPts val="0"/>
              </a:spcBef>
              <a:buFont typeface="Calibri"/>
              <a:buNone/>
              <a:defRPr sz="1600" b="1"/>
            </a:lvl9pPr>
          </a:lstStyle>
          <a:p>
            <a:endParaRPr/>
          </a:p>
        </p:txBody>
      </p:sp>
      <p:sp>
        <p:nvSpPr>
          <p:cNvPr id="43" name="Shape 43"/>
          <p:cNvSpPr txBox="1">
            <a:spLocks noGrp="1"/>
          </p:cNvSpPr>
          <p:nvPr>
            <p:ph type="body" idx="2"/>
          </p:nvPr>
        </p:nvSpPr>
        <p:spPr>
          <a:xfrm>
            <a:off x="457200" y="2174875"/>
            <a:ext cx="4040187" cy="3951287"/>
          </a:xfrm>
          <a:prstGeom prst="rect">
            <a:avLst/>
          </a:prstGeom>
          <a:noFill/>
          <a:ln>
            <a:noFill/>
          </a:ln>
        </p:spPr>
        <p:txBody>
          <a:bodyPr lIns="91425" tIns="91425" rIns="91425" bIns="91425" anchor="t" anchorCtr="0"/>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a:endParaRPr/>
          </a:p>
        </p:txBody>
      </p:sp>
      <p:sp>
        <p:nvSpPr>
          <p:cNvPr id="44" name="Shape 44"/>
          <p:cNvSpPr txBox="1">
            <a:spLocks noGrp="1"/>
          </p:cNvSpPr>
          <p:nvPr>
            <p:ph type="body" idx="3"/>
          </p:nvPr>
        </p:nvSpPr>
        <p:spPr>
          <a:xfrm>
            <a:off x="4645025" y="1535112"/>
            <a:ext cx="4041774" cy="639762"/>
          </a:xfrm>
          <a:prstGeom prst="rect">
            <a:avLst/>
          </a:prstGeom>
          <a:noFill/>
          <a:ln>
            <a:noFill/>
          </a:ln>
        </p:spPr>
        <p:txBody>
          <a:bodyPr lIns="91425" tIns="91425" rIns="91425" bIns="91425" anchor="b" anchorCtr="0"/>
          <a:lstStyle>
            <a:lvl1pPr marL="0" lvl="0" indent="0" rtl="0">
              <a:spcBef>
                <a:spcPts val="0"/>
              </a:spcBef>
              <a:buFont typeface="Calibri"/>
              <a:buNone/>
              <a:defRPr sz="2400" b="1"/>
            </a:lvl1pPr>
            <a:lvl2pPr marL="457200" lvl="1" indent="0" rtl="0">
              <a:spcBef>
                <a:spcPts val="0"/>
              </a:spcBef>
              <a:buFont typeface="Calibri"/>
              <a:buNone/>
              <a:defRPr sz="2000" b="1"/>
            </a:lvl2pPr>
            <a:lvl3pPr marL="914400" lvl="2" indent="0" rtl="0">
              <a:spcBef>
                <a:spcPts val="0"/>
              </a:spcBef>
              <a:buFont typeface="Calibri"/>
              <a:buNone/>
              <a:defRPr sz="1800" b="1"/>
            </a:lvl3pPr>
            <a:lvl4pPr marL="1371600" lvl="3" indent="0" rtl="0">
              <a:spcBef>
                <a:spcPts val="0"/>
              </a:spcBef>
              <a:buFont typeface="Calibri"/>
              <a:buNone/>
              <a:defRPr sz="1600" b="1"/>
            </a:lvl4pPr>
            <a:lvl5pPr marL="1828800" lvl="4" indent="0" rtl="0">
              <a:spcBef>
                <a:spcPts val="0"/>
              </a:spcBef>
              <a:buFont typeface="Calibri"/>
              <a:buNone/>
              <a:defRPr sz="1600" b="1"/>
            </a:lvl5pPr>
            <a:lvl6pPr marL="2286000" lvl="5" indent="0" rtl="0">
              <a:spcBef>
                <a:spcPts val="0"/>
              </a:spcBef>
              <a:buFont typeface="Calibri"/>
              <a:buNone/>
              <a:defRPr sz="1600" b="1"/>
            </a:lvl6pPr>
            <a:lvl7pPr marL="2743200" lvl="6" indent="0" rtl="0">
              <a:spcBef>
                <a:spcPts val="0"/>
              </a:spcBef>
              <a:buFont typeface="Calibri"/>
              <a:buNone/>
              <a:defRPr sz="1600" b="1"/>
            </a:lvl7pPr>
            <a:lvl8pPr marL="3200400" lvl="7" indent="0" rtl="0">
              <a:spcBef>
                <a:spcPts val="0"/>
              </a:spcBef>
              <a:buFont typeface="Calibri"/>
              <a:buNone/>
              <a:defRPr sz="1600" b="1"/>
            </a:lvl8pPr>
            <a:lvl9pPr marL="3657600" lvl="8" indent="0" rtl="0">
              <a:spcBef>
                <a:spcPts val="0"/>
              </a:spcBef>
              <a:buFont typeface="Calibri"/>
              <a:buNone/>
              <a:defRPr sz="1600" b="1"/>
            </a:lvl9pPr>
          </a:lstStyle>
          <a:p>
            <a:endParaRPr/>
          </a:p>
        </p:txBody>
      </p:sp>
      <p:sp>
        <p:nvSpPr>
          <p:cNvPr id="45" name="Shape 45"/>
          <p:cNvSpPr txBox="1">
            <a:spLocks noGrp="1"/>
          </p:cNvSpPr>
          <p:nvPr>
            <p:ph type="body" idx="4"/>
          </p:nvPr>
        </p:nvSpPr>
        <p:spPr>
          <a:xfrm>
            <a:off x="4645025" y="2174875"/>
            <a:ext cx="4041774" cy="3951287"/>
          </a:xfrm>
          <a:prstGeom prst="rect">
            <a:avLst/>
          </a:prstGeom>
          <a:noFill/>
          <a:ln>
            <a:noFill/>
          </a:ln>
        </p:spPr>
        <p:txBody>
          <a:bodyPr lIns="91425" tIns="91425" rIns="91425" bIns="91425" anchor="t" anchorCtr="0"/>
          <a:lstStyle>
            <a:lvl1pPr lvl="0" rtl="0">
              <a:spcBef>
                <a:spcPts val="0"/>
              </a:spcBef>
              <a:defRPr sz="2400"/>
            </a:lvl1pPr>
            <a:lvl2pPr lvl="1" rtl="0">
              <a:spcBef>
                <a:spcPts val="0"/>
              </a:spcBef>
              <a:defRPr sz="2000"/>
            </a:lvl2pPr>
            <a:lvl3pPr lvl="2" rtl="0">
              <a:spcBef>
                <a:spcPts val="0"/>
              </a:spcBef>
              <a:defRPr sz="1800"/>
            </a:lvl3pPr>
            <a:lvl4pPr lvl="3" rtl="0">
              <a:spcBef>
                <a:spcPts val="0"/>
              </a:spcBef>
              <a:defRPr sz="1600"/>
            </a:lvl4pPr>
            <a:lvl5pPr lvl="4" rtl="0">
              <a:spcBef>
                <a:spcPts val="0"/>
              </a:spcBef>
              <a:defRPr sz="1600"/>
            </a:lvl5pPr>
            <a:lvl6pPr lvl="5" rtl="0">
              <a:spcBef>
                <a:spcPts val="0"/>
              </a:spcBef>
              <a:defRPr sz="1600"/>
            </a:lvl6pPr>
            <a:lvl7pPr lvl="6" rtl="0">
              <a:spcBef>
                <a:spcPts val="0"/>
              </a:spcBef>
              <a:defRPr sz="1600"/>
            </a:lvl7pPr>
            <a:lvl8pPr lvl="7" rtl="0">
              <a:spcBef>
                <a:spcPts val="0"/>
              </a:spcBef>
              <a:defRPr sz="1600"/>
            </a:lvl8pPr>
            <a:lvl9pPr lvl="8" rtl="0">
              <a:spcBef>
                <a:spcPts val="0"/>
              </a:spcBef>
              <a:defRPr sz="1600"/>
            </a:lvl9pPr>
          </a:lstStyle>
          <a:p>
            <a:endParaRPr/>
          </a:p>
        </p:txBody>
      </p:sp>
      <p:sp>
        <p:nvSpPr>
          <p:cNvPr id="46" name="Shape 46"/>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lvl="0" algn="ctr" rtl="0">
              <a:spcBef>
                <a:spcPts val="0"/>
              </a:spcBef>
              <a:buClr>
                <a:schemeClr val="dk1"/>
              </a:buClr>
              <a:buFont typeface="Calibri"/>
              <a:buNone/>
              <a:defRPr sz="4400">
                <a:solidFill>
                  <a:schemeClr val="dk1"/>
                </a:solidFill>
                <a:latin typeface="Calibri"/>
                <a:ea typeface="Calibri"/>
                <a:cs typeface="Calibri"/>
                <a:sym typeface="Calibri"/>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51" name="Shape 51"/>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273050"/>
            <a:ext cx="3008313" cy="1162049"/>
          </a:xfrm>
          <a:prstGeom prst="rect">
            <a:avLst/>
          </a:prstGeom>
          <a:noFill/>
          <a:ln>
            <a:noFill/>
          </a:ln>
        </p:spPr>
        <p:txBody>
          <a:bodyPr lIns="91425" tIns="91425" rIns="91425" bIns="91425" anchor="b" anchorCtr="0"/>
          <a:lstStyle>
            <a:lvl1pPr lvl="0" algn="l" rtl="0">
              <a:spcBef>
                <a:spcPts val="0"/>
              </a:spcBef>
              <a:defRPr sz="2000" b="1"/>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0" name="Shape 60"/>
          <p:cNvSpPr txBox="1">
            <a:spLocks noGrp="1"/>
          </p:cNvSpPr>
          <p:nvPr>
            <p:ph type="body" idx="1"/>
          </p:nvPr>
        </p:nvSpPr>
        <p:spPr>
          <a:xfrm>
            <a:off x="3575050" y="273050"/>
            <a:ext cx="5111750" cy="5853112"/>
          </a:xfrm>
          <a:prstGeom prst="rect">
            <a:avLst/>
          </a:prstGeom>
          <a:noFill/>
          <a:ln>
            <a:noFill/>
          </a:ln>
        </p:spPr>
        <p:txBody>
          <a:bodyPr lIns="91425" tIns="91425" rIns="91425" bIns="91425" anchor="t" anchorCtr="0"/>
          <a:lstStyle>
            <a:lvl1pPr lvl="0" rtl="0">
              <a:spcBef>
                <a:spcPts val="0"/>
              </a:spcBef>
              <a:defRPr sz="3200"/>
            </a:lvl1pPr>
            <a:lvl2pPr lvl="1" rtl="0">
              <a:spcBef>
                <a:spcPts val="0"/>
              </a:spcBef>
              <a:defRPr sz="2800"/>
            </a:lvl2pPr>
            <a:lvl3pPr lvl="2" rtl="0">
              <a:spcBef>
                <a:spcPts val="0"/>
              </a:spcBef>
              <a:defRPr sz="2400"/>
            </a:lvl3pPr>
            <a:lvl4pPr lvl="3" rtl="0">
              <a:spcBef>
                <a:spcPts val="0"/>
              </a:spcBef>
              <a:defRPr sz="2000"/>
            </a:lvl4pPr>
            <a:lvl5pPr lvl="4" rtl="0">
              <a:spcBef>
                <a:spcPts val="0"/>
              </a:spcBef>
              <a:defRPr sz="2000"/>
            </a:lvl5pPr>
            <a:lvl6pPr lvl="5" rtl="0">
              <a:spcBef>
                <a:spcPts val="0"/>
              </a:spcBef>
              <a:defRPr sz="2000"/>
            </a:lvl6pPr>
            <a:lvl7pPr lvl="6" rtl="0">
              <a:spcBef>
                <a:spcPts val="0"/>
              </a:spcBef>
              <a:defRPr sz="2000"/>
            </a:lvl7pPr>
            <a:lvl8pPr lvl="7" rtl="0">
              <a:spcBef>
                <a:spcPts val="0"/>
              </a:spcBef>
              <a:defRPr sz="2000"/>
            </a:lvl8pPr>
            <a:lvl9pPr lvl="8" rtl="0">
              <a:spcBef>
                <a:spcPts val="0"/>
              </a:spcBef>
              <a:defRPr sz="2000"/>
            </a:lvl9pPr>
          </a:lstStyle>
          <a:p>
            <a:endParaRPr/>
          </a:p>
        </p:txBody>
      </p:sp>
      <p:sp>
        <p:nvSpPr>
          <p:cNvPr id="61" name="Shape 61"/>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lvl="0" indent="0" rtl="0">
              <a:spcBef>
                <a:spcPts val="0"/>
              </a:spcBef>
              <a:buFont typeface="Calibri"/>
              <a:buNone/>
              <a:defRPr sz="1400"/>
            </a:lvl1pPr>
            <a:lvl2pPr marL="457200" lvl="1" indent="0" rtl="0">
              <a:spcBef>
                <a:spcPts val="0"/>
              </a:spcBef>
              <a:buFont typeface="Calibri"/>
              <a:buNone/>
              <a:defRPr sz="1200"/>
            </a:lvl2pPr>
            <a:lvl3pPr marL="914400" lvl="2" indent="0" rtl="0">
              <a:spcBef>
                <a:spcPts val="0"/>
              </a:spcBef>
              <a:buFont typeface="Calibri"/>
              <a:buNone/>
              <a:defRPr sz="1000"/>
            </a:lvl3pPr>
            <a:lvl4pPr marL="1371600" lvl="3" indent="0" rtl="0">
              <a:spcBef>
                <a:spcPts val="0"/>
              </a:spcBef>
              <a:buFont typeface="Calibri"/>
              <a:buNone/>
              <a:defRPr sz="900"/>
            </a:lvl4pPr>
            <a:lvl5pPr marL="1828800" lvl="4" indent="0" rtl="0">
              <a:spcBef>
                <a:spcPts val="0"/>
              </a:spcBef>
              <a:buFont typeface="Calibri"/>
              <a:buNone/>
              <a:defRPr sz="900"/>
            </a:lvl5pPr>
            <a:lvl6pPr marL="2286000" lvl="5" indent="0" rtl="0">
              <a:spcBef>
                <a:spcPts val="0"/>
              </a:spcBef>
              <a:buFont typeface="Calibri"/>
              <a:buNone/>
              <a:defRPr sz="900"/>
            </a:lvl6pPr>
            <a:lvl7pPr marL="2743200" lvl="6" indent="0" rtl="0">
              <a:spcBef>
                <a:spcPts val="0"/>
              </a:spcBef>
              <a:buFont typeface="Calibri"/>
              <a:buNone/>
              <a:defRPr sz="900"/>
            </a:lvl7pPr>
            <a:lvl8pPr marL="3200400" lvl="7" indent="0" rtl="0">
              <a:spcBef>
                <a:spcPts val="0"/>
              </a:spcBef>
              <a:buFont typeface="Calibri"/>
              <a:buNone/>
              <a:defRPr sz="900"/>
            </a:lvl8pPr>
            <a:lvl9pPr marL="3657600" lvl="8" indent="0" rtl="0">
              <a:spcBef>
                <a:spcPts val="0"/>
              </a:spcBef>
              <a:buFont typeface="Calibri"/>
              <a:buNone/>
              <a:defRPr sz="900"/>
            </a:lvl9pPr>
          </a:lstStyle>
          <a:p>
            <a:endParaRPr/>
          </a:p>
        </p:txBody>
      </p:sp>
      <p:sp>
        <p:nvSpPr>
          <p:cNvPr id="62" name="Shape 6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92288" y="4800600"/>
            <a:ext cx="5486399" cy="566737"/>
          </a:xfrm>
          <a:prstGeom prst="rect">
            <a:avLst/>
          </a:prstGeom>
          <a:noFill/>
          <a:ln>
            <a:noFill/>
          </a:ln>
        </p:spPr>
        <p:txBody>
          <a:bodyPr lIns="91425" tIns="91425" rIns="91425" bIns="91425" anchor="b" anchorCtr="0"/>
          <a:lstStyle>
            <a:lvl1pPr lvl="0" algn="l" rtl="0">
              <a:spcBef>
                <a:spcPts val="0"/>
              </a:spcBef>
              <a:defRPr sz="2000" b="1"/>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67" name="Shape 67"/>
          <p:cNvSpPr>
            <a:spLocks noGrp="1"/>
          </p:cNvSpPr>
          <p:nvPr>
            <p:ph type="pic" idx="2"/>
          </p:nvPr>
        </p:nvSpPr>
        <p:spPr>
          <a:xfrm>
            <a:off x="1792288" y="612775"/>
            <a:ext cx="5486399" cy="4114800"/>
          </a:xfrm>
          <a:prstGeom prst="rect">
            <a:avLst/>
          </a:prstGeom>
          <a:noFill/>
          <a:ln>
            <a:noFill/>
          </a:ln>
        </p:spPr>
        <p:txBody>
          <a:bodyPr lIns="91425" tIns="91425" rIns="91425" bIns="91425" anchor="ctr" anchorCtr="0"/>
          <a:lstStyle>
            <a:lvl1pPr marL="0" marR="0" lvl="0" indent="0" algn="l" rtl="0">
              <a:spcBef>
                <a:spcPts val="0"/>
              </a:spcBef>
              <a:buClr>
                <a:srgbClr val="888888"/>
              </a:buClr>
              <a:buFont typeface="Calibri"/>
              <a:buNone/>
              <a:defRPr sz="3200" b="0" i="0" u="none" strike="noStrike" cap="none">
                <a:solidFill>
                  <a:srgbClr val="888888"/>
                </a:solidFill>
                <a:latin typeface="Calibri"/>
                <a:ea typeface="Calibri"/>
                <a:cs typeface="Calibri"/>
                <a:sym typeface="Calibri"/>
              </a:defRPr>
            </a:lvl1pPr>
            <a:lvl2pPr marL="457200" marR="0" lvl="1" indent="0" algn="l" rtl="0">
              <a:spcBef>
                <a:spcPts val="0"/>
              </a:spcBef>
              <a:buClr>
                <a:schemeClr val="dk1"/>
              </a:buClr>
              <a:buFont typeface="Calibri"/>
              <a:buNone/>
              <a:defRPr sz="2800" b="0" i="0" u="none" strike="noStrike" cap="none">
                <a:solidFill>
                  <a:schemeClr val="dk1"/>
                </a:solidFill>
                <a:latin typeface="Calibri"/>
                <a:ea typeface="Calibri"/>
                <a:cs typeface="Calibri"/>
                <a:sym typeface="Calibri"/>
              </a:defRPr>
            </a:lvl2pPr>
            <a:lvl3pPr marL="914400" marR="0" lvl="2" indent="0" algn="l" rtl="0">
              <a:spcBef>
                <a:spcPts val="0"/>
              </a:spcBef>
              <a:buClr>
                <a:schemeClr val="dk1"/>
              </a:buClr>
              <a:buFont typeface="Calibri"/>
              <a:buNone/>
              <a:defRPr sz="2400" b="0" i="0" u="none" strike="noStrike" cap="none">
                <a:solidFill>
                  <a:schemeClr val="dk1"/>
                </a:solidFill>
                <a:latin typeface="Calibri"/>
                <a:ea typeface="Calibri"/>
                <a:cs typeface="Calibri"/>
                <a:sym typeface="Calibri"/>
              </a:defRPr>
            </a:lvl3pPr>
            <a:lvl4pPr marL="1371600" marR="0" lvl="3"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4pPr>
            <a:lvl5pPr marL="1828800" marR="0" lvl="4"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5pPr>
            <a:lvl6pPr marL="2286000" marR="0" lvl="5"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6pPr>
            <a:lvl7pPr marL="2743200" marR="0" lvl="6"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7pPr>
            <a:lvl8pPr marL="3200400" marR="0" lvl="7"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8pPr>
            <a:lvl9pPr marL="3657600" marR="0" lvl="8" indent="0" algn="l" rtl="0">
              <a:spcBef>
                <a:spcPts val="0"/>
              </a:spcBef>
              <a:buClr>
                <a:schemeClr val="dk1"/>
              </a:buClr>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lvl="0" indent="0" rtl="0">
              <a:spcBef>
                <a:spcPts val="0"/>
              </a:spcBef>
              <a:buFont typeface="Calibri"/>
              <a:buNone/>
              <a:defRPr sz="1400"/>
            </a:lvl1pPr>
            <a:lvl2pPr marL="457200" lvl="1" indent="0" rtl="0">
              <a:spcBef>
                <a:spcPts val="0"/>
              </a:spcBef>
              <a:buFont typeface="Calibri"/>
              <a:buNone/>
              <a:defRPr sz="1200"/>
            </a:lvl2pPr>
            <a:lvl3pPr marL="914400" lvl="2" indent="0" rtl="0">
              <a:spcBef>
                <a:spcPts val="0"/>
              </a:spcBef>
              <a:buFont typeface="Calibri"/>
              <a:buNone/>
              <a:defRPr sz="1000"/>
            </a:lvl3pPr>
            <a:lvl4pPr marL="1371600" lvl="3" indent="0" rtl="0">
              <a:spcBef>
                <a:spcPts val="0"/>
              </a:spcBef>
              <a:buFont typeface="Calibri"/>
              <a:buNone/>
              <a:defRPr sz="900"/>
            </a:lvl4pPr>
            <a:lvl5pPr marL="1828800" lvl="4" indent="0" rtl="0">
              <a:spcBef>
                <a:spcPts val="0"/>
              </a:spcBef>
              <a:buFont typeface="Calibri"/>
              <a:buNone/>
              <a:defRPr sz="900"/>
            </a:lvl5pPr>
            <a:lvl6pPr marL="2286000" lvl="5" indent="0" rtl="0">
              <a:spcBef>
                <a:spcPts val="0"/>
              </a:spcBef>
              <a:buFont typeface="Calibri"/>
              <a:buNone/>
              <a:defRPr sz="900"/>
            </a:lvl6pPr>
            <a:lvl7pPr marL="2743200" lvl="6" indent="0" rtl="0">
              <a:spcBef>
                <a:spcPts val="0"/>
              </a:spcBef>
              <a:buFont typeface="Calibri"/>
              <a:buNone/>
              <a:defRPr sz="900"/>
            </a:lvl7pPr>
            <a:lvl8pPr marL="3200400" lvl="7" indent="0" rtl="0">
              <a:spcBef>
                <a:spcPts val="0"/>
              </a:spcBef>
              <a:buFont typeface="Calibri"/>
              <a:buNone/>
              <a:defRPr sz="900"/>
            </a:lvl8pPr>
            <a:lvl9pPr marL="3657600" lvl="8" indent="0" rtl="0">
              <a:spcBef>
                <a:spcPts val="0"/>
              </a:spcBef>
              <a:buFont typeface="Calibri"/>
              <a:buNone/>
              <a:defRPr sz="900"/>
            </a:lvl9pPr>
          </a:lstStyle>
          <a:p>
            <a:endParaRPr/>
          </a:p>
        </p:txBody>
      </p:sp>
      <p:sp>
        <p:nvSpPr>
          <p:cNvPr id="69" name="Shape 69"/>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defRPr sz="1200" b="0" i="0" u="none" strike="noStrike" cap="none">
                <a:solidFill>
                  <a:srgbClr val="888888"/>
                </a:solidFill>
                <a:latin typeface="Calibri"/>
                <a:ea typeface="Calibri"/>
                <a:cs typeface="Calibri"/>
                <a:sym typeface="Calibri"/>
              </a:defRPr>
            </a:lvl1pPr>
            <a:lvl2pPr marL="457200" marR="0" lvl="1" indent="0" algn="l" rtl="0">
              <a:spcBef>
                <a:spcPts val="0"/>
              </a:spcBef>
              <a:defRPr sz="1800" b="0" i="0" u="none" strike="noStrike" cap="none">
                <a:solidFill>
                  <a:schemeClr val="dk1"/>
                </a:solidFill>
                <a:latin typeface="Calibri"/>
                <a:ea typeface="Calibri"/>
                <a:cs typeface="Calibri"/>
                <a:sym typeface="Calibri"/>
              </a:defRPr>
            </a:lvl2pPr>
            <a:lvl3pPr marL="914400" marR="0" lvl="2" indent="0" algn="l" rtl="0">
              <a:spcBef>
                <a:spcPts val="0"/>
              </a:spcBef>
              <a:defRPr sz="1800" b="0" i="0" u="none" strike="noStrike" cap="none">
                <a:solidFill>
                  <a:schemeClr val="dk1"/>
                </a:solidFill>
                <a:latin typeface="Calibri"/>
                <a:ea typeface="Calibri"/>
                <a:cs typeface="Calibri"/>
                <a:sym typeface="Calibri"/>
              </a:defRPr>
            </a:lvl3pPr>
            <a:lvl4pPr marL="1371600" marR="0" lvl="3" indent="0" algn="l" rtl="0">
              <a:spcBef>
                <a:spcPts val="0"/>
              </a:spcBef>
              <a:defRPr sz="1800" b="0" i="0" u="none" strike="noStrike" cap="none">
                <a:solidFill>
                  <a:schemeClr val="dk1"/>
                </a:solidFill>
                <a:latin typeface="Calibri"/>
                <a:ea typeface="Calibri"/>
                <a:cs typeface="Calibri"/>
                <a:sym typeface="Calibri"/>
              </a:defRPr>
            </a:lvl4pPr>
            <a:lvl5pPr marL="1828800" marR="0" lvl="4" indent="0" algn="l" rtl="0">
              <a:spcBef>
                <a:spcPts val="0"/>
              </a:spcBef>
              <a:defRPr sz="1800" b="0" i="0" u="none" strike="noStrike" cap="none">
                <a:solidFill>
                  <a:schemeClr val="dk1"/>
                </a:solidFill>
                <a:latin typeface="Calibri"/>
                <a:ea typeface="Calibri"/>
                <a:cs typeface="Calibri"/>
                <a:sym typeface="Calibri"/>
              </a:defRPr>
            </a:lvl5pPr>
            <a:lvl6pPr marL="2286000" marR="0" lvl="5" indent="0" algn="l" rtl="0">
              <a:spcBef>
                <a:spcPts val="0"/>
              </a:spcBef>
              <a:defRPr sz="1800" b="0" i="0" u="none" strike="noStrike" cap="none">
                <a:solidFill>
                  <a:schemeClr val="dk1"/>
                </a:solidFill>
                <a:latin typeface="Calibri"/>
                <a:ea typeface="Calibri"/>
                <a:cs typeface="Calibri"/>
                <a:sym typeface="Calibri"/>
              </a:defRPr>
            </a:lvl6pPr>
            <a:lvl7pPr marL="2743200" marR="0" lvl="6" indent="0" algn="l" rtl="0">
              <a:spcBef>
                <a:spcPts val="0"/>
              </a:spcBef>
              <a:defRPr sz="1800" b="0" i="0" u="none" strike="noStrike" cap="none">
                <a:solidFill>
                  <a:schemeClr val="dk1"/>
                </a:solidFill>
                <a:latin typeface="Calibri"/>
                <a:ea typeface="Calibri"/>
                <a:cs typeface="Calibri"/>
                <a:sym typeface="Calibri"/>
              </a:defRPr>
            </a:lvl7pPr>
            <a:lvl8pPr marL="3200400" marR="0" lvl="7" indent="0" algn="l" rtl="0">
              <a:spcBef>
                <a:spcPts val="0"/>
              </a:spcBef>
              <a:defRPr sz="1800" b="0" i="0" u="none" strike="noStrike" cap="none">
                <a:solidFill>
                  <a:schemeClr val="dk1"/>
                </a:solidFill>
                <a:latin typeface="Calibri"/>
                <a:ea typeface="Calibri"/>
                <a:cs typeface="Calibri"/>
                <a:sym typeface="Calibri"/>
              </a:defRPr>
            </a:lvl8pPr>
            <a:lvl9pPr marL="3657600" marR="0" lvl="8" indent="0" algn="l" rtl="0">
              <a:spcBef>
                <a:spcPts val="0"/>
              </a:spcBef>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Shape 163" descr="laboratorialogotigo2.png"/>
          <p:cNvPicPr preferRelativeResize="0"/>
          <p:nvPr/>
        </p:nvPicPr>
        <p:blipFill rotWithShape="1">
          <a:blip r:embed="rId3">
            <a:alphaModFix/>
          </a:blip>
          <a:srcRect b="73866"/>
          <a:stretch/>
        </p:blipFill>
        <p:spPr>
          <a:xfrm>
            <a:off x="0" y="0"/>
            <a:ext cx="9144000" cy="6858000"/>
          </a:xfrm>
          <a:prstGeom prst="rect">
            <a:avLst/>
          </a:prstGeom>
          <a:noFill/>
          <a:ln>
            <a:noFill/>
          </a:ln>
        </p:spPr>
      </p:pic>
      <p:pic>
        <p:nvPicPr>
          <p:cNvPr id="164" name="Shape 164" descr="laboratorialogotigo2.png"/>
          <p:cNvPicPr preferRelativeResize="0"/>
          <p:nvPr/>
        </p:nvPicPr>
        <p:blipFill rotWithShape="1">
          <a:blip r:embed="rId3">
            <a:alphaModFix/>
          </a:blip>
          <a:srcRect l="7399" t="25605" r="7409" b="25392"/>
          <a:stretch/>
        </p:blipFill>
        <p:spPr>
          <a:xfrm>
            <a:off x="1171228" y="2779742"/>
            <a:ext cx="6792856" cy="1078348"/>
          </a:xfrm>
          <a:prstGeom prst="rect">
            <a:avLst/>
          </a:prstGeom>
          <a:noFill/>
          <a:ln>
            <a:noFill/>
          </a:ln>
        </p:spPr>
      </p:pic>
      <p:sp>
        <p:nvSpPr>
          <p:cNvPr id="165" name="Shape 165"/>
          <p:cNvSpPr txBox="1">
            <a:spLocks noGrp="1"/>
          </p:cNvSpPr>
          <p:nvPr>
            <p:ph type="subTitle" idx="1"/>
          </p:nvPr>
        </p:nvSpPr>
        <p:spPr>
          <a:xfrm>
            <a:off x="1371600" y="4135742"/>
            <a:ext cx="6400799" cy="499086"/>
          </a:xfrm>
          <a:prstGeom prst="rect">
            <a:avLst/>
          </a:prstGeom>
          <a:noFill/>
          <a:ln>
            <a:noFill/>
          </a:ln>
        </p:spPr>
        <p:txBody>
          <a:bodyPr lIns="91425" tIns="45700" rIns="91425" bIns="45700" anchor="t" anchorCtr="0">
            <a:noAutofit/>
          </a:bodyPr>
          <a:lstStyle/>
          <a:p>
            <a:pPr marL="0" marR="0" lvl="0" indent="0" algn="ctr" rtl="0">
              <a:spcBef>
                <a:spcPts val="0"/>
              </a:spcBef>
              <a:buClr>
                <a:schemeClr val="lt1"/>
              </a:buClr>
              <a:buSzPct val="25000"/>
              <a:buFont typeface="Arial"/>
              <a:buNone/>
            </a:pPr>
            <a:r>
              <a:rPr lang="es-CU" sz="2400" dirty="0">
                <a:solidFill>
                  <a:schemeClr val="lt1"/>
                </a:solidFill>
                <a:latin typeface="Raleway"/>
                <a:ea typeface="Raleway"/>
                <a:cs typeface="Raleway"/>
                <a:sym typeface="Raleway"/>
              </a:rPr>
              <a:t>Curso de Visualización</a:t>
            </a:r>
          </a:p>
          <a:p>
            <a:pPr marL="0" marR="0" lvl="0" indent="0" algn="ctr" rtl="0">
              <a:spcBef>
                <a:spcPts val="0"/>
              </a:spcBef>
              <a:buClr>
                <a:schemeClr val="lt1"/>
              </a:buClr>
              <a:buSzPct val="25000"/>
              <a:buFont typeface="Arial"/>
              <a:buNone/>
            </a:pPr>
            <a:endParaRPr lang="es-CU" sz="2400" dirty="0">
              <a:solidFill>
                <a:schemeClr val="lt1"/>
              </a:solidFill>
              <a:latin typeface="Raleway"/>
              <a:ea typeface="Raleway"/>
              <a:cs typeface="Raleway"/>
              <a:sym typeface="Raleway"/>
            </a:endParaRPr>
          </a:p>
          <a:p>
            <a:pPr marL="0" marR="0" lvl="0" indent="0" algn="ctr" rtl="0">
              <a:spcBef>
                <a:spcPts val="0"/>
              </a:spcBef>
              <a:buClr>
                <a:schemeClr val="lt1"/>
              </a:buClr>
              <a:buSzPct val="25000"/>
              <a:buFont typeface="Arial"/>
              <a:buNone/>
            </a:pPr>
            <a:r>
              <a:rPr lang="es-CU" sz="2400" dirty="0">
                <a:solidFill>
                  <a:schemeClr val="lt1"/>
                </a:solidFill>
                <a:latin typeface="Raleway"/>
                <a:ea typeface="Raleway"/>
                <a:cs typeface="Raleway"/>
                <a:sym typeface="Raleway"/>
              </a:rPr>
              <a:t>Lección 5.3. </a:t>
            </a:r>
            <a:r>
              <a:rPr lang="es-VE" sz="2400" dirty="0">
                <a:solidFill>
                  <a:schemeClr val="lt1"/>
                </a:solidFill>
                <a:latin typeface="Raleway"/>
                <a:ea typeface="Raleway"/>
                <a:cs typeface="Raleway"/>
                <a:sym typeface="Raleway"/>
              </a:rPr>
              <a:t>Gráfico de Pie</a:t>
            </a:r>
          </a:p>
        </p:txBody>
      </p:sp>
    </p:spTree>
    <p:extLst>
      <p:ext uri="{BB962C8B-B14F-4D97-AF65-F5344CB8AC3E}">
        <p14:creationId xmlns:p14="http://schemas.microsoft.com/office/powerpoint/2010/main" val="296489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Shape 393"/>
          <p:cNvSpPr txBox="1">
            <a:spLocks noGrp="1"/>
          </p:cNvSpPr>
          <p:nvPr>
            <p:ph type="body" idx="1"/>
          </p:nvPr>
        </p:nvSpPr>
        <p:spPr>
          <a:xfrm>
            <a:off x="457200" y="1628481"/>
            <a:ext cx="8229600" cy="4526100"/>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dk1"/>
              </a:buClr>
              <a:buSzPct val="25000"/>
              <a:buFont typeface="Arial"/>
              <a:buNone/>
            </a:pPr>
            <a:r>
              <a:rPr lang="es-VE" sz="1850" b="1" dirty="0"/>
              <a:t>Data</a:t>
            </a:r>
          </a:p>
          <a:p>
            <a:pPr marL="0" marR="0" lvl="0" indent="0" algn="l" rtl="0">
              <a:lnSpc>
                <a:spcPct val="90000"/>
              </a:lnSpc>
              <a:spcBef>
                <a:spcPts val="0"/>
              </a:spcBef>
              <a:buClr>
                <a:schemeClr val="dk1"/>
              </a:buClr>
              <a:buSzPct val="25000"/>
              <a:buFont typeface="Arial"/>
              <a:buNone/>
            </a:pPr>
            <a:endParaRPr lang="es-VE" sz="1850" b="1" dirty="0"/>
          </a:p>
          <a:p>
            <a:pPr marL="0" marR="0" lvl="0" indent="0" algn="l" rtl="0">
              <a:lnSpc>
                <a:spcPct val="90000"/>
              </a:lnSpc>
              <a:spcBef>
                <a:spcPts val="0"/>
              </a:spcBef>
              <a:buClr>
                <a:schemeClr val="dk1"/>
              </a:buClr>
              <a:buSzPct val="25000"/>
              <a:buFont typeface="Arial"/>
              <a:buNone/>
            </a:pPr>
            <a:endParaRPr lang="es-VE" sz="1850" b="1" dirty="0"/>
          </a:p>
        </p:txBody>
      </p:sp>
      <p:sp>
        <p:nvSpPr>
          <p:cNvPr id="394" name="Shape 394"/>
          <p:cNvSpPr txBox="1">
            <a:spLocks noGrp="1"/>
          </p:cNvSpPr>
          <p:nvPr>
            <p:ph type="title"/>
          </p:nvPr>
        </p:nvSpPr>
        <p:spPr>
          <a:xfrm>
            <a:off x="666539" y="209956"/>
            <a:ext cx="5192220" cy="428400"/>
          </a:xfrm>
          <a:prstGeom prst="rect">
            <a:avLst/>
          </a:prstGeom>
          <a:noFill/>
          <a:ln>
            <a:noFill/>
          </a:ln>
        </p:spPr>
        <p:txBody>
          <a:bodyPr lIns="91425" tIns="45700" rIns="91425" bIns="45700" anchor="ctr" anchorCtr="0">
            <a:noAutofit/>
          </a:bodyPr>
          <a:lstStyle/>
          <a:p>
            <a:pPr marL="0" marR="0" lvl="0" indent="0" algn="l" rtl="0">
              <a:spcBef>
                <a:spcPts val="0"/>
              </a:spcBef>
              <a:buClr>
                <a:srgbClr val="F7B600"/>
              </a:buClr>
              <a:buSzPct val="25000"/>
              <a:buFont typeface="Arial"/>
              <a:buNone/>
            </a:pPr>
            <a:r>
              <a:rPr lang="es-VE" sz="1200" dirty="0">
                <a:solidFill>
                  <a:srgbClr val="F7B600"/>
                </a:solidFill>
                <a:latin typeface="Montserrat"/>
                <a:ea typeface="Montserrat"/>
                <a:cs typeface="Montserrat"/>
                <a:sym typeface="Montserrat"/>
              </a:rPr>
              <a:t>5</a:t>
            </a:r>
            <a:r>
              <a:rPr lang="es-VE" sz="1200" i="0" u="none" strike="noStrike" cap="none" dirty="0">
                <a:solidFill>
                  <a:srgbClr val="F7B600"/>
                </a:solidFill>
                <a:latin typeface="Montserrat"/>
                <a:ea typeface="Montserrat"/>
                <a:cs typeface="Montserrat"/>
                <a:sym typeface="Montserrat"/>
              </a:rPr>
              <a:t>.3 Gráfico de Pie</a:t>
            </a:r>
          </a:p>
        </p:txBody>
      </p:sp>
      <p:pic>
        <p:nvPicPr>
          <p:cNvPr id="395" name="Shape 395" descr="isotipo codeacademy.png"/>
          <p:cNvPicPr preferRelativeResize="0"/>
          <p:nvPr/>
        </p:nvPicPr>
        <p:blipFill rotWithShape="1">
          <a:blip r:embed="rId3">
            <a:alphaModFix/>
          </a:blip>
          <a:srcRect/>
          <a:stretch/>
        </p:blipFill>
        <p:spPr>
          <a:xfrm>
            <a:off x="131781" y="126082"/>
            <a:ext cx="548100" cy="548100"/>
          </a:xfrm>
          <a:prstGeom prst="rect">
            <a:avLst/>
          </a:prstGeom>
          <a:noFill/>
          <a:ln>
            <a:noFill/>
          </a:ln>
        </p:spPr>
      </p:pic>
      <p:sp>
        <p:nvSpPr>
          <p:cNvPr id="396" name="Shape 396"/>
          <p:cNvSpPr txBox="1"/>
          <p:nvPr/>
        </p:nvSpPr>
        <p:spPr>
          <a:xfrm>
            <a:off x="1117076" y="674182"/>
            <a:ext cx="7494309"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GT" sz="3600" dirty="0">
                <a:solidFill>
                  <a:srgbClr val="F7B600"/>
                </a:solidFill>
                <a:latin typeface="Raleway"/>
                <a:ea typeface="Raleway"/>
                <a:cs typeface="Raleway"/>
                <a:sym typeface="Raleway"/>
              </a:rPr>
              <a:t>Crea tu propio gráfico con Legos</a:t>
            </a:r>
            <a:endParaRPr lang="es-GT" sz="3600" b="0" i="0" u="none" strike="noStrike" cap="none" dirty="0">
              <a:solidFill>
                <a:srgbClr val="F7B600"/>
              </a:solidFill>
              <a:latin typeface="Raleway"/>
              <a:ea typeface="Raleway"/>
              <a:cs typeface="Raleway"/>
              <a:sym typeface="Raleway"/>
            </a:endParaRPr>
          </a:p>
        </p:txBody>
      </p:sp>
      <p:sp>
        <p:nvSpPr>
          <p:cNvPr id="2" name="TextBox 1">
            <a:extLst>
              <a:ext uri="{FF2B5EF4-FFF2-40B4-BE49-F238E27FC236}">
                <a16:creationId xmlns:a16="http://schemas.microsoft.com/office/drawing/2014/main" id="{359987A4-FA09-49EA-9AD5-F637CA854CD0}"/>
              </a:ext>
            </a:extLst>
          </p:cNvPr>
          <p:cNvSpPr txBox="1"/>
          <p:nvPr/>
        </p:nvSpPr>
        <p:spPr>
          <a:xfrm>
            <a:off x="2875176" y="1592655"/>
            <a:ext cx="6066150" cy="3539430"/>
          </a:xfrm>
          <a:prstGeom prst="rect">
            <a:avLst/>
          </a:prstGeom>
          <a:noFill/>
        </p:spPr>
        <p:txBody>
          <a:bodyPr wrap="square" rtlCol="0">
            <a:spAutoFit/>
          </a:bodyPr>
          <a:lstStyle/>
          <a:p>
            <a:pPr algn="just"/>
            <a:r>
              <a:rPr lang="es-VE" sz="1600" b="1" dirty="0">
                <a:latin typeface="Raleway" panose="020B0604020202020204" charset="0"/>
              </a:rPr>
              <a:t>Instrucciones</a:t>
            </a:r>
          </a:p>
          <a:p>
            <a:pPr algn="just"/>
            <a:endParaRPr lang="es-VE" sz="1600" dirty="0">
              <a:latin typeface="Raleway" panose="020B0604020202020204" charset="0"/>
            </a:endParaRPr>
          </a:p>
          <a:p>
            <a:pPr algn="just"/>
            <a:r>
              <a:rPr lang="es-VE" sz="1200" b="1" dirty="0">
                <a:latin typeface="Raleway" panose="020B0604020202020204" charset="0"/>
              </a:rPr>
              <a:t>NOTA: </a:t>
            </a:r>
            <a:r>
              <a:rPr lang="es-VE" sz="1200" dirty="0">
                <a:latin typeface="Raleway" panose="020B0604020202020204" charset="0"/>
              </a:rPr>
              <a:t>Los gráficos de pie o torta siempre son redondos, sin embargo lograr ese efecto con pocas piezas de LEGO es imposible.  Así que seguiremos estos pasos para crear un aproximado del gráfico de pie, lo importante es entender el concepto de proporciones, más que la forma perfecta que luego será dada por el software.  </a:t>
            </a:r>
          </a:p>
          <a:p>
            <a:pPr algn="just"/>
            <a:endParaRPr lang="es-VE" sz="1200" dirty="0">
              <a:latin typeface="Raleway" panose="020B0604020202020204" charset="0"/>
            </a:endParaRPr>
          </a:p>
          <a:p>
            <a:pPr marL="342900" indent="-342900" algn="just">
              <a:buAutoNum type="arabicPeriod"/>
            </a:pPr>
            <a:r>
              <a:rPr lang="es-VE" sz="1200" dirty="0">
                <a:latin typeface="Raleway" panose="020B0604020202020204" charset="0"/>
              </a:rPr>
              <a:t>Comienza por la categoría que tiene menos colores, en este caso el rojo y haz una línea recta hacia arriba con estos 3 bloques.</a:t>
            </a:r>
          </a:p>
          <a:p>
            <a:pPr marL="342900" indent="-342900" algn="just">
              <a:buAutoNum type="arabicPeriod"/>
            </a:pPr>
            <a:r>
              <a:rPr lang="es-VE" sz="1200" dirty="0">
                <a:latin typeface="Raleway" panose="020B0604020202020204" charset="0"/>
              </a:rPr>
              <a:t>Sigue con la siguiente categoría con menos cantidad, que es la verde. Para aproximarnos a un círculo comienza a colocar las piezas a la derecha de las rojas como formando una escalera y ve completando hacia abajo, cómo lo muestra el diagrama. </a:t>
            </a:r>
          </a:p>
          <a:p>
            <a:pPr marL="342900" indent="-342900" algn="just">
              <a:buAutoNum type="arabicPeriod"/>
            </a:pPr>
            <a:r>
              <a:rPr lang="es-VE" sz="1200" dirty="0">
                <a:latin typeface="Raleway" panose="020B0604020202020204" charset="0"/>
              </a:rPr>
              <a:t>La siguiente categoría en frecuencia sería la azul. Para seguir tratando de simular el círculo, coloca la primera pieza debajo de la pieza roja y luego completa hacia abajo, tanto a la izquierda como a la derecha. </a:t>
            </a:r>
          </a:p>
          <a:p>
            <a:pPr marL="342900" indent="-342900" algn="just">
              <a:buAutoNum type="arabicPeriod"/>
            </a:pPr>
            <a:r>
              <a:rPr lang="es-VE" sz="1200" dirty="0">
                <a:latin typeface="Raleway" panose="020B0604020202020204" charset="0"/>
              </a:rPr>
              <a:t>Por último colocamos las piezas amarillas, hacia la izquierda y arriba para cerrar la figura en algo que se asemeje lo más posible un círculo. </a:t>
            </a:r>
          </a:p>
        </p:txBody>
      </p:sp>
      <p:cxnSp>
        <p:nvCxnSpPr>
          <p:cNvPr id="8" name="Straight Arrow Connector 7">
            <a:extLst>
              <a:ext uri="{FF2B5EF4-FFF2-40B4-BE49-F238E27FC236}">
                <a16:creationId xmlns:a16="http://schemas.microsoft.com/office/drawing/2014/main" id="{C2207261-7E47-44E9-B4C1-34001964DA03}"/>
              </a:ext>
            </a:extLst>
          </p:cNvPr>
          <p:cNvCxnSpPr>
            <a:cxnSpLocks/>
          </p:cNvCxnSpPr>
          <p:nvPr/>
        </p:nvCxnSpPr>
        <p:spPr>
          <a:xfrm flipV="1">
            <a:off x="538773" y="3891532"/>
            <a:ext cx="4905" cy="2674237"/>
          </a:xfrm>
          <a:prstGeom prst="straightConnector1">
            <a:avLst/>
          </a:prstGeom>
          <a:ln>
            <a:solidFill>
              <a:srgbClr val="F7B617"/>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1C1D2E6-7F74-4B61-9CD3-945D6D1664F0}"/>
              </a:ext>
            </a:extLst>
          </p:cNvPr>
          <p:cNvCxnSpPr/>
          <p:nvPr/>
        </p:nvCxnSpPr>
        <p:spPr>
          <a:xfrm>
            <a:off x="238846" y="5135940"/>
            <a:ext cx="2328421" cy="0"/>
          </a:xfrm>
          <a:prstGeom prst="straightConnector1">
            <a:avLst/>
          </a:prstGeom>
          <a:ln>
            <a:solidFill>
              <a:srgbClr val="F7B617"/>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29E1313-DE0D-4458-AE3B-4BD8C69DEEC4}"/>
              </a:ext>
            </a:extLst>
          </p:cNvPr>
          <p:cNvSpPr txBox="1"/>
          <p:nvPr/>
        </p:nvSpPr>
        <p:spPr>
          <a:xfrm flipH="1">
            <a:off x="1461157" y="6295226"/>
            <a:ext cx="1239623" cy="523220"/>
          </a:xfrm>
          <a:prstGeom prst="rect">
            <a:avLst/>
          </a:prstGeom>
          <a:noFill/>
        </p:spPr>
        <p:txBody>
          <a:bodyPr wrap="square" rtlCol="0">
            <a:spAutoFit/>
          </a:bodyPr>
          <a:lstStyle/>
          <a:p>
            <a:pPr algn="ctr"/>
            <a:r>
              <a:rPr lang="es-VE" dirty="0">
                <a:latin typeface="Raleway" panose="020B0604020202020204" charset="0"/>
              </a:rPr>
              <a:t>A la </a:t>
            </a:r>
          </a:p>
          <a:p>
            <a:pPr algn="ctr"/>
            <a:r>
              <a:rPr lang="es-VE" dirty="0">
                <a:latin typeface="Raleway" panose="020B0604020202020204" charset="0"/>
              </a:rPr>
              <a:t>derecha</a:t>
            </a:r>
            <a:endParaRPr lang="en-US" dirty="0">
              <a:latin typeface="Raleway" panose="020B0604020202020204" charset="0"/>
            </a:endParaRPr>
          </a:p>
        </p:txBody>
      </p:sp>
      <p:sp>
        <p:nvSpPr>
          <p:cNvPr id="11" name="TextBox 10">
            <a:extLst>
              <a:ext uri="{FF2B5EF4-FFF2-40B4-BE49-F238E27FC236}">
                <a16:creationId xmlns:a16="http://schemas.microsoft.com/office/drawing/2014/main" id="{8A68D018-1E16-4830-B2C7-95A50E048DD9}"/>
              </a:ext>
            </a:extLst>
          </p:cNvPr>
          <p:cNvSpPr txBox="1"/>
          <p:nvPr/>
        </p:nvSpPr>
        <p:spPr>
          <a:xfrm rot="16200000" flipH="1">
            <a:off x="-291253" y="4369664"/>
            <a:ext cx="1141226" cy="523220"/>
          </a:xfrm>
          <a:prstGeom prst="rect">
            <a:avLst/>
          </a:prstGeom>
          <a:noFill/>
        </p:spPr>
        <p:txBody>
          <a:bodyPr wrap="square" rtlCol="0">
            <a:spAutoFit/>
          </a:bodyPr>
          <a:lstStyle/>
          <a:p>
            <a:pPr algn="ctr"/>
            <a:r>
              <a:rPr lang="es-VE" dirty="0">
                <a:latin typeface="Raleway" panose="020B0604020202020204" charset="0"/>
              </a:rPr>
              <a:t>Hacia</a:t>
            </a:r>
          </a:p>
          <a:p>
            <a:pPr algn="ctr"/>
            <a:r>
              <a:rPr lang="es-VE" dirty="0">
                <a:latin typeface="Raleway" panose="020B0604020202020204" charset="0"/>
              </a:rPr>
              <a:t> Arriba</a:t>
            </a:r>
            <a:endParaRPr lang="en-US" dirty="0">
              <a:latin typeface="Raleway" panose="020B0604020202020204" charset="0"/>
            </a:endParaRPr>
          </a:p>
        </p:txBody>
      </p:sp>
      <p:sp>
        <p:nvSpPr>
          <p:cNvPr id="4" name="Rectangle 3">
            <a:extLst>
              <a:ext uri="{FF2B5EF4-FFF2-40B4-BE49-F238E27FC236}">
                <a16:creationId xmlns:a16="http://schemas.microsoft.com/office/drawing/2014/main" id="{F15EF8D2-347F-4E70-82F5-45F2EDEA54C5}"/>
              </a:ext>
            </a:extLst>
          </p:cNvPr>
          <p:cNvSpPr/>
          <p:nvPr/>
        </p:nvSpPr>
        <p:spPr>
          <a:xfrm>
            <a:off x="1540689" y="4841489"/>
            <a:ext cx="282215" cy="273377"/>
          </a:xfrm>
          <a:prstGeom prst="rect">
            <a:avLst/>
          </a:prstGeom>
          <a:solidFill>
            <a:srgbClr val="FF0000"/>
          </a:solidFill>
          <a:ln>
            <a:solidFill>
              <a:srgbClr val="2B2B2B"/>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8840895-4686-4FD2-B936-8D0A4964CF52}"/>
              </a:ext>
            </a:extLst>
          </p:cNvPr>
          <p:cNvSpPr/>
          <p:nvPr/>
        </p:nvSpPr>
        <p:spPr>
          <a:xfrm>
            <a:off x="1834753" y="4565932"/>
            <a:ext cx="282215" cy="273377"/>
          </a:xfrm>
          <a:prstGeom prst="rect">
            <a:avLst/>
          </a:prstGeom>
          <a:ln>
            <a:solidFill>
              <a:srgbClr val="2B2B2B"/>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A4F9B29-D116-4DE8-B845-864B515BD419}"/>
              </a:ext>
            </a:extLst>
          </p:cNvPr>
          <p:cNvSpPr/>
          <p:nvPr/>
        </p:nvSpPr>
        <p:spPr>
          <a:xfrm>
            <a:off x="1824388" y="4843749"/>
            <a:ext cx="282215" cy="273377"/>
          </a:xfrm>
          <a:prstGeom prst="rect">
            <a:avLst/>
          </a:prstGeom>
          <a:ln>
            <a:solidFill>
              <a:srgbClr val="2B2B2B"/>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F2FFF2-96BC-4AFD-9738-F67053E14B05}"/>
              </a:ext>
            </a:extLst>
          </p:cNvPr>
          <p:cNvSpPr/>
          <p:nvPr/>
        </p:nvSpPr>
        <p:spPr>
          <a:xfrm>
            <a:off x="2125753" y="4843711"/>
            <a:ext cx="282215" cy="273377"/>
          </a:xfrm>
          <a:prstGeom prst="rect">
            <a:avLst/>
          </a:prstGeom>
          <a:ln>
            <a:solidFill>
              <a:srgbClr val="2B2B2B"/>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F41A57E-A988-4041-8239-11A319182C35}"/>
              </a:ext>
            </a:extLst>
          </p:cNvPr>
          <p:cNvSpPr txBox="1"/>
          <p:nvPr/>
        </p:nvSpPr>
        <p:spPr>
          <a:xfrm>
            <a:off x="2454163" y="4216178"/>
            <a:ext cx="271598" cy="307777"/>
          </a:xfrm>
          <a:prstGeom prst="rect">
            <a:avLst/>
          </a:prstGeom>
          <a:noFill/>
        </p:spPr>
        <p:txBody>
          <a:bodyPr wrap="square" rtlCol="0">
            <a:spAutoFit/>
          </a:bodyPr>
          <a:lstStyle/>
          <a:p>
            <a:r>
              <a:rPr lang="es-VE" dirty="0">
                <a:latin typeface="Raleway" panose="020B0604020202020204" charset="0"/>
              </a:rPr>
              <a:t>2</a:t>
            </a:r>
            <a:endParaRPr lang="en-US" dirty="0">
              <a:latin typeface="Raleway" panose="020B0604020202020204" charset="0"/>
            </a:endParaRPr>
          </a:p>
        </p:txBody>
      </p:sp>
      <p:graphicFrame>
        <p:nvGraphicFramePr>
          <p:cNvPr id="22" name="Table 21">
            <a:extLst>
              <a:ext uri="{FF2B5EF4-FFF2-40B4-BE49-F238E27FC236}">
                <a16:creationId xmlns:a16="http://schemas.microsoft.com/office/drawing/2014/main" id="{EF950AFF-A384-482D-90FF-2FB1CC2B3D82}"/>
              </a:ext>
            </a:extLst>
          </p:cNvPr>
          <p:cNvGraphicFramePr>
            <a:graphicFrameLocks noGrp="1"/>
          </p:cNvGraphicFramePr>
          <p:nvPr>
            <p:extLst>
              <p:ext uri="{D42A27DB-BD31-4B8C-83A1-F6EECF244321}">
                <p14:modId xmlns:p14="http://schemas.microsoft.com/office/powerpoint/2010/main" val="3617407716"/>
              </p:ext>
            </p:extLst>
          </p:nvPr>
        </p:nvGraphicFramePr>
        <p:xfrm>
          <a:off x="744841" y="1952287"/>
          <a:ext cx="1658993" cy="1854200"/>
        </p:xfrm>
        <a:graphic>
          <a:graphicData uri="http://schemas.openxmlformats.org/drawingml/2006/table">
            <a:tbl>
              <a:tblPr firstRow="1" bandRow="1">
                <a:tableStyleId>{5C22544A-7EE6-4342-B048-85BDC9FD1C3A}</a:tableStyleId>
              </a:tblPr>
              <a:tblGrid>
                <a:gridCol w="1060768">
                  <a:extLst>
                    <a:ext uri="{9D8B030D-6E8A-4147-A177-3AD203B41FA5}">
                      <a16:colId xmlns:a16="http://schemas.microsoft.com/office/drawing/2014/main" val="1642073338"/>
                    </a:ext>
                  </a:extLst>
                </a:gridCol>
                <a:gridCol w="598225">
                  <a:extLst>
                    <a:ext uri="{9D8B030D-6E8A-4147-A177-3AD203B41FA5}">
                      <a16:colId xmlns:a16="http://schemas.microsoft.com/office/drawing/2014/main" val="1073385963"/>
                    </a:ext>
                  </a:extLst>
                </a:gridCol>
              </a:tblGrid>
              <a:tr h="370840">
                <a:tc>
                  <a:txBody>
                    <a:bodyPr/>
                    <a:lstStyle/>
                    <a:p>
                      <a:r>
                        <a:rPr lang="es-VE" dirty="0">
                          <a:solidFill>
                            <a:schemeClr val="bg1"/>
                          </a:solidFill>
                          <a:latin typeface="Raleway" panose="020B0604020202020204" charset="0"/>
                        </a:rPr>
                        <a:t>Categoría</a:t>
                      </a:r>
                      <a:endParaRPr lang="en-US" dirty="0">
                        <a:solidFill>
                          <a:schemeClr val="bg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B617"/>
                    </a:solidFill>
                  </a:tcPr>
                </a:tc>
                <a:tc>
                  <a:txBody>
                    <a:bodyPr/>
                    <a:lstStyle/>
                    <a:p>
                      <a:endParaRPr lang="en-US" dirty="0">
                        <a:solidFill>
                          <a:schemeClr val="bg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B617"/>
                    </a:solidFill>
                  </a:tcPr>
                </a:tc>
                <a:extLst>
                  <a:ext uri="{0D108BD9-81ED-4DB2-BD59-A6C34878D82A}">
                    <a16:rowId xmlns:a16="http://schemas.microsoft.com/office/drawing/2014/main" val="2952785500"/>
                  </a:ext>
                </a:extLst>
              </a:tr>
              <a:tr h="370840">
                <a:tc>
                  <a:txBody>
                    <a:bodyPr/>
                    <a:lstStyle/>
                    <a:p>
                      <a:pPr algn="ctr"/>
                      <a:r>
                        <a:rPr lang="es-VE" b="1" dirty="0">
                          <a:solidFill>
                            <a:srgbClr val="92D050"/>
                          </a:solidFill>
                          <a:latin typeface="Raleway" panose="020B0604020202020204" charset="0"/>
                        </a:rPr>
                        <a:t>X</a:t>
                      </a:r>
                      <a:endParaRPr lang="en-US" b="1" dirty="0">
                        <a:solidFill>
                          <a:srgbClr val="92D050"/>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s-VE" dirty="0">
                          <a:solidFill>
                            <a:schemeClr val="tx1"/>
                          </a:solidFill>
                          <a:latin typeface="Raleway" panose="020B0604020202020204" charset="0"/>
                        </a:rPr>
                        <a:t>5</a:t>
                      </a:r>
                      <a:endParaRPr lang="en-US" dirty="0">
                        <a:solidFill>
                          <a:schemeClr val="tx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8618717"/>
                  </a:ext>
                </a:extLst>
              </a:tr>
              <a:tr h="370840">
                <a:tc>
                  <a:txBody>
                    <a:bodyPr/>
                    <a:lstStyle/>
                    <a:p>
                      <a:pPr algn="ctr"/>
                      <a:r>
                        <a:rPr lang="es-VE" b="1" dirty="0">
                          <a:solidFill>
                            <a:srgbClr val="0070C0"/>
                          </a:solidFill>
                          <a:latin typeface="Raleway" panose="020B0604020202020204" charset="0"/>
                        </a:rPr>
                        <a:t>X</a:t>
                      </a:r>
                      <a:endParaRPr lang="en-US" b="1" dirty="0">
                        <a:solidFill>
                          <a:srgbClr val="0070C0"/>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a:r>
                        <a:rPr lang="es-VE" dirty="0">
                          <a:solidFill>
                            <a:schemeClr val="tx1"/>
                          </a:solidFill>
                          <a:latin typeface="Raleway" panose="020B0604020202020204" charset="0"/>
                        </a:rPr>
                        <a:t>7</a:t>
                      </a:r>
                      <a:endParaRPr lang="en-US" dirty="0">
                        <a:solidFill>
                          <a:schemeClr val="tx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2974235"/>
                  </a:ext>
                </a:extLst>
              </a:tr>
              <a:tr h="370840">
                <a:tc>
                  <a:txBody>
                    <a:bodyPr/>
                    <a:lstStyle/>
                    <a:p>
                      <a:pPr algn="ctr"/>
                      <a:r>
                        <a:rPr lang="es-VE" b="1" dirty="0">
                          <a:solidFill>
                            <a:srgbClr val="FFFF00"/>
                          </a:solidFill>
                          <a:highlight>
                            <a:srgbClr val="FFFF00"/>
                          </a:highlight>
                          <a:latin typeface="Raleway" panose="020B0604020202020204" charset="0"/>
                        </a:rPr>
                        <a:t>X</a:t>
                      </a:r>
                      <a:endParaRPr lang="en-US" b="1" dirty="0">
                        <a:solidFill>
                          <a:srgbClr val="FFFF00"/>
                        </a:solidFill>
                        <a:highlight>
                          <a:srgbClr val="FFFF00"/>
                        </a:highlight>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s-VE" dirty="0">
                          <a:solidFill>
                            <a:schemeClr val="tx1"/>
                          </a:solidFill>
                          <a:latin typeface="Raleway" panose="020B0604020202020204" charset="0"/>
                        </a:rPr>
                        <a:t>9</a:t>
                      </a:r>
                      <a:endParaRPr lang="en-US" dirty="0">
                        <a:solidFill>
                          <a:schemeClr val="tx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1752445"/>
                  </a:ext>
                </a:extLst>
              </a:tr>
              <a:tr h="370840">
                <a:tc>
                  <a:txBody>
                    <a:bodyPr/>
                    <a:lstStyle/>
                    <a:p>
                      <a:pPr algn="ctr"/>
                      <a:r>
                        <a:rPr lang="es-VE" b="1" dirty="0">
                          <a:solidFill>
                            <a:srgbClr val="FF0000"/>
                          </a:solidFill>
                          <a:latin typeface="Raleway" panose="020B0604020202020204" charset="0"/>
                        </a:rPr>
                        <a:t>X</a:t>
                      </a:r>
                      <a:endParaRPr lang="en-US" b="1" dirty="0">
                        <a:solidFill>
                          <a:srgbClr val="FF0000"/>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s-VE" dirty="0">
                          <a:solidFill>
                            <a:schemeClr val="tx1"/>
                          </a:solidFill>
                          <a:latin typeface="Raleway" panose="020B0604020202020204" charset="0"/>
                        </a:rPr>
                        <a:t>3</a:t>
                      </a:r>
                      <a:endParaRPr lang="en-US" dirty="0">
                        <a:solidFill>
                          <a:schemeClr val="tx1"/>
                        </a:solidFill>
                        <a:latin typeface="Raleway" panose="020B060402020202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6693980"/>
                  </a:ext>
                </a:extLst>
              </a:tr>
            </a:tbl>
          </a:graphicData>
        </a:graphic>
      </p:graphicFrame>
      <p:sp>
        <p:nvSpPr>
          <p:cNvPr id="23" name="Rectangle 22">
            <a:extLst>
              <a:ext uri="{FF2B5EF4-FFF2-40B4-BE49-F238E27FC236}">
                <a16:creationId xmlns:a16="http://schemas.microsoft.com/office/drawing/2014/main" id="{5E596C45-5BB9-4C41-834D-09F4C3F48EBB}"/>
              </a:ext>
            </a:extLst>
          </p:cNvPr>
          <p:cNvSpPr/>
          <p:nvPr/>
        </p:nvSpPr>
        <p:spPr>
          <a:xfrm>
            <a:off x="1540689" y="4277889"/>
            <a:ext cx="282215" cy="273377"/>
          </a:xfrm>
          <a:prstGeom prst="rect">
            <a:avLst/>
          </a:prstGeom>
          <a:solidFill>
            <a:srgbClr val="FF0000"/>
          </a:solidFill>
          <a:ln>
            <a:solidFill>
              <a:srgbClr val="2B2B2B"/>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AAA88AB-A152-4912-857D-6E08110C292E}"/>
              </a:ext>
            </a:extLst>
          </p:cNvPr>
          <p:cNvSpPr/>
          <p:nvPr/>
        </p:nvSpPr>
        <p:spPr>
          <a:xfrm>
            <a:off x="1540689" y="4568627"/>
            <a:ext cx="282215" cy="273377"/>
          </a:xfrm>
          <a:prstGeom prst="rect">
            <a:avLst/>
          </a:prstGeom>
          <a:solidFill>
            <a:srgbClr val="FF0000"/>
          </a:solidFill>
          <a:ln>
            <a:solidFill>
              <a:srgbClr val="2B2B2B"/>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C0D0BA3-4CF8-4C2D-A94C-1193C073AAB3}"/>
              </a:ext>
            </a:extLst>
          </p:cNvPr>
          <p:cNvSpPr txBox="1"/>
          <p:nvPr/>
        </p:nvSpPr>
        <p:spPr>
          <a:xfrm>
            <a:off x="1403057" y="3906773"/>
            <a:ext cx="261592" cy="307777"/>
          </a:xfrm>
          <a:prstGeom prst="rect">
            <a:avLst/>
          </a:prstGeom>
          <a:noFill/>
        </p:spPr>
        <p:txBody>
          <a:bodyPr wrap="square" rtlCol="0">
            <a:spAutoFit/>
          </a:bodyPr>
          <a:lstStyle/>
          <a:p>
            <a:r>
              <a:rPr lang="es-VE" dirty="0">
                <a:latin typeface="Raleway" panose="020B0604020202020204" charset="0"/>
              </a:rPr>
              <a:t>1</a:t>
            </a:r>
          </a:p>
        </p:txBody>
      </p:sp>
      <p:sp>
        <p:nvSpPr>
          <p:cNvPr id="3" name="Rectangle 2">
            <a:extLst>
              <a:ext uri="{FF2B5EF4-FFF2-40B4-BE49-F238E27FC236}">
                <a16:creationId xmlns:a16="http://schemas.microsoft.com/office/drawing/2014/main" id="{E73A016D-3960-48F0-A9EC-8B16E4123376}"/>
              </a:ext>
            </a:extLst>
          </p:cNvPr>
          <p:cNvSpPr/>
          <p:nvPr/>
        </p:nvSpPr>
        <p:spPr>
          <a:xfrm>
            <a:off x="1547693" y="4208743"/>
            <a:ext cx="274657" cy="925590"/>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B769A4F-95C7-467E-945A-564D7B8698C3}"/>
              </a:ext>
            </a:extLst>
          </p:cNvPr>
          <p:cNvSpPr txBox="1"/>
          <p:nvPr/>
        </p:nvSpPr>
        <p:spPr>
          <a:xfrm flipH="1">
            <a:off x="359667" y="6323710"/>
            <a:ext cx="1239623" cy="523220"/>
          </a:xfrm>
          <a:prstGeom prst="rect">
            <a:avLst/>
          </a:prstGeom>
          <a:noFill/>
        </p:spPr>
        <p:txBody>
          <a:bodyPr wrap="square" rtlCol="0">
            <a:spAutoFit/>
          </a:bodyPr>
          <a:lstStyle/>
          <a:p>
            <a:pPr algn="ctr"/>
            <a:r>
              <a:rPr lang="es-VE" dirty="0">
                <a:latin typeface="Raleway" panose="020B0604020202020204" charset="0"/>
              </a:rPr>
              <a:t>A la izquierda</a:t>
            </a:r>
            <a:endParaRPr lang="en-US" dirty="0">
              <a:latin typeface="Raleway" panose="020B0604020202020204" charset="0"/>
            </a:endParaRPr>
          </a:p>
        </p:txBody>
      </p:sp>
      <p:sp>
        <p:nvSpPr>
          <p:cNvPr id="27" name="TextBox 26">
            <a:extLst>
              <a:ext uri="{FF2B5EF4-FFF2-40B4-BE49-F238E27FC236}">
                <a16:creationId xmlns:a16="http://schemas.microsoft.com/office/drawing/2014/main" id="{59BAF13A-DF8E-4CAA-B596-5414653F65D2}"/>
              </a:ext>
            </a:extLst>
          </p:cNvPr>
          <p:cNvSpPr txBox="1"/>
          <p:nvPr/>
        </p:nvSpPr>
        <p:spPr>
          <a:xfrm rot="16200000" flipH="1">
            <a:off x="-284801" y="5501189"/>
            <a:ext cx="1141226" cy="523220"/>
          </a:xfrm>
          <a:prstGeom prst="rect">
            <a:avLst/>
          </a:prstGeom>
          <a:noFill/>
        </p:spPr>
        <p:txBody>
          <a:bodyPr wrap="square" rtlCol="0">
            <a:spAutoFit/>
          </a:bodyPr>
          <a:lstStyle/>
          <a:p>
            <a:pPr algn="ctr"/>
            <a:r>
              <a:rPr lang="es-VE" dirty="0">
                <a:latin typeface="Raleway" panose="020B0604020202020204" charset="0"/>
              </a:rPr>
              <a:t>Hacia</a:t>
            </a:r>
          </a:p>
          <a:p>
            <a:pPr algn="ctr"/>
            <a:r>
              <a:rPr lang="es-VE" dirty="0">
                <a:latin typeface="Raleway" panose="020B0604020202020204" charset="0"/>
              </a:rPr>
              <a:t> Abajo</a:t>
            </a:r>
            <a:endParaRPr lang="en-US" dirty="0">
              <a:latin typeface="Raleway" panose="020B0604020202020204" charset="0"/>
            </a:endParaRPr>
          </a:p>
        </p:txBody>
      </p:sp>
      <p:sp>
        <p:nvSpPr>
          <p:cNvPr id="28" name="Rectangle 27">
            <a:extLst>
              <a:ext uri="{FF2B5EF4-FFF2-40B4-BE49-F238E27FC236}">
                <a16:creationId xmlns:a16="http://schemas.microsoft.com/office/drawing/2014/main" id="{3C146151-1477-42B1-AC4E-C56E94CB48D2}"/>
              </a:ext>
            </a:extLst>
          </p:cNvPr>
          <p:cNvSpPr/>
          <p:nvPr/>
        </p:nvSpPr>
        <p:spPr>
          <a:xfrm>
            <a:off x="1835389" y="5137549"/>
            <a:ext cx="282215" cy="273377"/>
          </a:xfrm>
          <a:prstGeom prst="rect">
            <a:avLst/>
          </a:prstGeom>
          <a:ln>
            <a:solidFill>
              <a:srgbClr val="2B2B2B"/>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75F8842-6432-4697-ACF4-8AF7B2D72698}"/>
              </a:ext>
            </a:extLst>
          </p:cNvPr>
          <p:cNvSpPr/>
          <p:nvPr/>
        </p:nvSpPr>
        <p:spPr>
          <a:xfrm>
            <a:off x="2138615" y="5134408"/>
            <a:ext cx="282215" cy="273377"/>
          </a:xfrm>
          <a:prstGeom prst="rect">
            <a:avLst/>
          </a:prstGeom>
          <a:ln>
            <a:solidFill>
              <a:srgbClr val="2B2B2B"/>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1D7EF2C-4052-4611-93BB-010A7C3A987B}"/>
              </a:ext>
            </a:extLst>
          </p:cNvPr>
          <p:cNvSpPr/>
          <p:nvPr/>
        </p:nvSpPr>
        <p:spPr>
          <a:xfrm>
            <a:off x="1801339" y="4510712"/>
            <a:ext cx="663772" cy="91441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8BBC69A-38D9-4314-AE19-EAA7CCDD4D3E}"/>
              </a:ext>
            </a:extLst>
          </p:cNvPr>
          <p:cNvSpPr/>
          <p:nvPr/>
        </p:nvSpPr>
        <p:spPr>
          <a:xfrm>
            <a:off x="1529155" y="5133818"/>
            <a:ext cx="282215" cy="273377"/>
          </a:xfrm>
          <a:prstGeom prst="rect">
            <a:avLst/>
          </a:prstGeom>
          <a:solidFill>
            <a:srgbClr val="0070C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7876640-9DEE-4606-8FC3-EF578F63887A}"/>
              </a:ext>
            </a:extLst>
          </p:cNvPr>
          <p:cNvSpPr/>
          <p:nvPr/>
        </p:nvSpPr>
        <p:spPr>
          <a:xfrm>
            <a:off x="1530320" y="5427778"/>
            <a:ext cx="282215" cy="273377"/>
          </a:xfrm>
          <a:prstGeom prst="rect">
            <a:avLst/>
          </a:prstGeom>
          <a:solidFill>
            <a:srgbClr val="0070C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38B999E-D7B9-4C96-99BA-37EEE4C462CE}"/>
              </a:ext>
            </a:extLst>
          </p:cNvPr>
          <p:cNvSpPr/>
          <p:nvPr/>
        </p:nvSpPr>
        <p:spPr>
          <a:xfrm>
            <a:off x="759232" y="5425615"/>
            <a:ext cx="1705879" cy="593565"/>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61AE6C8-2296-47AC-A2C5-CEF3F75426EF}"/>
              </a:ext>
            </a:extLst>
          </p:cNvPr>
          <p:cNvSpPr txBox="1"/>
          <p:nvPr/>
        </p:nvSpPr>
        <p:spPr>
          <a:xfrm>
            <a:off x="2528978" y="5777480"/>
            <a:ext cx="271598" cy="307777"/>
          </a:xfrm>
          <a:prstGeom prst="rect">
            <a:avLst/>
          </a:prstGeom>
          <a:noFill/>
        </p:spPr>
        <p:txBody>
          <a:bodyPr wrap="square" rtlCol="0">
            <a:spAutoFit/>
          </a:bodyPr>
          <a:lstStyle/>
          <a:p>
            <a:r>
              <a:rPr lang="es-VE" dirty="0">
                <a:latin typeface="Raleway" panose="020B0604020202020204" charset="0"/>
              </a:rPr>
              <a:t>3</a:t>
            </a:r>
            <a:endParaRPr lang="en-US" dirty="0">
              <a:latin typeface="Raleway" panose="020B0604020202020204" charset="0"/>
            </a:endParaRPr>
          </a:p>
        </p:txBody>
      </p:sp>
      <p:sp>
        <p:nvSpPr>
          <p:cNvPr id="35" name="Rectangle 34">
            <a:extLst>
              <a:ext uri="{FF2B5EF4-FFF2-40B4-BE49-F238E27FC236}">
                <a16:creationId xmlns:a16="http://schemas.microsoft.com/office/drawing/2014/main" id="{0EDDA181-E0E7-4422-AFA0-8D978721CDBE}"/>
              </a:ext>
            </a:extLst>
          </p:cNvPr>
          <p:cNvSpPr/>
          <p:nvPr/>
        </p:nvSpPr>
        <p:spPr>
          <a:xfrm>
            <a:off x="622544" y="4214550"/>
            <a:ext cx="878018" cy="1209457"/>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B8D95EA-207A-4CE3-83E6-86F90C16ECA3}"/>
              </a:ext>
            </a:extLst>
          </p:cNvPr>
          <p:cNvSpPr txBox="1"/>
          <p:nvPr/>
        </p:nvSpPr>
        <p:spPr>
          <a:xfrm>
            <a:off x="816127" y="3888860"/>
            <a:ext cx="271598" cy="307777"/>
          </a:xfrm>
          <a:prstGeom prst="rect">
            <a:avLst/>
          </a:prstGeom>
          <a:noFill/>
        </p:spPr>
        <p:txBody>
          <a:bodyPr wrap="square" rtlCol="0">
            <a:spAutoFit/>
          </a:bodyPr>
          <a:lstStyle/>
          <a:p>
            <a:r>
              <a:rPr lang="es-VE" dirty="0">
                <a:latin typeface="Raleway" panose="020B0604020202020204" charset="0"/>
              </a:rPr>
              <a:t>4</a:t>
            </a:r>
            <a:endParaRPr lang="en-US" dirty="0">
              <a:latin typeface="Raleway" panose="020B0604020202020204" charset="0"/>
            </a:endParaRPr>
          </a:p>
        </p:txBody>
      </p:sp>
      <p:sp>
        <p:nvSpPr>
          <p:cNvPr id="37" name="Rectangle 36">
            <a:extLst>
              <a:ext uri="{FF2B5EF4-FFF2-40B4-BE49-F238E27FC236}">
                <a16:creationId xmlns:a16="http://schemas.microsoft.com/office/drawing/2014/main" id="{5A154F41-FF7A-4E31-B82C-CDA8E1F9AE71}"/>
              </a:ext>
            </a:extLst>
          </p:cNvPr>
          <p:cNvSpPr/>
          <p:nvPr/>
        </p:nvSpPr>
        <p:spPr>
          <a:xfrm>
            <a:off x="1229050" y="4293460"/>
            <a:ext cx="282215" cy="273377"/>
          </a:xfrm>
          <a:prstGeom prst="rect">
            <a:avLst/>
          </a:prstGeom>
          <a:solidFill>
            <a:srgbClr val="FFFF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6C8F65A-069E-41E9-B309-29BD098D39EA}"/>
              </a:ext>
            </a:extLst>
          </p:cNvPr>
          <p:cNvSpPr/>
          <p:nvPr/>
        </p:nvSpPr>
        <p:spPr>
          <a:xfrm>
            <a:off x="1225912" y="4549553"/>
            <a:ext cx="282215" cy="273377"/>
          </a:xfrm>
          <a:prstGeom prst="rect">
            <a:avLst/>
          </a:prstGeom>
          <a:solidFill>
            <a:srgbClr val="FFFF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1B7A35B-4F38-4811-B14F-F3F2B8D1961D}"/>
              </a:ext>
            </a:extLst>
          </p:cNvPr>
          <p:cNvSpPr/>
          <p:nvPr/>
        </p:nvSpPr>
        <p:spPr>
          <a:xfrm>
            <a:off x="949392" y="4546415"/>
            <a:ext cx="282215" cy="273377"/>
          </a:xfrm>
          <a:prstGeom prst="rect">
            <a:avLst/>
          </a:prstGeom>
          <a:solidFill>
            <a:srgbClr val="FFFF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17EFCA7-B3CC-40CF-8122-42E8AA96658B}"/>
              </a:ext>
            </a:extLst>
          </p:cNvPr>
          <p:cNvSpPr/>
          <p:nvPr/>
        </p:nvSpPr>
        <p:spPr>
          <a:xfrm>
            <a:off x="1224337" y="4826076"/>
            <a:ext cx="282215" cy="273377"/>
          </a:xfrm>
          <a:prstGeom prst="rect">
            <a:avLst/>
          </a:prstGeom>
          <a:solidFill>
            <a:srgbClr val="FFFF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0C71562-6E0D-4B08-8CDA-CB2A4142376E}"/>
              </a:ext>
            </a:extLst>
          </p:cNvPr>
          <p:cNvSpPr/>
          <p:nvPr/>
        </p:nvSpPr>
        <p:spPr>
          <a:xfrm>
            <a:off x="1829391" y="5430134"/>
            <a:ext cx="282215" cy="273377"/>
          </a:xfrm>
          <a:prstGeom prst="rect">
            <a:avLst/>
          </a:prstGeom>
          <a:solidFill>
            <a:srgbClr val="0070C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7E1D8A4-35C8-4F46-808C-73A2BE9035C8}"/>
              </a:ext>
            </a:extLst>
          </p:cNvPr>
          <p:cNvSpPr/>
          <p:nvPr/>
        </p:nvSpPr>
        <p:spPr>
          <a:xfrm>
            <a:off x="1534015" y="5705078"/>
            <a:ext cx="282215" cy="273377"/>
          </a:xfrm>
          <a:prstGeom prst="rect">
            <a:avLst/>
          </a:prstGeom>
          <a:solidFill>
            <a:srgbClr val="0070C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3396254-69E8-40F3-9975-97C9E6089913}"/>
              </a:ext>
            </a:extLst>
          </p:cNvPr>
          <p:cNvSpPr/>
          <p:nvPr/>
        </p:nvSpPr>
        <p:spPr>
          <a:xfrm>
            <a:off x="1229218" y="5697224"/>
            <a:ext cx="282215" cy="273377"/>
          </a:xfrm>
          <a:prstGeom prst="rect">
            <a:avLst/>
          </a:prstGeom>
          <a:solidFill>
            <a:srgbClr val="0070C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4BE7BA5-B004-4602-9F3B-CA46CAEA6AD4}"/>
              </a:ext>
            </a:extLst>
          </p:cNvPr>
          <p:cNvSpPr/>
          <p:nvPr/>
        </p:nvSpPr>
        <p:spPr>
          <a:xfrm>
            <a:off x="1240214" y="5420711"/>
            <a:ext cx="282215" cy="273377"/>
          </a:xfrm>
          <a:prstGeom prst="rect">
            <a:avLst/>
          </a:prstGeom>
          <a:solidFill>
            <a:srgbClr val="0070C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BFB4814-6207-481F-9729-7B5ADEA75203}"/>
              </a:ext>
            </a:extLst>
          </p:cNvPr>
          <p:cNvSpPr/>
          <p:nvPr/>
        </p:nvSpPr>
        <p:spPr>
          <a:xfrm>
            <a:off x="940126" y="5426994"/>
            <a:ext cx="282215" cy="273377"/>
          </a:xfrm>
          <a:prstGeom prst="rect">
            <a:avLst/>
          </a:prstGeom>
          <a:solidFill>
            <a:srgbClr val="0070C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DD66666-A9B9-46B7-8911-24A59D289B52}"/>
              </a:ext>
            </a:extLst>
          </p:cNvPr>
          <p:cNvSpPr/>
          <p:nvPr/>
        </p:nvSpPr>
        <p:spPr>
          <a:xfrm>
            <a:off x="1225910" y="5119873"/>
            <a:ext cx="282215" cy="273377"/>
          </a:xfrm>
          <a:prstGeom prst="rect">
            <a:avLst/>
          </a:prstGeom>
          <a:solidFill>
            <a:srgbClr val="FFFF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C7C4DC4-226C-4243-91AA-31B12B61AF6D}"/>
              </a:ext>
            </a:extLst>
          </p:cNvPr>
          <p:cNvSpPr/>
          <p:nvPr/>
        </p:nvSpPr>
        <p:spPr>
          <a:xfrm>
            <a:off x="946249" y="4830791"/>
            <a:ext cx="282215" cy="273377"/>
          </a:xfrm>
          <a:prstGeom prst="rect">
            <a:avLst/>
          </a:prstGeom>
          <a:solidFill>
            <a:srgbClr val="FFFF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93FF7E7B-6C7F-47A2-85EA-1FB872621E98}"/>
              </a:ext>
            </a:extLst>
          </p:cNvPr>
          <p:cNvSpPr/>
          <p:nvPr/>
        </p:nvSpPr>
        <p:spPr>
          <a:xfrm>
            <a:off x="938392" y="5119875"/>
            <a:ext cx="282215" cy="273377"/>
          </a:xfrm>
          <a:prstGeom prst="rect">
            <a:avLst/>
          </a:prstGeom>
          <a:solidFill>
            <a:srgbClr val="FFFF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EE0937D-49ED-417B-A2AC-B155384469F6}"/>
              </a:ext>
            </a:extLst>
          </p:cNvPr>
          <p:cNvSpPr/>
          <p:nvPr/>
        </p:nvSpPr>
        <p:spPr>
          <a:xfrm>
            <a:off x="649304" y="4835502"/>
            <a:ext cx="282215" cy="273377"/>
          </a:xfrm>
          <a:prstGeom prst="rect">
            <a:avLst/>
          </a:prstGeom>
          <a:solidFill>
            <a:srgbClr val="FFFF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E5DB91F-B6A3-4071-BF32-6C44060E9299}"/>
              </a:ext>
            </a:extLst>
          </p:cNvPr>
          <p:cNvSpPr/>
          <p:nvPr/>
        </p:nvSpPr>
        <p:spPr>
          <a:xfrm>
            <a:off x="646164" y="5110446"/>
            <a:ext cx="282215" cy="273377"/>
          </a:xfrm>
          <a:prstGeom prst="rect">
            <a:avLst/>
          </a:prstGeom>
          <a:solidFill>
            <a:srgbClr val="FFFF00"/>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92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Shape 394"/>
          <p:cNvSpPr txBox="1">
            <a:spLocks noGrp="1"/>
          </p:cNvSpPr>
          <p:nvPr>
            <p:ph type="title"/>
          </p:nvPr>
        </p:nvSpPr>
        <p:spPr>
          <a:xfrm>
            <a:off x="666539" y="209956"/>
            <a:ext cx="5192220" cy="428400"/>
          </a:xfrm>
          <a:prstGeom prst="rect">
            <a:avLst/>
          </a:prstGeom>
          <a:noFill/>
          <a:ln>
            <a:noFill/>
          </a:ln>
        </p:spPr>
        <p:txBody>
          <a:bodyPr lIns="91425" tIns="45700" rIns="91425" bIns="45700" anchor="ctr" anchorCtr="0">
            <a:noAutofit/>
          </a:bodyPr>
          <a:lstStyle/>
          <a:p>
            <a:pPr marL="0" marR="0" lvl="0" indent="0" algn="l" rtl="0">
              <a:spcBef>
                <a:spcPts val="0"/>
              </a:spcBef>
              <a:buClr>
                <a:srgbClr val="F7B600"/>
              </a:buClr>
              <a:buSzPct val="25000"/>
              <a:buFont typeface="Arial"/>
              <a:buNone/>
            </a:pPr>
            <a:r>
              <a:rPr lang="es-VE" sz="1200" dirty="0">
                <a:solidFill>
                  <a:srgbClr val="F7B600"/>
                </a:solidFill>
                <a:latin typeface="Montserrat"/>
                <a:ea typeface="Montserrat"/>
                <a:cs typeface="Montserrat"/>
                <a:sym typeface="Montserrat"/>
              </a:rPr>
              <a:t>5</a:t>
            </a:r>
            <a:r>
              <a:rPr lang="es-VE" sz="1200" i="0" u="none" strike="noStrike" cap="none" dirty="0">
                <a:solidFill>
                  <a:srgbClr val="F7B600"/>
                </a:solidFill>
                <a:latin typeface="Montserrat"/>
                <a:ea typeface="Montserrat"/>
                <a:cs typeface="Montserrat"/>
                <a:sym typeface="Montserrat"/>
              </a:rPr>
              <a:t>.3 Gráfico de Pie</a:t>
            </a:r>
          </a:p>
        </p:txBody>
      </p:sp>
      <p:pic>
        <p:nvPicPr>
          <p:cNvPr id="395" name="Shape 395" descr="isotipo codeacademy.png"/>
          <p:cNvPicPr preferRelativeResize="0"/>
          <p:nvPr/>
        </p:nvPicPr>
        <p:blipFill rotWithShape="1">
          <a:blip r:embed="rId3">
            <a:alphaModFix/>
          </a:blip>
          <a:srcRect/>
          <a:stretch/>
        </p:blipFill>
        <p:spPr>
          <a:xfrm>
            <a:off x="131781" y="126082"/>
            <a:ext cx="548100" cy="548100"/>
          </a:xfrm>
          <a:prstGeom prst="rect">
            <a:avLst/>
          </a:prstGeom>
          <a:noFill/>
          <a:ln>
            <a:noFill/>
          </a:ln>
        </p:spPr>
      </p:pic>
      <p:sp>
        <p:nvSpPr>
          <p:cNvPr id="396" name="Shape 396"/>
          <p:cNvSpPr txBox="1"/>
          <p:nvPr/>
        </p:nvSpPr>
        <p:spPr>
          <a:xfrm>
            <a:off x="1117076" y="674182"/>
            <a:ext cx="7494309"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GT" sz="3600" dirty="0">
                <a:solidFill>
                  <a:srgbClr val="F7B600"/>
                </a:solidFill>
                <a:latin typeface="Raleway"/>
                <a:ea typeface="Raleway"/>
                <a:cs typeface="Raleway"/>
                <a:sym typeface="Raleway"/>
              </a:rPr>
              <a:t>Resultado</a:t>
            </a:r>
            <a:endParaRPr lang="es-GT" sz="3600" b="0" i="0" u="none" strike="noStrike" cap="none" dirty="0">
              <a:solidFill>
                <a:srgbClr val="F7B600"/>
              </a:solidFill>
              <a:latin typeface="Raleway"/>
              <a:ea typeface="Raleway"/>
              <a:cs typeface="Raleway"/>
              <a:sym typeface="Raleway"/>
            </a:endParaRPr>
          </a:p>
        </p:txBody>
      </p:sp>
      <p:pic>
        <p:nvPicPr>
          <p:cNvPr id="3" name="Picture 2" descr="A star in the dark&#10;&#10;Description generated with high confidence">
            <a:extLst>
              <a:ext uri="{FF2B5EF4-FFF2-40B4-BE49-F238E27FC236}">
                <a16:creationId xmlns:a16="http://schemas.microsoft.com/office/drawing/2014/main" id="{003804F4-191E-4B31-B250-34FB64D6D70E}"/>
              </a:ext>
            </a:extLst>
          </p:cNvPr>
          <p:cNvPicPr>
            <a:picLocks noChangeAspect="1"/>
          </p:cNvPicPr>
          <p:nvPr/>
        </p:nvPicPr>
        <p:blipFill rotWithShape="1">
          <a:blip r:embed="rId4"/>
          <a:srcRect l="35464" t="35395" r="41856" b="25807"/>
          <a:stretch/>
        </p:blipFill>
        <p:spPr>
          <a:xfrm>
            <a:off x="2286000" y="2003195"/>
            <a:ext cx="4865216" cy="3803716"/>
          </a:xfrm>
          <a:prstGeom prst="rect">
            <a:avLst/>
          </a:prstGeom>
        </p:spPr>
      </p:pic>
    </p:spTree>
    <p:extLst>
      <p:ext uri="{BB962C8B-B14F-4D97-AF65-F5344CB8AC3E}">
        <p14:creationId xmlns:p14="http://schemas.microsoft.com/office/powerpoint/2010/main" val="2474579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Shape 394"/>
          <p:cNvSpPr txBox="1">
            <a:spLocks noGrp="1"/>
          </p:cNvSpPr>
          <p:nvPr>
            <p:ph type="title"/>
          </p:nvPr>
        </p:nvSpPr>
        <p:spPr>
          <a:xfrm>
            <a:off x="666539" y="209956"/>
            <a:ext cx="5192220" cy="428400"/>
          </a:xfrm>
          <a:prstGeom prst="rect">
            <a:avLst/>
          </a:prstGeom>
          <a:noFill/>
          <a:ln>
            <a:noFill/>
          </a:ln>
        </p:spPr>
        <p:txBody>
          <a:bodyPr lIns="91425" tIns="45700" rIns="91425" bIns="45700" anchor="ctr" anchorCtr="0">
            <a:noAutofit/>
          </a:bodyPr>
          <a:lstStyle/>
          <a:p>
            <a:pPr marL="0" marR="0" lvl="0" indent="0" algn="l" rtl="0">
              <a:spcBef>
                <a:spcPts val="0"/>
              </a:spcBef>
              <a:buClr>
                <a:srgbClr val="F7B600"/>
              </a:buClr>
              <a:buSzPct val="25000"/>
              <a:buFont typeface="Arial"/>
              <a:buNone/>
            </a:pPr>
            <a:r>
              <a:rPr lang="es-VE" sz="1200" dirty="0">
                <a:solidFill>
                  <a:srgbClr val="F7B600"/>
                </a:solidFill>
                <a:latin typeface="Montserrat"/>
                <a:ea typeface="Montserrat"/>
                <a:cs typeface="Montserrat"/>
                <a:sym typeface="Montserrat"/>
              </a:rPr>
              <a:t>5</a:t>
            </a:r>
            <a:r>
              <a:rPr lang="es-VE" sz="1200" i="0" u="none" strike="noStrike" cap="none" dirty="0">
                <a:solidFill>
                  <a:srgbClr val="F7B600"/>
                </a:solidFill>
                <a:latin typeface="Montserrat"/>
                <a:ea typeface="Montserrat"/>
                <a:cs typeface="Montserrat"/>
                <a:sym typeface="Montserrat"/>
              </a:rPr>
              <a:t>.3 Gráfico de Pie</a:t>
            </a:r>
          </a:p>
        </p:txBody>
      </p:sp>
      <p:pic>
        <p:nvPicPr>
          <p:cNvPr id="395" name="Shape 395" descr="isotipo codeacademy.png"/>
          <p:cNvPicPr preferRelativeResize="0"/>
          <p:nvPr/>
        </p:nvPicPr>
        <p:blipFill rotWithShape="1">
          <a:blip r:embed="rId3">
            <a:alphaModFix/>
          </a:blip>
          <a:srcRect/>
          <a:stretch/>
        </p:blipFill>
        <p:spPr>
          <a:xfrm>
            <a:off x="131781" y="126082"/>
            <a:ext cx="548100" cy="548100"/>
          </a:xfrm>
          <a:prstGeom prst="rect">
            <a:avLst/>
          </a:prstGeom>
          <a:noFill/>
          <a:ln>
            <a:noFill/>
          </a:ln>
        </p:spPr>
      </p:pic>
      <p:sp>
        <p:nvSpPr>
          <p:cNvPr id="396" name="Shape 396"/>
          <p:cNvSpPr txBox="1"/>
          <p:nvPr/>
        </p:nvSpPr>
        <p:spPr>
          <a:xfrm>
            <a:off x="1117077" y="674182"/>
            <a:ext cx="7107810" cy="6462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GT" sz="3600" b="0" i="0" u="none" strike="noStrike" cap="none" dirty="0">
                <a:solidFill>
                  <a:srgbClr val="F7B600"/>
                </a:solidFill>
                <a:latin typeface="Raleway"/>
                <a:ea typeface="Raleway"/>
                <a:cs typeface="Raleway"/>
                <a:sym typeface="Raleway"/>
              </a:rPr>
              <a:t>¿Cómo hacemos el ejemplo?</a:t>
            </a:r>
          </a:p>
        </p:txBody>
      </p:sp>
    </p:spTree>
    <p:extLst>
      <p:ext uri="{BB962C8B-B14F-4D97-AF65-F5344CB8AC3E}">
        <p14:creationId xmlns:p14="http://schemas.microsoft.com/office/powerpoint/2010/main" val="101041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Shape 394"/>
          <p:cNvSpPr txBox="1">
            <a:spLocks noGrp="1"/>
          </p:cNvSpPr>
          <p:nvPr>
            <p:ph type="title"/>
          </p:nvPr>
        </p:nvSpPr>
        <p:spPr>
          <a:xfrm>
            <a:off x="666539" y="209956"/>
            <a:ext cx="5192220" cy="428400"/>
          </a:xfrm>
          <a:prstGeom prst="rect">
            <a:avLst/>
          </a:prstGeom>
          <a:noFill/>
          <a:ln>
            <a:noFill/>
          </a:ln>
        </p:spPr>
        <p:txBody>
          <a:bodyPr lIns="91425" tIns="45700" rIns="91425" bIns="45700" anchor="ctr" anchorCtr="0">
            <a:noAutofit/>
          </a:bodyPr>
          <a:lstStyle/>
          <a:p>
            <a:pPr marL="0" marR="0" lvl="0" indent="0" algn="l" rtl="0">
              <a:spcBef>
                <a:spcPts val="0"/>
              </a:spcBef>
              <a:buClr>
                <a:srgbClr val="F7B600"/>
              </a:buClr>
              <a:buSzPct val="25000"/>
              <a:buFont typeface="Arial"/>
              <a:buNone/>
            </a:pPr>
            <a:r>
              <a:rPr lang="es-VE" sz="1200" dirty="0">
                <a:solidFill>
                  <a:srgbClr val="F7B600"/>
                </a:solidFill>
                <a:latin typeface="Montserrat"/>
                <a:ea typeface="Montserrat"/>
                <a:cs typeface="Montserrat"/>
                <a:sym typeface="Montserrat"/>
              </a:rPr>
              <a:t>5</a:t>
            </a:r>
            <a:r>
              <a:rPr lang="es-VE" sz="1200" i="0" u="none" strike="noStrike" cap="none" dirty="0">
                <a:solidFill>
                  <a:srgbClr val="F7B600"/>
                </a:solidFill>
                <a:latin typeface="Montserrat"/>
                <a:ea typeface="Montserrat"/>
                <a:cs typeface="Montserrat"/>
                <a:sym typeface="Montserrat"/>
              </a:rPr>
              <a:t>.3 Gráfico de Pie</a:t>
            </a:r>
          </a:p>
        </p:txBody>
      </p:sp>
      <p:pic>
        <p:nvPicPr>
          <p:cNvPr id="395" name="Shape 395" descr="isotipo codeacademy.png"/>
          <p:cNvPicPr preferRelativeResize="0"/>
          <p:nvPr/>
        </p:nvPicPr>
        <p:blipFill rotWithShape="1">
          <a:blip r:embed="rId3">
            <a:alphaModFix/>
          </a:blip>
          <a:srcRect/>
          <a:stretch/>
        </p:blipFill>
        <p:spPr>
          <a:xfrm>
            <a:off x="131781" y="126082"/>
            <a:ext cx="548100" cy="548100"/>
          </a:xfrm>
          <a:prstGeom prst="rect">
            <a:avLst/>
          </a:prstGeom>
          <a:noFill/>
          <a:ln>
            <a:noFill/>
          </a:ln>
        </p:spPr>
      </p:pic>
      <p:sp>
        <p:nvSpPr>
          <p:cNvPr id="396" name="Shape 396"/>
          <p:cNvSpPr txBox="1"/>
          <p:nvPr/>
        </p:nvSpPr>
        <p:spPr>
          <a:xfrm>
            <a:off x="1786380" y="2719799"/>
            <a:ext cx="5236589" cy="64620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s-GT" sz="5400" b="0" i="0" u="none" strike="noStrike" cap="none" dirty="0">
                <a:solidFill>
                  <a:srgbClr val="F7B600"/>
                </a:solidFill>
                <a:latin typeface="Raleway"/>
                <a:ea typeface="Raleway"/>
                <a:cs typeface="Raleway"/>
                <a:sym typeface="Raleway"/>
              </a:rPr>
              <a:t>TU TURNO</a:t>
            </a:r>
          </a:p>
        </p:txBody>
      </p:sp>
    </p:spTree>
    <p:extLst>
      <p:ext uri="{BB962C8B-B14F-4D97-AF65-F5344CB8AC3E}">
        <p14:creationId xmlns:p14="http://schemas.microsoft.com/office/powerpoint/2010/main" val="85436941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268</Words>
  <Application>Microsoft Office PowerPoint</Application>
  <PresentationFormat>On-screen Show (4:3)</PresentationFormat>
  <Paragraphs>40</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Raleway</vt:lpstr>
      <vt:lpstr>Montserrat</vt:lpstr>
      <vt:lpstr>Arial</vt:lpstr>
      <vt:lpstr>Calibri</vt:lpstr>
      <vt:lpstr>Office Theme</vt:lpstr>
      <vt:lpstr>PowerPoint Presentation</vt:lpstr>
      <vt:lpstr>5.3 Gráfico de Pie</vt:lpstr>
      <vt:lpstr>5.3 Gráfico de Pie</vt:lpstr>
      <vt:lpstr>5.3 Gráfico de Pie</vt:lpstr>
      <vt:lpstr>5.3 Gráfico de Pie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Marines Plaza</dc:creator>
  <cp:lastModifiedBy>Marines Plaza</cp:lastModifiedBy>
  <cp:revision>32</cp:revision>
  <dcterms:modified xsi:type="dcterms:W3CDTF">2017-07-22T17:37:51Z</dcterms:modified>
</cp:coreProperties>
</file>