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82" r:id="rId2"/>
    <p:sldId id="283" r:id="rId3"/>
    <p:sldId id="290" r:id="rId4"/>
    <p:sldId id="291" r:id="rId5"/>
    <p:sldId id="293" r:id="rId6"/>
    <p:sldId id="287" r:id="rId7"/>
  </p:sldIdLst>
  <p:sldSz cx="9144000" cy="6858000" type="screen4x3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97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99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35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Tradicionales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Barras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de manera simple un conjunto de valores en 1 o 2 dimensiones.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usa barras apiladas, usar una escala de colores por categorías.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Si se quiere usar comparación, usar barras lado a lado.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Vertical es preferible a horizontal.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78" t="-137" r="5011" b="83835"/>
          <a:stretch/>
        </p:blipFill>
        <p:spPr>
          <a:xfrm>
            <a:off x="948959" y="1674213"/>
            <a:ext cx="2102738" cy="2260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4769655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A55C1-B03A-495C-AD2F-F1433CE30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48" y="5396800"/>
            <a:ext cx="575360" cy="746825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876E2375-EE9C-413E-906E-09B1AE598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246" y="5396800"/>
            <a:ext cx="624894" cy="712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004D1B-D042-4542-922C-ED28F7ABD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026" y="5382361"/>
            <a:ext cx="567739" cy="708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AACA83-8744-4C27-8BF7-CD9A267C0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972" y="5396800"/>
            <a:ext cx="563929" cy="712532"/>
          </a:xfrm>
          <a:prstGeom prst="rect">
            <a:avLst/>
          </a:prstGeom>
        </p:spPr>
      </p:pic>
      <p:pic>
        <p:nvPicPr>
          <p:cNvPr id="20" name="Picture 19" descr="A picture containing writing implement, stationary&#10;&#10;Description generated with very high confidence">
            <a:extLst>
              <a:ext uri="{FF2B5EF4-FFF2-40B4-BE49-F238E27FC236}">
                <a16:creationId xmlns:a16="http://schemas.microsoft.com/office/drawing/2014/main" id="{F48341FB-A9F2-48EB-80CE-4A9FAB9F2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273" y="4286553"/>
            <a:ext cx="3016266" cy="248980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60906-D2F9-4930-AFC5-D644E5FE5DF3}"/>
              </a:ext>
            </a:extLst>
          </p:cNvPr>
          <p:cNvSpPr txBox="1"/>
          <p:nvPr/>
        </p:nvSpPr>
        <p:spPr>
          <a:xfrm rot="16200000">
            <a:off x="-589997" y="2484931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BF3750-1B17-4584-B22C-EDBB2A2BF626}"/>
              </a:ext>
            </a:extLst>
          </p:cNvPr>
          <p:cNvSpPr txBox="1"/>
          <p:nvPr/>
        </p:nvSpPr>
        <p:spPr>
          <a:xfrm>
            <a:off x="226246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Torta o Pie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Para mostrar la proporción de una dimensión respecto a toda la serie de datos.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más de 7 categorías, en caso de haber más agrupar las pequeñas en una categoría: Otros.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Usar una escala de colores por categorías. </a:t>
            </a:r>
          </a:p>
          <a:p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8EB4E-8567-407E-8435-EFA9755A70AE}"/>
              </a:ext>
            </a:extLst>
          </p:cNvPr>
          <p:cNvSpPr txBox="1"/>
          <p:nvPr/>
        </p:nvSpPr>
        <p:spPr>
          <a:xfrm>
            <a:off x="158389" y="4863925"/>
            <a:ext cx="326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Variaciones: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1117077" y="4254555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Dimensión 1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55"/>
          <a:stretch/>
        </p:blipFill>
        <p:spPr>
          <a:xfrm>
            <a:off x="5094513" y="4717627"/>
            <a:ext cx="1749569" cy="1924217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B1972ED4-D45E-4D46-9AA4-F6538B5F0B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5" t="24426" r="64536" b="60655"/>
          <a:stretch/>
        </p:blipFill>
        <p:spPr>
          <a:xfrm>
            <a:off x="1078250" y="2237052"/>
            <a:ext cx="1638729" cy="1504417"/>
          </a:xfrm>
          <a:prstGeom prst="rect">
            <a:avLst/>
          </a:prstGeom>
        </p:spPr>
      </p:pic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6D9C970-4ECB-4A03-AD3C-175AABA0F952}"/>
              </a:ext>
            </a:extLst>
          </p:cNvPr>
          <p:cNvSpPr/>
          <p:nvPr/>
        </p:nvSpPr>
        <p:spPr>
          <a:xfrm>
            <a:off x="848803" y="3730324"/>
            <a:ext cx="2295707" cy="383835"/>
          </a:xfrm>
          <a:prstGeom prst="curvedUpArrow">
            <a:avLst/>
          </a:prstGeom>
          <a:solidFill>
            <a:srgbClr val="F7B617"/>
          </a:solidFill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1D1AEA7-1D2B-450D-95DE-4C2A5FB0A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61" y="5382455"/>
            <a:ext cx="586791" cy="731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30062-0258-4876-9413-6A1905EB3A15}"/>
              </a:ext>
            </a:extLst>
          </p:cNvPr>
          <p:cNvSpPr txBox="1"/>
          <p:nvPr/>
        </p:nvSpPr>
        <p:spPr>
          <a:xfrm>
            <a:off x="315800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Burbujas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ideales para entender proporciones completas en vez de radios como los de 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No usar elementos tridimensionales.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Trata de las categorías sean fácilmente identificables.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Si en tu historia quieres destacar que una es mucho más grande que otras, puede usarse aunque las otras no se identifiquen claramente.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Escoge el color en una escala categórica, al menos que lo vayas a usar para mostrar una segunda dimensión que requiera una escala secuencial.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603315" y="4504365"/>
            <a:ext cx="247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de la Burbuja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1330078" y="1823851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E2E7-3399-4BA3-93A7-850F11E29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24" r="34853"/>
          <a:stretch/>
        </p:blipFill>
        <p:spPr>
          <a:xfrm>
            <a:off x="4332235" y="4874316"/>
            <a:ext cx="3622921" cy="1924217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B1575CCA-AC44-4D55-A051-A292560A8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9" t="47803" r="64557" b="36083"/>
          <a:stretch/>
        </p:blipFill>
        <p:spPr>
          <a:xfrm>
            <a:off x="870071" y="2236470"/>
            <a:ext cx="2163662" cy="20361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1800520" y="4147794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DD7A5-55DB-4435-8553-4D03D5C1E523}"/>
              </a:ext>
            </a:extLst>
          </p:cNvPr>
          <p:cNvSpPr txBox="1"/>
          <p:nvPr/>
        </p:nvSpPr>
        <p:spPr>
          <a:xfrm>
            <a:off x="65988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08DF931-8650-46B4-918D-DDC8503A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9" y="2131628"/>
            <a:ext cx="2205140" cy="2020709"/>
          </a:xfrm>
          <a:prstGeom prst="rect">
            <a:avLst/>
          </a:prstGeom>
        </p:spPr>
      </p:pic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Dispersión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muy útiles para entender relaciones entre 2 variables y poder al mismo tiempo ver otras dimensiones de ambas variables. </a:t>
            </a: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Usa con cuidado toda la flexibilidad que te da está visualización, añadiendo variables que enriquezcan tu historia, pero siempre cuidando  que se entienda fácil cuando combines todas las dimensiones juntas.</a:t>
            </a:r>
            <a:endParaRPr lang="es-VE" dirty="0">
              <a:latin typeface="Raleway" panose="020B0604020202020204" charset="0"/>
            </a:endParaRP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2143437" y="1256962"/>
            <a:ext cx="133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y forma del punto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666539" y="1626294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2529720" y="2253006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A2AC1D-15A8-4E3E-81C2-0C5717BB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836" y="4441677"/>
            <a:ext cx="4287331" cy="22801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CB8A5-1E24-446F-BBFF-5DD4D248E2D9}"/>
              </a:ext>
            </a:extLst>
          </p:cNvPr>
          <p:cNvCxnSpPr>
            <a:cxnSpLocks/>
          </p:cNvCxnSpPr>
          <p:nvPr/>
        </p:nvCxnSpPr>
        <p:spPr>
          <a:xfrm flipV="1">
            <a:off x="618469" y="1692897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29FFDD-A83F-44DC-91A7-0994919D6342}"/>
              </a:ext>
            </a:extLst>
          </p:cNvPr>
          <p:cNvSpPr txBox="1"/>
          <p:nvPr/>
        </p:nvSpPr>
        <p:spPr>
          <a:xfrm>
            <a:off x="1065230" y="4395956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6545-6893-4D2E-8065-DAD92EB40B02}"/>
              </a:ext>
            </a:extLst>
          </p:cNvPr>
          <p:cNvCxnSpPr/>
          <p:nvPr/>
        </p:nvCxnSpPr>
        <p:spPr>
          <a:xfrm>
            <a:off x="626324" y="4288346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813E25-94A6-46A6-A8F6-A20460CF7B8B}"/>
              </a:ext>
            </a:extLst>
          </p:cNvPr>
          <p:cNvSpPr txBox="1"/>
          <p:nvPr/>
        </p:nvSpPr>
        <p:spPr>
          <a:xfrm rot="16200000">
            <a:off x="-714006" y="2932705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F087C-92F9-43BF-A9D4-7A1114076BBE}"/>
              </a:ext>
            </a:extLst>
          </p:cNvPr>
          <p:cNvSpPr txBox="1"/>
          <p:nvPr/>
        </p:nvSpPr>
        <p:spPr>
          <a:xfrm>
            <a:off x="207392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4.2 Visualizaciones Tradicionales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8097624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Otras visualizaciones tradicionales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8526FE3-ED73-40F5-9782-2B9C877E6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57" t="24187" b="60672"/>
          <a:stretch/>
        </p:blipFill>
        <p:spPr>
          <a:xfrm>
            <a:off x="2987230" y="2127713"/>
            <a:ext cx="3385289" cy="295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6EC94-8633-41C5-B284-64E7B1022B45}"/>
              </a:ext>
            </a:extLst>
          </p:cNvPr>
          <p:cNvSpPr txBox="1"/>
          <p:nvPr/>
        </p:nvSpPr>
        <p:spPr>
          <a:xfrm>
            <a:off x="3605753" y="5300930"/>
            <a:ext cx="184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Gráfico de Áreas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1A133-5D97-4652-82E7-2B0260C846D0}"/>
              </a:ext>
            </a:extLst>
          </p:cNvPr>
          <p:cNvSpPr txBox="1"/>
          <p:nvPr/>
        </p:nvSpPr>
        <p:spPr>
          <a:xfrm>
            <a:off x="315799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(4:3)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Calibri</vt:lpstr>
      <vt:lpstr>Raleway</vt:lpstr>
      <vt:lpstr>Office Theme</vt:lpstr>
      <vt:lpstr>PowerPoint Presentation</vt:lpstr>
      <vt:lpstr>4.2 Visualizaciones Tradicionales</vt:lpstr>
      <vt:lpstr>4.2 Visualizaciones Tradicionales</vt:lpstr>
      <vt:lpstr>4.2 Visualizaciones Tradicionales</vt:lpstr>
      <vt:lpstr>4.2 Visualizaciones Tradicionales</vt:lpstr>
      <vt:lpstr>4.2 Visualizaciones Tradicionales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33</cp:revision>
  <dcterms:modified xsi:type="dcterms:W3CDTF">2017-07-21T11:34:34Z</dcterms:modified>
</cp:coreProperties>
</file>