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"/>
  </p:notesMasterIdLst>
  <p:sldIdLst>
    <p:sldId id="282" r:id="rId2"/>
    <p:sldId id="286" r:id="rId3"/>
    <p:sldId id="283" r:id="rId4"/>
  </p:sldIdLst>
  <p:sldSz cx="9144000" cy="6858000" type="screen4x3"/>
  <p:notesSz cx="6858000" cy="9144000"/>
  <p:embeddedFontLst>
    <p:embeddedFont>
      <p:font typeface="Montserrat" panose="020B060402020202020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5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57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4.3.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Visualizaciones de Tiempo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4.3 Visualizaciones de Tiempo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Series de Tiempo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12020" y="1592568"/>
            <a:ext cx="517413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Se usa cada vez que queramos representar la movilidad o evolución en el tiempo de una variable.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Escoger agregación temporal que sea más conveniente.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Idealmente poder escoger a través de un parámetro el nivel de detalle de la fecha.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Es muy útil colocar comentarios a los puntos relevantes.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En nuestro ejemplo: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C15EE6-A6CC-49D6-8962-2B284B2CCB4F}"/>
              </a:ext>
            </a:extLst>
          </p:cNvPr>
          <p:cNvCxnSpPr/>
          <p:nvPr/>
        </p:nvCxnSpPr>
        <p:spPr>
          <a:xfrm>
            <a:off x="626324" y="4161085"/>
            <a:ext cx="2634343" cy="0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5AE993-460C-45C2-8961-F5135A2364C9}"/>
              </a:ext>
            </a:extLst>
          </p:cNvPr>
          <p:cNvSpPr txBox="1"/>
          <p:nvPr/>
        </p:nvSpPr>
        <p:spPr>
          <a:xfrm>
            <a:off x="626324" y="4254555"/>
            <a:ext cx="2336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X o abscisas: Dimensión Temporal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9E933-DA29-4B2E-97AC-3E073378650B}"/>
              </a:ext>
            </a:extLst>
          </p:cNvPr>
          <p:cNvSpPr txBox="1"/>
          <p:nvPr/>
        </p:nvSpPr>
        <p:spPr>
          <a:xfrm rot="16200000">
            <a:off x="-589998" y="2484930"/>
            <a:ext cx="198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Y o coordenadas: Valores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84E21D-F6F9-404C-A6A7-96BA5089A871}"/>
              </a:ext>
            </a:extLst>
          </p:cNvPr>
          <p:cNvCxnSpPr>
            <a:cxnSpLocks/>
          </p:cNvCxnSpPr>
          <p:nvPr/>
        </p:nvCxnSpPr>
        <p:spPr>
          <a:xfrm flipV="1">
            <a:off x="778724" y="1674213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ABE337-23B0-4673-AEF4-BDCE9F7C53CC}"/>
              </a:ext>
            </a:extLst>
          </p:cNvPr>
          <p:cNvSpPr txBox="1"/>
          <p:nvPr/>
        </p:nvSpPr>
        <p:spPr>
          <a:xfrm>
            <a:off x="859817" y="1432220"/>
            <a:ext cx="2527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Colores, Comentarios, </a:t>
            </a:r>
          </a:p>
          <a:p>
            <a:pPr algn="ctr"/>
            <a:r>
              <a:rPr lang="es-VE" b="1" dirty="0">
                <a:latin typeface="Raleway" panose="020B0604020202020204" charset="0"/>
              </a:rPr>
              <a:t>Forma de los puntos y grosor de la línea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C60906-D2F9-4930-AFC5-D644E5FE5DF3}"/>
              </a:ext>
            </a:extLst>
          </p:cNvPr>
          <p:cNvSpPr txBox="1"/>
          <p:nvPr/>
        </p:nvSpPr>
        <p:spPr>
          <a:xfrm rot="16200000">
            <a:off x="-589997" y="2484931"/>
            <a:ext cx="198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Y o coordenadas: Valores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98A505-CA5F-4F9F-AFCB-D4C31CFE880F}"/>
              </a:ext>
            </a:extLst>
          </p:cNvPr>
          <p:cNvCxnSpPr>
            <a:cxnSpLocks/>
          </p:cNvCxnSpPr>
          <p:nvPr/>
        </p:nvCxnSpPr>
        <p:spPr>
          <a:xfrm flipV="1">
            <a:off x="778725" y="1674214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BF3750-1B17-4584-B22C-EDBB2A2BF626}"/>
              </a:ext>
            </a:extLst>
          </p:cNvPr>
          <p:cNvSpPr txBox="1"/>
          <p:nvPr/>
        </p:nvSpPr>
        <p:spPr>
          <a:xfrm>
            <a:off x="226246" y="6315959"/>
            <a:ext cx="326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</a:t>
            </a:r>
            <a:r>
              <a:rPr lang="es-VE" dirty="0">
                <a:latin typeface="Raleway" panose="020B0604020202020204" charset="0"/>
              </a:rPr>
              <a:t>: http://online-behavior.com/</a:t>
            </a:r>
            <a:endParaRPr lang="en-US" dirty="0">
              <a:latin typeface="Raleway" panose="020B0604020202020204" charset="0"/>
            </a:endParaRP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FA79D544-BBF7-4C86-A683-09AF6C350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779" y="4054781"/>
            <a:ext cx="3040981" cy="2866439"/>
          </a:xfrm>
          <a:prstGeom prst="rect">
            <a:avLst/>
          </a:prstGeom>
        </p:spPr>
      </p:pic>
      <p:pic>
        <p:nvPicPr>
          <p:cNvPr id="7" name="Picture 6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79C8378F-61DC-49F3-86B3-B1CAC0EA4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18" y="2162571"/>
            <a:ext cx="1965391" cy="178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4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4.3 Visualizaciones de Tiempo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Otras visualizaciones de Tiempo</a:t>
            </a:r>
          </a:p>
        </p:txBody>
      </p:sp>
      <p:pic>
        <p:nvPicPr>
          <p:cNvPr id="3" name="Picture 2" descr="A picture containing calculator, electronics&#10;&#10;Description generated with very high confidence">
            <a:extLst>
              <a:ext uri="{FF2B5EF4-FFF2-40B4-BE49-F238E27FC236}">
                <a16:creationId xmlns:a16="http://schemas.microsoft.com/office/drawing/2014/main" id="{7217C4EA-55E7-4535-A5E8-C4703ACB6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229" y="1651980"/>
            <a:ext cx="944962" cy="1005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E1A26A-841C-490B-99CC-C567216E7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044" y="3648032"/>
            <a:ext cx="941152" cy="979255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A9A5524-555A-46A9-B324-872DB7E184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683" y="1934346"/>
            <a:ext cx="4645133" cy="26128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D4FC26-E98A-497D-97BE-EFEAA9B427B1}"/>
              </a:ext>
            </a:extLst>
          </p:cNvPr>
          <p:cNvSpPr txBox="1"/>
          <p:nvPr/>
        </p:nvSpPr>
        <p:spPr>
          <a:xfrm>
            <a:off x="239494" y="6024191"/>
            <a:ext cx="326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</a:t>
            </a:r>
            <a:r>
              <a:rPr lang="es-VE" dirty="0">
                <a:latin typeface="Raleway" panose="020B0604020202020204" charset="0"/>
              </a:rPr>
              <a:t>: http://online-behavior.com/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3D5E9-B1DA-453C-BD5F-5854A28AEAE7}"/>
              </a:ext>
            </a:extLst>
          </p:cNvPr>
          <p:cNvSpPr txBox="1"/>
          <p:nvPr/>
        </p:nvSpPr>
        <p:spPr>
          <a:xfrm>
            <a:off x="3928278" y="6178079"/>
            <a:ext cx="5121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</a:t>
            </a:r>
            <a:r>
              <a:rPr lang="es-VE" dirty="0">
                <a:latin typeface="Raleway" panose="020B0604020202020204" charset="0"/>
              </a:rPr>
              <a:t>: https://www.officetimeline.com/gantt-chart-excel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96A646-DE2B-4A6F-86EB-C589A92D4694}"/>
              </a:ext>
            </a:extLst>
          </p:cNvPr>
          <p:cNvSpPr txBox="1"/>
          <p:nvPr/>
        </p:nvSpPr>
        <p:spPr>
          <a:xfrm>
            <a:off x="5528478" y="4627287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Gráfico de Gantt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0DAB2-C98F-4A69-AE4A-F9333B32CDC2}"/>
              </a:ext>
            </a:extLst>
          </p:cNvPr>
          <p:cNvSpPr txBox="1"/>
          <p:nvPr/>
        </p:nvSpPr>
        <p:spPr>
          <a:xfrm>
            <a:off x="1170790" y="4831668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Línea de Tiempo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FE496A-9FD2-40CE-9AEC-0061A6E42C4C}"/>
              </a:ext>
            </a:extLst>
          </p:cNvPr>
          <p:cNvSpPr txBox="1"/>
          <p:nvPr/>
        </p:nvSpPr>
        <p:spPr>
          <a:xfrm>
            <a:off x="1307094" y="2708399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Calendario</a:t>
            </a:r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Montserrat</vt:lpstr>
      <vt:lpstr>Calibri</vt:lpstr>
      <vt:lpstr>Raleway</vt:lpstr>
      <vt:lpstr>Office Theme</vt:lpstr>
      <vt:lpstr>PowerPoint Presentation</vt:lpstr>
      <vt:lpstr>4.3 Visualizaciones de Tiempo</vt:lpstr>
      <vt:lpstr>4.3 Visualizaciones de Tiempo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19</cp:revision>
  <dcterms:modified xsi:type="dcterms:W3CDTF">2017-07-21T11:52:52Z</dcterms:modified>
</cp:coreProperties>
</file>