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"/>
  </p:notesMasterIdLst>
  <p:sldIdLst>
    <p:sldId id="282" r:id="rId2"/>
    <p:sldId id="283" r:id="rId3"/>
    <p:sldId id="284" r:id="rId4"/>
    <p:sldId id="285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746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582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4.4.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Geográficas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5312003"/>
            <a:ext cx="8229600" cy="842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600" dirty="0">
                <a:latin typeface="Raleway" panose="020B0604020202020204" charset="0"/>
              </a:rPr>
              <a:t>Más información en</a:t>
            </a:r>
            <a:r>
              <a:rPr lang="es-VE" sz="1850" dirty="0">
                <a:latin typeface="Raleway" panose="020B0604020202020204" charset="0"/>
              </a:rPr>
              <a:t>: 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200" dirty="0">
                <a:latin typeface="Raleway" panose="020B0604020202020204" charset="0"/>
              </a:rPr>
              <a:t>http://desktop.arcgis.com/es/arcmap/10.3/guide-books/map-projections/about-geographic-coordinate-systems.htm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4.4 Visualizaciones Geográficas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Coordenadas Geográficas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6" name="Picture 2" descr="Ilustración de los paralelos y los meridianos que forman una retícula">
            <a:extLst>
              <a:ext uri="{FF2B5EF4-FFF2-40B4-BE49-F238E27FC236}">
                <a16:creationId xmlns:a16="http://schemas.microsoft.com/office/drawing/2014/main" id="{84DFB543-849E-47E3-9F07-AD5E9A13B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3" y="2214221"/>
            <a:ext cx="5923299" cy="160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ustración de un globo con valores de longitud y latitud">
            <a:extLst>
              <a:ext uri="{FF2B5EF4-FFF2-40B4-BE49-F238E27FC236}">
                <a16:creationId xmlns:a16="http://schemas.microsoft.com/office/drawing/2014/main" id="{80C51602-D15B-45D1-A664-20BC3D851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32233"/>
            <a:ext cx="18954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37EAD5-72A5-4F9D-8CA1-14EAE5DCA3F1}"/>
              </a:ext>
            </a:extLst>
          </p:cNvPr>
          <p:cNvSpPr txBox="1"/>
          <p:nvPr/>
        </p:nvSpPr>
        <p:spPr>
          <a:xfrm flipH="1">
            <a:off x="-437943" y="4256725"/>
            <a:ext cx="2980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Latitud </a:t>
            </a:r>
          </a:p>
          <a:p>
            <a:pPr algn="ctr"/>
            <a:r>
              <a:rPr lang="es-VE" dirty="0">
                <a:latin typeface="Raleway" panose="020B0604020202020204" charset="0"/>
              </a:rPr>
              <a:t>define paralelos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34AC2-3A69-4CB8-88CD-31E25611B56E}"/>
              </a:ext>
            </a:extLst>
          </p:cNvPr>
          <p:cNvSpPr txBox="1"/>
          <p:nvPr/>
        </p:nvSpPr>
        <p:spPr>
          <a:xfrm flipH="1">
            <a:off x="1748192" y="4223243"/>
            <a:ext cx="2980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Longitud  </a:t>
            </a:r>
          </a:p>
          <a:p>
            <a:pPr algn="ctr"/>
            <a:r>
              <a:rPr lang="es-VE" dirty="0">
                <a:latin typeface="Raleway" panose="020B0604020202020204" charset="0"/>
              </a:rPr>
              <a:t>define meridianos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ACD23-66D1-49A0-99E5-70BF2D1402C1}"/>
              </a:ext>
            </a:extLst>
          </p:cNvPr>
          <p:cNvSpPr txBox="1"/>
          <p:nvPr/>
        </p:nvSpPr>
        <p:spPr>
          <a:xfrm flipH="1">
            <a:off x="4213638" y="4318055"/>
            <a:ext cx="5127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Juntas son las coordenadas geográficas de un punto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4.4 Visualizaciones Geográficas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Mapas por Puntos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77072" y="1592568"/>
            <a:ext cx="86090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Es ideal usarla cuando tengo varios puntos geográficos</a:t>
            </a: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Busca que el zoom de la visualización te permita ver todos los puntos de manera cómoda. En caso de ser muchos puntos, escoge un mecanismo para filtrar o mostrar agrupaciones.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Busca escoger colores que permitan hacer contraste con el fondo del mapa.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Si usaras una escala categórica o de secuencia dependerá de la variable que quieras representar. </a:t>
            </a: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BAC12379-E55D-4E9A-8128-3C7203EA8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684" y="4277594"/>
            <a:ext cx="4700940" cy="17720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7F11082-F1E1-447F-9026-39D27BF9CBE6}"/>
              </a:ext>
            </a:extLst>
          </p:cNvPr>
          <p:cNvSpPr txBox="1"/>
          <p:nvPr/>
        </p:nvSpPr>
        <p:spPr>
          <a:xfrm>
            <a:off x="112541" y="3471147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Elementos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AB9607-B755-46D3-8EC2-DFDF70F68AC4}"/>
              </a:ext>
            </a:extLst>
          </p:cNvPr>
          <p:cNvSpPr txBox="1"/>
          <p:nvPr/>
        </p:nvSpPr>
        <p:spPr>
          <a:xfrm>
            <a:off x="2546917" y="3778924"/>
            <a:ext cx="346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Puntos definidos por Latitud y Longitud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A3574C-4776-4935-8676-B2473F6E9D6D}"/>
              </a:ext>
            </a:extLst>
          </p:cNvPr>
          <p:cNvSpPr txBox="1"/>
          <p:nvPr/>
        </p:nvSpPr>
        <p:spPr>
          <a:xfrm>
            <a:off x="2469444" y="6240493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Colores, tamaños y muchas otras combinaciones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31B7D6-6B1A-4932-83A7-0D2C8F978837}"/>
              </a:ext>
            </a:extLst>
          </p:cNvPr>
          <p:cNvCxnSpPr/>
          <p:nvPr/>
        </p:nvCxnSpPr>
        <p:spPr>
          <a:xfrm>
            <a:off x="4136805" y="4277594"/>
            <a:ext cx="702349" cy="64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40A169-3580-4CAE-932C-025017F51E01}"/>
              </a:ext>
            </a:extLst>
          </p:cNvPr>
          <p:cNvCxnSpPr>
            <a:cxnSpLocks/>
          </p:cNvCxnSpPr>
          <p:nvPr/>
        </p:nvCxnSpPr>
        <p:spPr>
          <a:xfrm flipV="1">
            <a:off x="3970550" y="5301732"/>
            <a:ext cx="166255" cy="830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85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4.4 Visualizaciones Geográficas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Mapas por Áreas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77072" y="1592568"/>
            <a:ext cx="8609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Se usa para mostrar tendencias en un área geográfica que puede ser una región, un país o un estado para mostrar un indicador. </a:t>
            </a: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Escoger la escala de colores según la variable a analizar. En el caso de mostrar categorías usar colores bien diferenciados, mientras que si son variables secuenciales,  usar los colores que mejor den la sensación de mayor o menor.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Cuidar no sobrecargar el mapa y si debe usarse mucha información permitir colocar y quitar capas de información para que la persona pueda entender fácilmente la historia. 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497F79F-7857-4108-B7F4-31783D4D1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318" y="4126325"/>
            <a:ext cx="4698442" cy="2363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E1C5AC-C700-4D86-ABA0-2513808FC904}"/>
              </a:ext>
            </a:extLst>
          </p:cNvPr>
          <p:cNvSpPr txBox="1"/>
          <p:nvPr/>
        </p:nvSpPr>
        <p:spPr>
          <a:xfrm>
            <a:off x="859922" y="4504626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Áreas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3D755-5936-426C-B79F-C55AC4698959}"/>
              </a:ext>
            </a:extLst>
          </p:cNvPr>
          <p:cNvSpPr txBox="1"/>
          <p:nvPr/>
        </p:nvSpPr>
        <p:spPr>
          <a:xfrm>
            <a:off x="785383" y="5889265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Colores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AB789-CE4B-4DBB-9376-99BFACCCB643}"/>
              </a:ext>
            </a:extLst>
          </p:cNvPr>
          <p:cNvSpPr txBox="1"/>
          <p:nvPr/>
        </p:nvSpPr>
        <p:spPr>
          <a:xfrm>
            <a:off x="513851" y="381854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Elementos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296F8C-7598-4664-9501-94D021DA0E86}"/>
              </a:ext>
            </a:extLst>
          </p:cNvPr>
          <p:cNvCxnSpPr>
            <a:cxnSpLocks/>
          </p:cNvCxnSpPr>
          <p:nvPr/>
        </p:nvCxnSpPr>
        <p:spPr>
          <a:xfrm>
            <a:off x="1667435" y="4674687"/>
            <a:ext cx="1242020" cy="3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B19568-B77D-490C-AA3E-FFB547DDC8E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612854" y="5198714"/>
            <a:ext cx="1449001" cy="84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75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On-screen Show (4:3)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Montserrat</vt:lpstr>
      <vt:lpstr>Raleway</vt:lpstr>
      <vt:lpstr>Office Theme</vt:lpstr>
      <vt:lpstr>PowerPoint Presentation</vt:lpstr>
      <vt:lpstr>4.4 Visualizaciones Geográficas</vt:lpstr>
      <vt:lpstr>4.4 Visualizaciones Geográficas</vt:lpstr>
      <vt:lpstr>4.4 Visualizaciones Geográficas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20</cp:revision>
  <dcterms:modified xsi:type="dcterms:W3CDTF">2017-07-21T12:10:33Z</dcterms:modified>
</cp:coreProperties>
</file>