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3" r:id="rId3"/>
    <p:sldId id="285" r:id="rId4"/>
  </p:sldIdLst>
  <p:sldSz cx="9144000" cy="6858000" type="screen4x3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01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8lbiiTF2P0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4.5.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Avanzadas</a:t>
            </a: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4.5 Visualizaciones Avanzadas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GAPMINDER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V8lbiiTF2P0">
            <a:hlinkClick r:id="" action="ppaction://media"/>
            <a:extLst>
              <a:ext uri="{FF2B5EF4-FFF2-40B4-BE49-F238E27FC236}">
                <a16:creationId xmlns:a16="http://schemas.microsoft.com/office/drawing/2014/main" id="{3ACD7028-75D8-4B5C-9351-BD7DE85831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67072" y="1356208"/>
            <a:ext cx="7254120" cy="54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08DF931-8650-46B4-918D-DDC8503A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9" y="2131628"/>
            <a:ext cx="2205140" cy="2020709"/>
          </a:xfrm>
          <a:prstGeom prst="rect">
            <a:avLst/>
          </a:prstGeom>
        </p:spPr>
      </p:pic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4.5 Visualizaciones Avanzadas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Gráfico de Movimiento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Son muy útiles para entender evolución de una historia que relaciona una o más variables.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Al igual que con el gráfico de dispersión, cuida que se entienda la información si usas varios elementos al mismo tiempo.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Gradúa la velocidad de la película de acuerdo a la historia que quieras contar. </a:t>
            </a:r>
          </a:p>
          <a:p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2143437" y="1256962"/>
            <a:ext cx="1338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Tamaño y forma del punto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666539" y="1626294"/>
            <a:ext cx="1146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B4EB-548F-4973-A477-3E3022402241}"/>
              </a:ext>
            </a:extLst>
          </p:cNvPr>
          <p:cNvCxnSpPr>
            <a:cxnSpLocks/>
          </p:cNvCxnSpPr>
          <p:nvPr/>
        </p:nvCxnSpPr>
        <p:spPr>
          <a:xfrm>
            <a:off x="2529720" y="2253006"/>
            <a:ext cx="676480" cy="0"/>
          </a:xfrm>
          <a:prstGeom prst="straightConnector1">
            <a:avLst/>
          </a:prstGeom>
          <a:ln>
            <a:solidFill>
              <a:srgbClr val="F7B6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A2AC1D-15A8-4E3E-81C2-0C5717BB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36" y="4441677"/>
            <a:ext cx="4287331" cy="22801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CB8A5-1E24-446F-BBFF-5DD4D248E2D9}"/>
              </a:ext>
            </a:extLst>
          </p:cNvPr>
          <p:cNvCxnSpPr>
            <a:cxnSpLocks/>
          </p:cNvCxnSpPr>
          <p:nvPr/>
        </p:nvCxnSpPr>
        <p:spPr>
          <a:xfrm flipV="1">
            <a:off x="618469" y="1692897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29FFDD-A83F-44DC-91A7-0994919D6342}"/>
              </a:ext>
            </a:extLst>
          </p:cNvPr>
          <p:cNvSpPr txBox="1"/>
          <p:nvPr/>
        </p:nvSpPr>
        <p:spPr>
          <a:xfrm>
            <a:off x="1065230" y="4395956"/>
            <a:ext cx="184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1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1D6545-6893-4D2E-8065-DAD92EB40B02}"/>
              </a:ext>
            </a:extLst>
          </p:cNvPr>
          <p:cNvCxnSpPr/>
          <p:nvPr/>
        </p:nvCxnSpPr>
        <p:spPr>
          <a:xfrm>
            <a:off x="626324" y="4288346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813E25-94A6-46A6-A8F6-A20460CF7B8B}"/>
              </a:ext>
            </a:extLst>
          </p:cNvPr>
          <p:cNvSpPr txBox="1"/>
          <p:nvPr/>
        </p:nvSpPr>
        <p:spPr>
          <a:xfrm rot="16200000">
            <a:off x="-714006" y="2932705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F087C-92F9-43BF-A9D4-7A1114076BBE}"/>
              </a:ext>
            </a:extLst>
          </p:cNvPr>
          <p:cNvSpPr txBox="1"/>
          <p:nvPr/>
        </p:nvSpPr>
        <p:spPr>
          <a:xfrm>
            <a:off x="207392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9D645-FD8E-4CA2-BAC7-5978F61D00B7}"/>
              </a:ext>
            </a:extLst>
          </p:cNvPr>
          <p:cNvSpPr txBox="1"/>
          <p:nvPr/>
        </p:nvSpPr>
        <p:spPr>
          <a:xfrm>
            <a:off x="0" y="5254243"/>
            <a:ext cx="37336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500" b="1" dirty="0">
                <a:solidFill>
                  <a:srgbClr val="F7B617"/>
                </a:solidFill>
                <a:latin typeface="Raleway" panose="020B0604020202020204" charset="0"/>
              </a:rPr>
              <a:t>+ INTERACTIVIDAD a través del tiempo</a:t>
            </a:r>
            <a:endParaRPr lang="en-US" sz="2500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(4:3)</PresentationFormat>
  <Paragraphs>21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</vt:lpstr>
      <vt:lpstr>Calibri</vt:lpstr>
      <vt:lpstr>Raleway</vt:lpstr>
      <vt:lpstr>Office Theme</vt:lpstr>
      <vt:lpstr>PowerPoint Presentation</vt:lpstr>
      <vt:lpstr>4.5 Visualizaciones Avanzadas</vt:lpstr>
      <vt:lpstr>4.5 Visualizaciones Avanzadas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17</cp:revision>
  <dcterms:modified xsi:type="dcterms:W3CDTF">2017-07-21T11:57:06Z</dcterms:modified>
</cp:coreProperties>
</file>