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4" r:id="rId3"/>
    <p:sldId id="285" r:id="rId4"/>
  </p:sldIdLst>
  <p:sldSz cx="9144000" cy="6858000" type="screen4x3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19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88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Estadísticas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4.6 Visualizaciones Estadísticas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Histograma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como se distribuye la frecuencia de una población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son muchos valores, puedes personalizarlo para crear grupos o </a:t>
            </a:r>
            <a:r>
              <a:rPr lang="es-ES" dirty="0" err="1">
                <a:latin typeface="Raleway" panose="020B0604020202020204" charset="0"/>
              </a:rPr>
              <a:t>bins</a:t>
            </a:r>
            <a:r>
              <a:rPr lang="es-ES" dirty="0">
                <a:latin typeface="Raleway" panose="020B0604020202020204" charset="0"/>
              </a:rPr>
              <a:t> más pequeños o más grandes. Lo importante es que sea más sencillo de visualizar y entender.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Siempre estás usando la misma variable, así que mantén un sólo color.  </a:t>
            </a:r>
            <a:r>
              <a:rPr lang="es-ES" sz="1100" dirty="0">
                <a:latin typeface="Raleway" panose="020B0604020202020204" charset="0"/>
              </a:rPr>
              <a:t>(Si ya se que la fuente no uso la recomendación :p)</a:t>
            </a: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Así queda el de nuestro juego en la lección 2.6: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Frecuencia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01D4F1-B63A-4FFC-85AB-F6305DCCD883}"/>
              </a:ext>
            </a:extLst>
          </p:cNvPr>
          <p:cNvSpPr txBox="1"/>
          <p:nvPr/>
        </p:nvSpPr>
        <p:spPr>
          <a:xfrm>
            <a:off x="249814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5" name="Picture 4" descr="A picture containing shoji, text&#10;&#10;Description generated with high confidence">
            <a:extLst>
              <a:ext uri="{FF2B5EF4-FFF2-40B4-BE49-F238E27FC236}">
                <a16:creationId xmlns:a16="http://schemas.microsoft.com/office/drawing/2014/main" id="{6358D7C1-4AC6-43A8-9360-9F7A5419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9" y="1870646"/>
            <a:ext cx="2461106" cy="2073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E68A3-F835-4172-98AC-48460B8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25" y="4635667"/>
            <a:ext cx="3307583" cy="19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4.6 Visualizaciones Estadísticas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Gráficos de Caja y Bigotes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las agregaciones de una población y sobre la existencia de valores atípicos y la forma de la distribución de los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Puedes combinar en el eje X una dimensión para ver cómo se distribuye una población según una división especifica, por ejemplo continente en nuestro ejemplo de Penetración de Internet.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puede usar colores si se combina con la dimensión X, pero se recomienda que cada cajita sea exclusivamente de un sólo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Así queda el de nuestro juego en la lección 2.6: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745910" y="4243884"/>
            <a:ext cx="239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adicional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592651"/>
            <a:ext cx="19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01D4F1-B63A-4FFC-85AB-F6305DCCD883}"/>
              </a:ext>
            </a:extLst>
          </p:cNvPr>
          <p:cNvSpPr txBox="1"/>
          <p:nvPr/>
        </p:nvSpPr>
        <p:spPr>
          <a:xfrm>
            <a:off x="249814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C9FFCCC-CD6E-4DE0-9EEF-A415705D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33" y="1778354"/>
            <a:ext cx="2099631" cy="2126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54DF0E-910E-416C-B05B-551DA976D872}"/>
              </a:ext>
            </a:extLst>
          </p:cNvPr>
          <p:cNvSpPr txBox="1"/>
          <p:nvPr/>
        </p:nvSpPr>
        <p:spPr>
          <a:xfrm>
            <a:off x="2572139" y="2479586"/>
            <a:ext cx="113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Caja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FFE5F-8186-4722-9D5E-DFBD6EAB9396}"/>
              </a:ext>
            </a:extLst>
          </p:cNvPr>
          <p:cNvSpPr txBox="1"/>
          <p:nvPr/>
        </p:nvSpPr>
        <p:spPr>
          <a:xfrm>
            <a:off x="2309412" y="1821193"/>
            <a:ext cx="113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Bigotes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2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Calibri</vt:lpstr>
      <vt:lpstr>Raleway</vt:lpstr>
      <vt:lpstr>Office Theme</vt:lpstr>
      <vt:lpstr>PowerPoint Presentation</vt:lpstr>
      <vt:lpstr>4.6 Visualizaciones Estadísticas</vt:lpstr>
      <vt:lpstr>4.6 Visualizaciones Estadísticas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17</cp:revision>
  <dcterms:modified xsi:type="dcterms:W3CDTF">2017-07-21T11:40:25Z</dcterms:modified>
</cp:coreProperties>
</file>