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3" r:id="rId3"/>
    <p:sldId id="285" r:id="rId4"/>
    <p:sldId id="284" r:id="rId5"/>
    <p:sldId id="286" r:id="rId6"/>
    <p:sldId id="287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13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65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48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38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Columnas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Data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74182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Crea tu propio gráfico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987A4-FA09-49EA-9AD5-F637CA854CD0}"/>
              </a:ext>
            </a:extLst>
          </p:cNvPr>
          <p:cNvSpPr txBox="1"/>
          <p:nvPr/>
        </p:nvSpPr>
        <p:spPr>
          <a:xfrm>
            <a:off x="5340285" y="1592655"/>
            <a:ext cx="247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latin typeface="Raleway" panose="020B0604020202020204" charset="0"/>
              </a:rPr>
              <a:t>Instrucciones</a:t>
            </a:r>
            <a:endParaRPr lang="en-US" sz="16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74182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Resultado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397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¿Cómo se hace en </a:t>
            </a:r>
            <a:r>
              <a:rPr lang="es-GT" sz="3600" b="0" i="0" u="none" strike="noStrike" cap="none" dirty="0" err="1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Tableau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76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¿Cómo hacemos el ejemplo?</a:t>
            </a:r>
          </a:p>
        </p:txBody>
      </p:sp>
    </p:spTree>
    <p:extLst>
      <p:ext uri="{BB962C8B-B14F-4D97-AF65-F5344CB8AC3E}">
        <p14:creationId xmlns:p14="http://schemas.microsoft.com/office/powerpoint/2010/main" val="10104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786380" y="2719799"/>
            <a:ext cx="523658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sz="54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TU TURNO</a:t>
            </a:r>
          </a:p>
        </p:txBody>
      </p:sp>
    </p:spTree>
    <p:extLst>
      <p:ext uri="{BB962C8B-B14F-4D97-AF65-F5344CB8AC3E}">
        <p14:creationId xmlns:p14="http://schemas.microsoft.com/office/powerpoint/2010/main" val="8543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Raleway</vt:lpstr>
      <vt:lpstr>Office Theme</vt:lpstr>
      <vt:lpstr>PowerPoint Presentation</vt:lpstr>
      <vt:lpstr>5.1 Gráfico de Columnas</vt:lpstr>
      <vt:lpstr>5.1 Gráfico de Columnas</vt:lpstr>
      <vt:lpstr>5.1 Gráfico de Columnas</vt:lpstr>
      <vt:lpstr>5.1 Gráfico de Columnas</vt:lpstr>
      <vt:lpstr>5.1 Gráfico de Columnas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2017-07-21T11:59:48Z</dcterms:modified>
</cp:coreProperties>
</file>