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4"/>
  </p:notesMasterIdLst>
  <p:sldIdLst>
    <p:sldId id="282" r:id="rId2"/>
    <p:sldId id="283" r:id="rId3"/>
  </p:sldIdLst>
  <p:sldSz cx="9144000" cy="6858000" type="screen4x3"/>
  <p:notesSz cx="6858000" cy="9144000"/>
  <p:embeddedFontLst>
    <p:embeddedFont>
      <p:font typeface="Raleway" panose="020B0604020202020204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6.1.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Introducción a Coordenadas Geográficas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b="0" i="0" u="none" strike="noStrike" cap="none" dirty="0">
                <a:solidFill>
                  <a:schemeClr val="dk1"/>
                </a:solidFill>
              </a:rPr>
              <a:t>Texto</a:t>
            </a: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6.1 Introducción a Coordenadas Geográficas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On-screen Show (4:3)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Raleway</vt:lpstr>
      <vt:lpstr>Arial</vt:lpstr>
      <vt:lpstr>Calibri</vt:lpstr>
      <vt:lpstr>Montserrat</vt:lpstr>
      <vt:lpstr>Office Theme</vt:lpstr>
      <vt:lpstr>PowerPoint Presentation</vt:lpstr>
      <vt:lpstr>6.1 Introducción a Coordenadas Geográficas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15</cp:revision>
  <dcterms:modified xsi:type="dcterms:W3CDTF">2017-07-15T07:59:08Z</dcterms:modified>
</cp:coreProperties>
</file>