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6.2.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Visualización de Mapas por Punto Geográfico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6.2 </a:t>
            </a:r>
            <a:r>
              <a:rPr lang="es-ES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de Mapas por Punto Geográfico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Raleway</vt:lpstr>
      <vt:lpstr>Arial</vt:lpstr>
      <vt:lpstr>Calibri</vt:lpstr>
      <vt:lpstr>Office Theme</vt:lpstr>
      <vt:lpstr>PowerPoint Presentation</vt:lpstr>
      <vt:lpstr>6.2 Visualización de Mapas por Punto Geográfico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2017-07-15T08:01:26Z</dcterms:modified>
</cp:coreProperties>
</file>