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6.3.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Visualización de Mapas por Áreas Geográficas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6.3 Visualización de Mapas por Áreas Geográficas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Montserrat</vt:lpstr>
      <vt:lpstr>Raleway</vt:lpstr>
      <vt:lpstr>Arial</vt:lpstr>
      <vt:lpstr>Calibri</vt:lpstr>
      <vt:lpstr>Office Theme</vt:lpstr>
      <vt:lpstr>PowerPoint Presentation</vt:lpstr>
      <vt:lpstr>6.3 Visualización de Mapas por Áreas Geográficas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2017-07-15T08:02:03Z</dcterms:modified>
</cp:coreProperties>
</file>