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6.4.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Chart </a:t>
            </a:r>
            <a:r>
              <a:rPr lang="es-VE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Motion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6.4 Gráfico de Chart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Motion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Arial</vt:lpstr>
      <vt:lpstr>Calibri</vt:lpstr>
      <vt:lpstr>Montserrat</vt:lpstr>
      <vt:lpstr>Office Theme</vt:lpstr>
      <vt:lpstr>PowerPoint Presentation</vt:lpstr>
      <vt:lpstr>6.4 Gráfico de Chart 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2017-07-15T08:02:33Z</dcterms:modified>
</cp:coreProperties>
</file>