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82" r:id="rId2"/>
    <p:sldId id="283" r:id="rId3"/>
  </p:sldIdLst>
  <p:sldSz cx="9144000" cy="6858000" type="screen4x3"/>
  <p:notesSz cx="6858000" cy="9144000"/>
  <p:embeddedFontLst>
    <p:embeddedFont>
      <p:font typeface="Montserrat" panose="020B0604020202020204" charset="0"/>
      <p:regular r:id="rId5"/>
      <p:bold r:id="rId6"/>
      <p:italic r:id="rId7"/>
      <p:boldItalic r:id="rId8"/>
    </p:embeddedFont>
    <p:embeddedFont>
      <p:font typeface="Raleway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7.1.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Introducción a un Tablero de Información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Texto</a:t>
            </a: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.1 Introducción a un Tablero </a:t>
            </a:r>
            <a:r>
              <a:rPr lang="es-VE" sz="1200" i="0" u="none" strike="noStrike" cap="none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de Información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Montserrat</vt:lpstr>
      <vt:lpstr>Raleway</vt:lpstr>
      <vt:lpstr>Arial</vt:lpstr>
      <vt:lpstr>Calibri</vt:lpstr>
      <vt:lpstr>Office Theme</vt:lpstr>
      <vt:lpstr>PowerPoint Presentation</vt:lpstr>
      <vt:lpstr>7.1 Introducción a un Tablero de Información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16</cp:revision>
  <dcterms:modified xsi:type="dcterms:W3CDTF">2017-07-15T08:04:00Z</dcterms:modified>
</cp:coreProperties>
</file>