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7.2.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Creación de un Tablero de Información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.2 Creación de un Tablero de Información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Montserrat</vt:lpstr>
      <vt:lpstr>Arial</vt:lpstr>
      <vt:lpstr>Calibri</vt:lpstr>
      <vt:lpstr>Office Theme</vt:lpstr>
      <vt:lpstr>PowerPoint Presentation</vt:lpstr>
      <vt:lpstr>7.2 Creación de un Tablero de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17</cp:revision>
  <dcterms:modified xsi:type="dcterms:W3CDTF">2017-07-15T08:05:34Z</dcterms:modified>
</cp:coreProperties>
</file>