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Montserrat" panose="020B0604020202020204" charset="0"/>
      <p:regular r:id="rId5"/>
      <p:bold r:id="rId6"/>
      <p:italic r:id="rId7"/>
      <p:boldItalic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7.3.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Cómo comunicar una historia usando el Tablero de Información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6139614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.3 Cómo comunicar una historia usando el Tablero de Información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Montserrat</vt:lpstr>
      <vt:lpstr>Raleway</vt:lpstr>
      <vt:lpstr>Arial</vt:lpstr>
      <vt:lpstr>Calibri</vt:lpstr>
      <vt:lpstr>Office Theme</vt:lpstr>
      <vt:lpstr>PowerPoint Presentation</vt:lpstr>
      <vt:lpstr>7.3 Cómo comunicar una historia usando el Tablero de Información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18</cp:revision>
  <dcterms:modified xsi:type="dcterms:W3CDTF">2017-07-15T08:07:25Z</dcterms:modified>
</cp:coreProperties>
</file>