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3" r:id="rId3"/>
    <p:sldId id="284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84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es.logicalis.com/analytics/tableros-de-control-indicadores-y-buenas-practica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es.logicalis.com/analytics/tableros-de-control-indicadores-y-buenas-practica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7.1.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un Tablero de Información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830B8-08E2-40CE-B486-C3DD8D17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35" y="1735780"/>
            <a:ext cx="5039165" cy="3062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BEEBE-3874-4AAC-B567-31FC6FC3C122}"/>
              </a:ext>
            </a:extLst>
          </p:cNvPr>
          <p:cNvSpPr txBox="1"/>
          <p:nvPr/>
        </p:nvSpPr>
        <p:spPr>
          <a:xfrm flipH="1">
            <a:off x="74707" y="6203443"/>
            <a:ext cx="9192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 de la Imagen: </a:t>
            </a:r>
          </a:p>
          <a:p>
            <a:r>
              <a:rPr lang="es-VE" dirty="0">
                <a:latin typeface="Raleway" panose="020B0604020202020204" charset="0"/>
                <a:hlinkClick r:id="rId5"/>
              </a:rPr>
              <a:t>https://blog.es.logicalis.com/analytics/tableros-de-control-indicadores-y-buenas-practicas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Introducción a un Tablero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Información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830B8-08E2-40CE-B486-C3DD8D17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35" y="1735780"/>
            <a:ext cx="5039165" cy="3062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BEEBE-3874-4AAC-B567-31FC6FC3C122}"/>
              </a:ext>
            </a:extLst>
          </p:cNvPr>
          <p:cNvSpPr txBox="1"/>
          <p:nvPr/>
        </p:nvSpPr>
        <p:spPr>
          <a:xfrm flipH="1">
            <a:off x="74707" y="6203443"/>
            <a:ext cx="9192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 de la Imagen: </a:t>
            </a:r>
          </a:p>
          <a:p>
            <a:r>
              <a:rPr lang="es-VE" dirty="0">
                <a:latin typeface="Raleway" panose="020B0604020202020204" charset="0"/>
                <a:hlinkClick r:id="rId5"/>
              </a:rPr>
              <a:t>https://blog.es.logicalis.com/analytics/tableros-de-control-indicadores-y-buenas-practicas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Raleway</vt:lpstr>
      <vt:lpstr>Montserrat</vt:lpstr>
      <vt:lpstr>Office Theme</vt:lpstr>
      <vt:lpstr>PowerPoint Presentation</vt:lpstr>
      <vt:lpstr>7.1 Introducción a un Tablero de Información</vt:lpstr>
      <vt:lpstr>7.1 Introducción a un Tablero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18</cp:revision>
  <dcterms:modified xsi:type="dcterms:W3CDTF">2017-07-25T17:43:06Z</dcterms:modified>
</cp:coreProperties>
</file>