
<file path=[Content_Types].xml><?xml version="1.0" encoding="utf-8"?>
<Types xmlns="http://schemas.openxmlformats.org/package/2006/content-types">
  <Default Extension="png" ContentType="image/png"/>
  <Default Extension="jpg&amp;ehk=jQUKfg" ContentType="image/jpeg"/>
  <Default Extension="png&amp;ehk=kCvaiYAUeVGdPWiOhlXRBg&amp;r=0&amp;pid=OfficeInsert" ContentType="image/png"/>
  <Default Extension="jpg&amp;ehk=J0QYWdBL0C7n6UgTKtVIYw&amp;r=0&amp;pid=OfficeInsert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&amp;ehk=CFrTka71VOKQBOPIsska2g&amp;r=0&amp;pid=OfficeInsert" ContentType="image/jpeg"/>
  <Default Extension="png&amp;ehk=wmdqM1FBqbCmArejBtyDdQ&amp;r=0&amp;pid=OfficeInsert" ContentType="image/png"/>
  <Default Extension="png&amp;ehk=qvjk" ContentType="image/png"/>
  <Default Extension="png&amp;ehk=Om9tBCiLz45Hp7YBni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82" r:id="rId2"/>
    <p:sldId id="283" r:id="rId3"/>
    <p:sldId id="287" r:id="rId4"/>
    <p:sldId id="288" r:id="rId5"/>
    <p:sldId id="290" r:id="rId6"/>
    <p:sldId id="291" r:id="rId7"/>
    <p:sldId id="292" r:id="rId8"/>
    <p:sldId id="289" r:id="rId9"/>
  </p:sldIdLst>
  <p:sldSz cx="9144000" cy="6858000" type="screen4x3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925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82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603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2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402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31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sphaerula.com/legacy/R/boxplotTwoWay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2.png&amp;ehk=qvjk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en.wikipedia.org/wiki/File:Histogram_example.svg" TargetMode="External"/><Relationship Id="rId4" Type="http://schemas.openxmlformats.org/officeDocument/2006/relationships/image" Target="../media/image11.png&amp;ehk=Om9tBCiLz45Hp7YBni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&amp;ehk=jQUKfg"/><Relationship Id="rId13" Type="http://schemas.openxmlformats.org/officeDocument/2006/relationships/image" Target="../media/image17.png&amp;ehk=wmdqM1FBqbCmArejBtyDdQ&amp;r=0&amp;pid=OfficeInsert"/><Relationship Id="rId3" Type="http://schemas.openxmlformats.org/officeDocument/2006/relationships/image" Target="../media/image2.png"/><Relationship Id="rId7" Type="http://schemas.openxmlformats.org/officeDocument/2006/relationships/hyperlink" Target="http://flickr.com/photos/greenem/11696663" TargetMode="External"/><Relationship Id="rId12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&amp;ehk=J0QYWdBL0C7n6UgTKtVIYw&amp;r=0&amp;pid=OfficeInsert"/><Relationship Id="rId11" Type="http://schemas.openxmlformats.org/officeDocument/2006/relationships/hyperlink" Target="http://onertipaday.blogspot.in/2011/07/word-cloud-in-r.html" TargetMode="External"/><Relationship Id="rId5" Type="http://schemas.openxmlformats.org/officeDocument/2006/relationships/hyperlink" Target="https://stmllr.net/blog/tiny-introduction-to-heatmaps/" TargetMode="External"/><Relationship Id="rId10" Type="http://schemas.openxmlformats.org/officeDocument/2006/relationships/image" Target="../media/image16.png&amp;ehk=kCvaiYAUeVGdPWiOhlXRBg&amp;r=0&amp;pid=OfficeInsert"/><Relationship Id="rId4" Type="http://schemas.openxmlformats.org/officeDocument/2006/relationships/image" Target="../media/image13.jpg&amp;ehk=CFrTka71VOKQBOPIsska2g&amp;r=0&amp;pid=OfficeInsert"/><Relationship Id="rId9" Type="http://schemas.openxmlformats.org/officeDocument/2006/relationships/hyperlink" Target="http://www.flickr.com/photos/laurenmanning/5658976485/in/set-72157626586750924" TargetMode="External"/><Relationship Id="rId14" Type="http://schemas.openxmlformats.org/officeDocument/2006/relationships/hyperlink" Target="https://stats.stackexchange.com/questions/180078/analyzing-sankey-diagrams-statisticall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4.1. </a:t>
            </a:r>
            <a:r>
              <a:rPr lang="en-US" sz="2400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Tipo</a:t>
            </a:r>
            <a:r>
              <a:rPr lang="en-US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dirty="0"/>
              <a:t>1. Visualizaciones Tradicionales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dirty="0"/>
              <a:t>2. Visualizaciones de Tiempo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dirty="0"/>
              <a:t>3. Visualizaciones Geográficas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dirty="0"/>
              <a:t>4. Visualizaciones Avanzadas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dirty="0"/>
              <a:t>5. Visualizaciones Estadísticas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VE" sz="185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dirty="0"/>
              <a:t>6. Otras Visualizaciones Avanzadas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Tipos de Visualizaciones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Shape 394">
            <a:extLst>
              <a:ext uri="{FF2B5EF4-FFF2-40B4-BE49-F238E27FC236}">
                <a16:creationId xmlns:a16="http://schemas.microsoft.com/office/drawing/2014/main" id="{E6647E5B-60E7-4696-945C-5233473C852D}"/>
              </a:ext>
            </a:extLst>
          </p:cNvPr>
          <p:cNvSpPr txBox="1">
            <a:spLocks/>
          </p:cNvSpPr>
          <p:nvPr/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pPr algn="l"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4.1 Tipo de Visualizaciones</a:t>
            </a:r>
            <a:endParaRPr lang="es-VE" sz="1200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Visualizaciones Tradicionales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Shape 394">
            <a:extLst>
              <a:ext uri="{FF2B5EF4-FFF2-40B4-BE49-F238E27FC236}">
                <a16:creationId xmlns:a16="http://schemas.microsoft.com/office/drawing/2014/main" id="{E6647E5B-60E7-4696-945C-5233473C852D}"/>
              </a:ext>
            </a:extLst>
          </p:cNvPr>
          <p:cNvSpPr txBox="1">
            <a:spLocks/>
          </p:cNvSpPr>
          <p:nvPr/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pPr algn="l"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4.1 Tipo de Visualizaciones</a:t>
            </a:r>
            <a:endParaRPr lang="es-VE" sz="1200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104BEB-D2AE-4C56-8234-C1F44D6F9D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94"/>
          <a:stretch/>
        </p:blipFill>
        <p:spPr>
          <a:xfrm>
            <a:off x="2976122" y="4688888"/>
            <a:ext cx="5425910" cy="1768474"/>
          </a:xfrm>
          <a:prstGeom prst="rect">
            <a:avLst/>
          </a:prstGeom>
        </p:spPr>
      </p:pic>
      <p:pic>
        <p:nvPicPr>
          <p:cNvPr id="11" name="Picture 10" descr="A picture containing writing implement, stationary&#10;&#10;Description generated with very high confidence">
            <a:extLst>
              <a:ext uri="{FF2B5EF4-FFF2-40B4-BE49-F238E27FC236}">
                <a16:creationId xmlns:a16="http://schemas.microsoft.com/office/drawing/2014/main" id="{D85446D6-3658-432E-A9D8-24EFAA19C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80" y="1621477"/>
            <a:ext cx="3351244" cy="27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Visualizaciones de Tiempo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Shape 394">
            <a:extLst>
              <a:ext uri="{FF2B5EF4-FFF2-40B4-BE49-F238E27FC236}">
                <a16:creationId xmlns:a16="http://schemas.microsoft.com/office/drawing/2014/main" id="{E6647E5B-60E7-4696-945C-5233473C852D}"/>
              </a:ext>
            </a:extLst>
          </p:cNvPr>
          <p:cNvSpPr txBox="1">
            <a:spLocks/>
          </p:cNvSpPr>
          <p:nvPr/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pPr algn="l"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4.1 Tipo de Visualizaciones</a:t>
            </a:r>
            <a:endParaRPr lang="es-VE" sz="1200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" name="Picture 1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97798A88-B05C-4005-A095-E43BB918B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45469"/>
            <a:ext cx="9144000" cy="19767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BB5180-6493-407C-8751-30373F0A5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524" y="1546942"/>
            <a:ext cx="3252235" cy="30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6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Visualizaciones Geográficas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Shape 394">
            <a:extLst>
              <a:ext uri="{FF2B5EF4-FFF2-40B4-BE49-F238E27FC236}">
                <a16:creationId xmlns:a16="http://schemas.microsoft.com/office/drawing/2014/main" id="{E6647E5B-60E7-4696-945C-5233473C852D}"/>
              </a:ext>
            </a:extLst>
          </p:cNvPr>
          <p:cNvSpPr txBox="1">
            <a:spLocks/>
          </p:cNvSpPr>
          <p:nvPr/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pPr algn="l"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4.1 Tipo de Visualizaciones</a:t>
            </a:r>
            <a:endParaRPr lang="es-VE" sz="1200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538301C8-1A5E-4758-9A51-97F1244F9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467" y="1356208"/>
            <a:ext cx="5303980" cy="2880610"/>
          </a:xfrm>
          <a:prstGeom prst="rect">
            <a:avLst/>
          </a:prstGeom>
        </p:spPr>
      </p:pic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9E2AA8D1-2C61-41FB-AF40-DB7FCDAE5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899" y="4392883"/>
            <a:ext cx="6443628" cy="242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7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Visualizaciones Avanzadas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Shape 394">
            <a:extLst>
              <a:ext uri="{FF2B5EF4-FFF2-40B4-BE49-F238E27FC236}">
                <a16:creationId xmlns:a16="http://schemas.microsoft.com/office/drawing/2014/main" id="{E6647E5B-60E7-4696-945C-5233473C852D}"/>
              </a:ext>
            </a:extLst>
          </p:cNvPr>
          <p:cNvSpPr txBox="1">
            <a:spLocks/>
          </p:cNvSpPr>
          <p:nvPr/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pPr algn="l"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4.1 Tipo de Visualizaciones</a:t>
            </a:r>
            <a:endParaRPr lang="es-VE" sz="1200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6C83A1-C4C2-4662-91EC-FF37DB105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093" y="1618142"/>
            <a:ext cx="5444962" cy="2895851"/>
          </a:xfrm>
          <a:prstGeom prst="rect">
            <a:avLst/>
          </a:prstGeom>
        </p:spPr>
      </p:pic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37C7753-9994-4C81-8C3D-1A6F7023F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78" y="4605527"/>
            <a:ext cx="7216824" cy="21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4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Visualizaciones Estadísticas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Shape 394">
            <a:extLst>
              <a:ext uri="{FF2B5EF4-FFF2-40B4-BE49-F238E27FC236}">
                <a16:creationId xmlns:a16="http://schemas.microsoft.com/office/drawing/2014/main" id="{E6647E5B-60E7-4696-945C-5233473C852D}"/>
              </a:ext>
            </a:extLst>
          </p:cNvPr>
          <p:cNvSpPr txBox="1">
            <a:spLocks/>
          </p:cNvSpPr>
          <p:nvPr/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pPr algn="l"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4.1 Tipo de Visualizaciones</a:t>
            </a:r>
            <a:endParaRPr lang="es-VE" sz="1200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5912A70-91A2-4113-ADEC-45492201D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2257" y="2075110"/>
            <a:ext cx="4219571" cy="3378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E063C2-779C-4B5F-9EF4-A0E8601D4FD0}"/>
              </a:ext>
            </a:extLst>
          </p:cNvPr>
          <p:cNvSpPr txBox="1"/>
          <p:nvPr/>
        </p:nvSpPr>
        <p:spPr>
          <a:xfrm>
            <a:off x="289098" y="6858000"/>
            <a:ext cx="85658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en.wikipedia.org/wiki/File:Histogram_example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8D95B4E5-65A5-4AE2-9E45-02A8D70CB4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28182" y="2035206"/>
            <a:ext cx="3418200" cy="34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5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Otras Visualizaciones Avanzadas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Shape 394">
            <a:extLst>
              <a:ext uri="{FF2B5EF4-FFF2-40B4-BE49-F238E27FC236}">
                <a16:creationId xmlns:a16="http://schemas.microsoft.com/office/drawing/2014/main" id="{E6647E5B-60E7-4696-945C-5233473C852D}"/>
              </a:ext>
            </a:extLst>
          </p:cNvPr>
          <p:cNvSpPr txBox="1">
            <a:spLocks/>
          </p:cNvSpPr>
          <p:nvPr/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pPr algn="l"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4.1 Tipo de Visualizaciones</a:t>
            </a:r>
            <a:endParaRPr lang="es-VE" sz="1200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A7E9F7A-2C00-4F97-BBF5-C3E2F5170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32647" y="1649440"/>
            <a:ext cx="2268422" cy="195707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4F426E1C-71DF-45E4-B6B0-982F1CA85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82679" y="4164532"/>
            <a:ext cx="2779970" cy="2468614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6C9ACB1-6976-4C2C-B7E7-1A4362D9E0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0" y="1220454"/>
            <a:ext cx="4599743" cy="2815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0ED709-CCFA-4CE1-A078-76A3A63596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775559" y="3863664"/>
            <a:ext cx="2057088" cy="205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3751B5-AEE3-4FC3-ACA6-3E636202562C}"/>
              </a:ext>
            </a:extLst>
          </p:cNvPr>
          <p:cNvSpPr txBox="1"/>
          <p:nvPr/>
        </p:nvSpPr>
        <p:spPr>
          <a:xfrm>
            <a:off x="6136848" y="7377021"/>
            <a:ext cx="125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1" tooltip="http://onertipaday.blogspot.in/2011/07/word-cloud-in-r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2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9254C71-923E-4FD3-A862-2434B648E9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306532" y="4434986"/>
            <a:ext cx="2837468" cy="16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1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On-screen Show (4:3)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</vt:lpstr>
      <vt:lpstr>Raleway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22</cp:revision>
  <dcterms:modified xsi:type="dcterms:W3CDTF">2017-07-17T11:42:14Z</dcterms:modified>
</cp:coreProperties>
</file>