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6" r:id="rId3"/>
    <p:sldId id="281" r:id="rId4"/>
    <p:sldId id="258" r:id="rId5"/>
    <p:sldId id="259" r:id="rId6"/>
  </p:sldIdLst>
  <p:sldSz cx="9144000" cy="6858000" type="screen4x3"/>
  <p:notesSz cx="6858000" cy="9144000"/>
  <p:embeddedFontLst>
    <p:embeddedFont>
      <p:font typeface="Montserrat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Raleway"/>
              <a:buChar char="•"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Raleway"/>
              <a:buChar char="–"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Raleway"/>
              <a:buChar char="•"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Raleway"/>
              <a:buChar char="–"/>
              <a:defRPr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Raleway"/>
              <a:buChar char="»"/>
              <a:defRPr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Raleway"/>
              <a:buChar char="•"/>
              <a:defRPr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Raleway"/>
              <a:buChar char="•"/>
              <a:defRPr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Raleway"/>
              <a:buChar char="•"/>
              <a:defRPr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Raleway"/>
              <a:buChar char="•"/>
              <a:defRPr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</a:t>
            </a:r>
            <a:r>
              <a:rPr lang="en-US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Visualización</a:t>
            </a:r>
            <a:endParaRPr lang="en-US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</a:t>
            </a:r>
            <a:r>
              <a:rPr lang="en-US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1.2. </a:t>
            </a:r>
            <a:r>
              <a:rPr lang="en-US" sz="2400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Entendiendo</a:t>
            </a:r>
            <a:r>
              <a:rPr lang="en-US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el </a:t>
            </a:r>
            <a:r>
              <a:rPr lang="en-US" sz="2400" dirty="0" err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Problema</a:t>
            </a:r>
            <a:endParaRPr lang="en-US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</a:rPr>
              <a:t>La principal imagen de laboratoria son nuestras estudiantes, quienes humanizan y hacen real nuestra historia.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50" b="0" i="0" u="none" strike="noStrike" cap="none">
                <a:solidFill>
                  <a:schemeClr val="dk1"/>
                </a:solidFill>
              </a:rPr>
              <a:t>Siempre debemos incluir imágenes de nuestras coders en nuestras presentaciones y comunicaciones, cumpliendo con los siguientes criterios: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Raleway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</a:rPr>
              <a:t>Con computadoras: que se entienda que están echando código o al menos trabajando con computadoras.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Raleway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</a:rPr>
              <a:t>Buena actitud: que se vea que están comprometidas en lo que hacen, no asustadas o cansadas.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Raleway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</a:rPr>
              <a:t>Ambiente Tech: que se vean en un ambiente pro, limpio, tecnológico.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Arial"/>
              <a:buNone/>
            </a:pPr>
            <a:endParaRPr sz="1850" b="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187350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n-US" sz="1800" i="0" u="none" strike="noStrike" cap="none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Imagen 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023850" y="674175"/>
            <a:ext cx="3096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¡Las coders!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 descr="laboratorialogotigo2.png"/>
          <p:cNvPicPr preferRelativeResize="0"/>
          <p:nvPr/>
        </p:nvPicPr>
        <p:blipFill rotWithShape="1">
          <a:blip r:embed="rId3">
            <a:alphaModFix/>
          </a:blip>
          <a:srcRect b="73865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>
            <a:spLocks noGrp="1"/>
          </p:cNvSpPr>
          <p:nvPr>
            <p:ph type="subTitle" idx="1"/>
          </p:nvPr>
        </p:nvSpPr>
        <p:spPr>
          <a:xfrm>
            <a:off x="0" y="3403232"/>
            <a:ext cx="9144000" cy="49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Posicionamiento</a:t>
            </a:r>
          </a:p>
        </p:txBody>
      </p:sp>
      <p:pic>
        <p:nvPicPr>
          <p:cNvPr id="178" name="Shape 178" descr="isotipo codeacadem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0941" y="2786009"/>
            <a:ext cx="548100" cy="5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94275" y="3126725"/>
            <a:ext cx="2939100" cy="164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2B2B00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ONG que ayuda a mujeres vulnerables.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932225" y="3126725"/>
            <a:ext cx="3491400" cy="268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2B2B00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3C3C3B"/>
                </a:solidFill>
                <a:latin typeface="Raleway"/>
                <a:ea typeface="Raleway"/>
                <a:cs typeface="Raleway"/>
                <a:sym typeface="Raleway"/>
              </a:rPr>
              <a:t>El mejor lugar donde formarse y conseguir talento diverso para el mundo tech. 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5706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n-US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Posicionamiento</a:t>
            </a:r>
          </a:p>
        </p:txBody>
      </p:sp>
      <p:sp>
        <p:nvSpPr>
          <p:cNvPr id="186" name="Shape 186"/>
          <p:cNvSpPr/>
          <p:nvPr/>
        </p:nvSpPr>
        <p:spPr>
          <a:xfrm>
            <a:off x="3839100" y="3639875"/>
            <a:ext cx="648300" cy="466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3C3C3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694275" y="2762675"/>
            <a:ext cx="2546700" cy="36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FROM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4932225" y="2762675"/>
            <a:ext cx="2546700" cy="36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On-screen Show (4:3)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Montserrat</vt:lpstr>
      <vt:lpstr>Calibri</vt:lpstr>
      <vt:lpstr>Raleway</vt:lpstr>
      <vt:lpstr>Office Theme</vt:lpstr>
      <vt:lpstr>Office Theme</vt:lpstr>
      <vt:lpstr>PowerPoint Presentation</vt:lpstr>
      <vt:lpstr>Imagen </vt:lpstr>
      <vt:lpstr>PowerPoint Presentation</vt:lpstr>
      <vt:lpstr>Posicionamiento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2</cp:revision>
  <dcterms:modified xsi:type="dcterms:W3CDTF">2017-07-12T07:47:07Z</dcterms:modified>
</cp:coreProperties>
</file>