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FB1B-48B1-4BF0-BA4C-F927B2D4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3641-BAA3-4525-BBF2-E3F94CE6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2DCD-6853-4213-94FB-4FDD2A05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71A0-E9BF-4F26-95EF-E1A2B308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635C-CF20-4769-8E7B-9BF95BB2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4A84-9C39-4197-930F-32EFFAD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98EA-EBB1-4507-A8BE-A4BC6A57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2EBE-169F-4F8C-81F5-8365F6D5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F40C-511B-4606-B1D9-17DEB1C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B337-D071-4E4F-89E9-A50E0ACD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9E779-3E69-4A04-946B-264B9BA1A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B1E5-C736-42BF-BE3C-4041627F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8D43-5B75-42F8-9A2B-B3865BAD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D797-7280-4EBF-9046-05A1597F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873A-B88D-45A4-964C-6EBB640D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9A8A-409C-49C2-9A9F-80E6C8ED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E73D-1318-482E-AE2C-BC3970EF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8959-28A2-492B-AABA-DC2D4B97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BD1F-8911-4EC7-861E-35F2720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264-27F3-49EB-ACA1-2F1A7A1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A8F6-08DA-480E-BE1D-331482E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0E48-C612-478C-ADAF-FEEF5926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3E12-5B90-4289-908B-CF014B91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5CA7-C365-4450-9B0D-3E58CAD5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071E-9270-4ACA-84DA-E3423DEA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4026-D348-495A-8390-1CF07288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9B1B-D4F1-4C8F-B61A-72A97BE5D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7130-024D-417A-B4BA-5EEEB4C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436-55CB-4FE9-917D-5385F8EA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DA52-CCE1-4E0E-93CA-564EC477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8F2B-3A98-4CBA-9D1F-68D30CA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889F-8E00-45E1-9E5E-36EF3650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1D97-5709-4DCA-8B7F-7D9C342E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5BF5A-C1F2-4C7B-82B5-516D22A8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37048-2E5A-41E6-BDC3-92BB8C78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FF18-D0A5-4551-824A-A7E1103E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E4855-C1BB-4ABD-BD73-08FFF631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1D890-64D0-4A68-9CB1-D907ABD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36108-6FAE-4373-B364-3501680E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FE10-6A31-49F1-8724-EADBE87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DDA7-3433-4C8D-A431-5F182A39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4C2E4-0317-41BD-A3FF-7B5C66B3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D4CCD-33FB-42AB-9BAB-2DFB044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20A40-471A-4A93-AFD6-666A8DE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28223-7867-46B9-9BF8-532B3C81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BCAE-2FCE-4A55-98EF-36ACC94D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6E05-991F-4BCF-AB6A-EB88084B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3F0B-FBF3-4579-B7D7-7274341C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CFB0-F138-416C-A583-2FA9C31D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0356-C511-412C-BC0F-6519D688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CD8B-82C6-40DD-BA9A-78748F50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8157-547D-49C4-827B-CB48AA32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7492-6FE0-475D-94FE-BBCC1779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D8CF4-55C0-46B1-ACD6-456E8F51D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9AA28-0838-4256-9E61-6D62CBE0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7AD5-E559-45DE-8A52-5A6427D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BD024-B686-4C46-9D23-7C22A93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55952-9A52-40F0-A7AC-C9F4D28B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9EB1E-9748-43C6-87AF-CF3F0868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D729-7A03-4B27-8899-537584E1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6304-5ABB-49E9-B3DF-561718535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202-1CED-47A1-9B51-2E8A8A45B7A5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8DD2-BC50-4401-A6E2-AF6CD0A4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CEBC-40FA-4269-8B50-6BCBF6AF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3645-CC07-4CA1-B584-D935C5F83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E914-0EA6-4CAF-A80E-A6CB359DE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DC378-8145-4A9C-A3FC-8E8D2884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D6E3-D744-444C-9D12-6196BB3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7643-419D-4D1F-AD3F-B6FCE4C5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Definición</a:t>
            </a:r>
          </a:p>
          <a:p>
            <a:r>
              <a:rPr lang="es-VE" dirty="0"/>
              <a:t>Significado práctico</a:t>
            </a:r>
          </a:p>
          <a:p>
            <a:r>
              <a:rPr lang="es-VE" dirty="0"/>
              <a:t>Nivel de Dificultad</a:t>
            </a:r>
          </a:p>
          <a:p>
            <a:r>
              <a:rPr lang="es-VE" dirty="0"/>
              <a:t>Pasos para calcularla</a:t>
            </a:r>
          </a:p>
          <a:p>
            <a:r>
              <a:rPr lang="es-VE" dirty="0"/>
              <a:t>Como lo haces en la tecnología:</a:t>
            </a:r>
          </a:p>
          <a:p>
            <a:endParaRPr lang="es-VE" dirty="0"/>
          </a:p>
          <a:p>
            <a:endParaRPr lang="es-V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8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</cp:revision>
  <dcterms:created xsi:type="dcterms:W3CDTF">2017-07-09T11:39:13Z</dcterms:created>
  <dcterms:modified xsi:type="dcterms:W3CDTF">2017-07-09T11:41:57Z</dcterms:modified>
</cp:coreProperties>
</file>