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4.4.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Geográficas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850" dirty="0"/>
              <a:t>http://desktop.arcgis.com/es/arcmap/10.3/guide-books/map-projections/about-geographic-coordinate-systems.htm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4.4 Visualizaciones Geográficas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Montserrat</vt:lpstr>
      <vt:lpstr>Arial</vt:lpstr>
      <vt:lpstr>Calibri</vt:lpstr>
      <vt:lpstr>Office Theme</vt:lpstr>
      <vt:lpstr>PowerPoint Presentation</vt:lpstr>
      <vt:lpstr>4.4 Visualizaciones Geográficas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16</cp:revision>
  <dcterms:modified xsi:type="dcterms:W3CDTF">2017-07-21T09:34:44Z</dcterms:modified>
</cp:coreProperties>
</file>