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82" r:id="rId2"/>
    <p:sldId id="284" r:id="rId3"/>
    <p:sldId id="283" r:id="rId4"/>
    <p:sldId id="285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7B617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7F3AC-E1F2-4337-A4A8-A85D9AB0BA19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</dgm:pt>
    <dgm:pt modelId="{6723C835-989A-4169-B2AF-983A12365066}">
      <dgm:prSet phldrT="[Text]"/>
      <dgm:spPr/>
      <dgm:t>
        <a:bodyPr/>
        <a:lstStyle/>
        <a:p>
          <a:r>
            <a:rPr lang="es-VE" dirty="0"/>
            <a:t>Conoce a tu audiencia</a:t>
          </a:r>
          <a:endParaRPr lang="en-US" dirty="0"/>
        </a:p>
      </dgm:t>
    </dgm:pt>
    <dgm:pt modelId="{0E2D1173-4119-48AC-97B8-94238861A807}" type="parTrans" cxnId="{B1F66493-8870-49BB-8514-E7FD182E3AE0}">
      <dgm:prSet/>
      <dgm:spPr/>
      <dgm:t>
        <a:bodyPr/>
        <a:lstStyle/>
        <a:p>
          <a:endParaRPr lang="en-US"/>
        </a:p>
      </dgm:t>
    </dgm:pt>
    <dgm:pt modelId="{9248BC39-0A31-405F-BC34-7137D6D4B28E}" type="sibTrans" cxnId="{B1F66493-8870-49BB-8514-E7FD182E3AE0}">
      <dgm:prSet/>
      <dgm:spPr/>
      <dgm:t>
        <a:bodyPr/>
        <a:lstStyle/>
        <a:p>
          <a:endParaRPr lang="en-US"/>
        </a:p>
      </dgm:t>
    </dgm:pt>
    <dgm:pt modelId="{43F76907-EEA6-435E-A6B1-4846639C3E71}">
      <dgm:prSet phldrT="[Text]"/>
      <dgm:spPr/>
      <dgm:t>
        <a:bodyPr/>
        <a:lstStyle/>
        <a:p>
          <a:r>
            <a:rPr lang="es-VE" dirty="0"/>
            <a:t>Conecta a tu audiencia con tu tema</a:t>
          </a:r>
          <a:endParaRPr lang="en-US" dirty="0"/>
        </a:p>
      </dgm:t>
    </dgm:pt>
    <dgm:pt modelId="{85AAFF9F-D37C-43E7-B34E-D386DB753146}" type="parTrans" cxnId="{D02D6A8A-77B1-4668-BCB7-60023EE7871F}">
      <dgm:prSet/>
      <dgm:spPr/>
      <dgm:t>
        <a:bodyPr/>
        <a:lstStyle/>
        <a:p>
          <a:endParaRPr lang="en-US"/>
        </a:p>
      </dgm:t>
    </dgm:pt>
    <dgm:pt modelId="{DFB3120C-5C75-4FF2-9FD5-58B33CA76B8C}" type="sibTrans" cxnId="{D02D6A8A-77B1-4668-BCB7-60023EE7871F}">
      <dgm:prSet/>
      <dgm:spPr/>
      <dgm:t>
        <a:bodyPr/>
        <a:lstStyle/>
        <a:p>
          <a:endParaRPr lang="en-US"/>
        </a:p>
      </dgm:t>
    </dgm:pt>
    <dgm:pt modelId="{2764C7D6-5A1B-46CD-8C39-63FC2281DC0E}">
      <dgm:prSet phldrT="[Text]"/>
      <dgm:spPr/>
      <dgm:t>
        <a:bodyPr/>
        <a:lstStyle/>
        <a:p>
          <a:r>
            <a:rPr lang="es-VE" dirty="0"/>
            <a:t>Escoge tus palabras claves</a:t>
          </a:r>
          <a:endParaRPr lang="en-US" dirty="0"/>
        </a:p>
      </dgm:t>
    </dgm:pt>
    <dgm:pt modelId="{A08574AC-230F-4DAE-A9D0-D3F4A43CD449}" type="parTrans" cxnId="{9FF1AFA6-7CD6-4AD6-ADE8-4EC3F19A6658}">
      <dgm:prSet/>
      <dgm:spPr/>
      <dgm:t>
        <a:bodyPr/>
        <a:lstStyle/>
        <a:p>
          <a:endParaRPr lang="en-US"/>
        </a:p>
      </dgm:t>
    </dgm:pt>
    <dgm:pt modelId="{E945A2C8-3581-40B5-A32B-1DA7D99FCA5A}" type="sibTrans" cxnId="{9FF1AFA6-7CD6-4AD6-ADE8-4EC3F19A6658}">
      <dgm:prSet/>
      <dgm:spPr/>
      <dgm:t>
        <a:bodyPr/>
        <a:lstStyle/>
        <a:p>
          <a:endParaRPr lang="en-US"/>
        </a:p>
      </dgm:t>
    </dgm:pt>
    <dgm:pt modelId="{AFE52429-597E-415A-8E84-C9EAF646E8AC}">
      <dgm:prSet phldrT="[Text]"/>
      <dgm:spPr/>
      <dgm:t>
        <a:bodyPr/>
        <a:lstStyle/>
        <a:p>
          <a:r>
            <a:rPr lang="es-VE" dirty="0"/>
            <a:t>Escoge las visualizaciones que te acompañen</a:t>
          </a:r>
          <a:endParaRPr lang="en-US" dirty="0"/>
        </a:p>
      </dgm:t>
    </dgm:pt>
    <dgm:pt modelId="{2C318CCD-9C31-4594-BD74-814875DA01D0}" type="parTrans" cxnId="{9E9D3F1C-7337-41A5-82D3-00E04B907DC0}">
      <dgm:prSet/>
      <dgm:spPr/>
      <dgm:t>
        <a:bodyPr/>
        <a:lstStyle/>
        <a:p>
          <a:endParaRPr lang="en-US"/>
        </a:p>
      </dgm:t>
    </dgm:pt>
    <dgm:pt modelId="{F3DD0EC4-C90C-47D0-BFED-D982C4F7FE7B}" type="sibTrans" cxnId="{9E9D3F1C-7337-41A5-82D3-00E04B907DC0}">
      <dgm:prSet/>
      <dgm:spPr/>
      <dgm:t>
        <a:bodyPr/>
        <a:lstStyle/>
        <a:p>
          <a:endParaRPr lang="en-US"/>
        </a:p>
      </dgm:t>
    </dgm:pt>
    <dgm:pt modelId="{56FD37AD-C4E4-4142-BC16-B9827DED3736}">
      <dgm:prSet phldrT="[Text]"/>
      <dgm:spPr/>
      <dgm:t>
        <a:bodyPr/>
        <a:lstStyle/>
        <a:p>
          <a:r>
            <a:rPr lang="es-VE" dirty="0"/>
            <a:t>Practica el “Flow” en voz alta </a:t>
          </a:r>
        </a:p>
        <a:p>
          <a:r>
            <a:rPr lang="es-VE" u="sng" dirty="0"/>
            <a:t>VARIAS VECES</a:t>
          </a:r>
          <a:endParaRPr lang="en-US" u="sng" dirty="0"/>
        </a:p>
      </dgm:t>
    </dgm:pt>
    <dgm:pt modelId="{E55E09FF-2D7F-4C7A-9416-6D409857BCE1}" type="parTrans" cxnId="{EC5C4BF4-84C9-4B7F-8926-2B468C7790BF}">
      <dgm:prSet/>
      <dgm:spPr/>
      <dgm:t>
        <a:bodyPr/>
        <a:lstStyle/>
        <a:p>
          <a:endParaRPr lang="en-US"/>
        </a:p>
      </dgm:t>
    </dgm:pt>
    <dgm:pt modelId="{84877F78-AEF4-4EE4-A336-445D3554B248}" type="sibTrans" cxnId="{EC5C4BF4-84C9-4B7F-8926-2B468C7790BF}">
      <dgm:prSet/>
      <dgm:spPr/>
      <dgm:t>
        <a:bodyPr/>
        <a:lstStyle/>
        <a:p>
          <a:endParaRPr lang="en-US"/>
        </a:p>
      </dgm:t>
    </dgm:pt>
    <dgm:pt modelId="{62F9C787-88C2-43C8-90B4-66DF2FE9EF65}">
      <dgm:prSet phldrT="[Text]"/>
      <dgm:spPr/>
      <dgm:t>
        <a:bodyPr/>
        <a:lstStyle/>
        <a:p>
          <a:r>
            <a:rPr lang="es-VE" dirty="0"/>
            <a:t>Escribe tu historia en un papel</a:t>
          </a:r>
          <a:endParaRPr lang="en-US" dirty="0"/>
        </a:p>
      </dgm:t>
    </dgm:pt>
    <dgm:pt modelId="{B35B0810-C812-4ABB-B30D-CC08BE87AFFB}" type="parTrans" cxnId="{22698B08-722B-4BDB-B2A2-14779B454C2A}">
      <dgm:prSet/>
      <dgm:spPr/>
      <dgm:t>
        <a:bodyPr/>
        <a:lstStyle/>
        <a:p>
          <a:endParaRPr lang="en-US"/>
        </a:p>
      </dgm:t>
    </dgm:pt>
    <dgm:pt modelId="{C9BBB7D3-70B2-4591-A7E4-074500C4FC84}" type="sibTrans" cxnId="{22698B08-722B-4BDB-B2A2-14779B454C2A}">
      <dgm:prSet/>
      <dgm:spPr/>
      <dgm:t>
        <a:bodyPr/>
        <a:lstStyle/>
        <a:p>
          <a:endParaRPr lang="en-US"/>
        </a:p>
      </dgm:t>
    </dgm:pt>
    <dgm:pt modelId="{6FAC4709-024A-46D0-9086-D00461DA65F5}">
      <dgm:prSet phldrT="[Text]"/>
      <dgm:spPr/>
      <dgm:t>
        <a:bodyPr/>
        <a:lstStyle/>
        <a:p>
          <a:r>
            <a:rPr lang="es-VE" dirty="0"/>
            <a:t>Escoge tu enfoque</a:t>
          </a:r>
          <a:endParaRPr lang="en-US" dirty="0"/>
        </a:p>
      </dgm:t>
    </dgm:pt>
    <dgm:pt modelId="{CE942266-B9A2-4F4D-A92D-EA349D09FD99}" type="parTrans" cxnId="{808929A3-A395-4F9F-8CF1-188CA75E746C}">
      <dgm:prSet/>
      <dgm:spPr/>
      <dgm:t>
        <a:bodyPr/>
        <a:lstStyle/>
        <a:p>
          <a:endParaRPr lang="en-US"/>
        </a:p>
      </dgm:t>
    </dgm:pt>
    <dgm:pt modelId="{9900A2FE-2127-4977-9088-5610697306A7}" type="sibTrans" cxnId="{808929A3-A395-4F9F-8CF1-188CA75E746C}">
      <dgm:prSet/>
      <dgm:spPr/>
      <dgm:t>
        <a:bodyPr/>
        <a:lstStyle/>
        <a:p>
          <a:endParaRPr lang="en-US"/>
        </a:p>
      </dgm:t>
    </dgm:pt>
    <dgm:pt modelId="{7D3F273F-CFD0-40C8-9F8E-121285BEE6B1}" type="pres">
      <dgm:prSet presAssocID="{3DE7F3AC-E1F2-4337-A4A8-A85D9AB0BA19}" presName="diagram" presStyleCnt="0">
        <dgm:presLayoutVars>
          <dgm:dir/>
          <dgm:resizeHandles val="exact"/>
        </dgm:presLayoutVars>
      </dgm:prSet>
      <dgm:spPr/>
    </dgm:pt>
    <dgm:pt modelId="{F1F37D3D-ED54-44E6-98E1-057D006EC7A1}" type="pres">
      <dgm:prSet presAssocID="{6723C835-989A-4169-B2AF-983A12365066}" presName="node" presStyleLbl="node1" presStyleIdx="0" presStyleCnt="7">
        <dgm:presLayoutVars>
          <dgm:bulletEnabled val="1"/>
        </dgm:presLayoutVars>
      </dgm:prSet>
      <dgm:spPr/>
    </dgm:pt>
    <dgm:pt modelId="{0B5FF350-8FC9-4C56-A505-F1B8C571B954}" type="pres">
      <dgm:prSet presAssocID="{9248BC39-0A31-405F-BC34-7137D6D4B28E}" presName="sibTrans" presStyleLbl="sibTrans2D1" presStyleIdx="0" presStyleCnt="6"/>
      <dgm:spPr/>
    </dgm:pt>
    <dgm:pt modelId="{96FE47FB-5E56-4C33-8A5D-C1D6A0DEEF3D}" type="pres">
      <dgm:prSet presAssocID="{9248BC39-0A31-405F-BC34-7137D6D4B28E}" presName="connectorText" presStyleLbl="sibTrans2D1" presStyleIdx="0" presStyleCnt="6"/>
      <dgm:spPr/>
    </dgm:pt>
    <dgm:pt modelId="{B7EC3347-6323-4DA5-946E-8ED3B3617BA0}" type="pres">
      <dgm:prSet presAssocID="{43F76907-EEA6-435E-A6B1-4846639C3E71}" presName="node" presStyleLbl="node1" presStyleIdx="1" presStyleCnt="7">
        <dgm:presLayoutVars>
          <dgm:bulletEnabled val="1"/>
        </dgm:presLayoutVars>
      </dgm:prSet>
      <dgm:spPr/>
    </dgm:pt>
    <dgm:pt modelId="{32B624A2-50D0-40D5-9F36-9555BF90BBEB}" type="pres">
      <dgm:prSet presAssocID="{DFB3120C-5C75-4FF2-9FD5-58B33CA76B8C}" presName="sibTrans" presStyleLbl="sibTrans2D1" presStyleIdx="1" presStyleCnt="6"/>
      <dgm:spPr/>
    </dgm:pt>
    <dgm:pt modelId="{8E762E71-0A64-485F-AF8D-0B4425F4CE2B}" type="pres">
      <dgm:prSet presAssocID="{DFB3120C-5C75-4FF2-9FD5-58B33CA76B8C}" presName="connectorText" presStyleLbl="sibTrans2D1" presStyleIdx="1" presStyleCnt="6"/>
      <dgm:spPr/>
    </dgm:pt>
    <dgm:pt modelId="{90A3DBFC-BC09-46BE-8EEB-8E65DC203ECB}" type="pres">
      <dgm:prSet presAssocID="{6FAC4709-024A-46D0-9086-D00461DA65F5}" presName="node" presStyleLbl="node1" presStyleIdx="2" presStyleCnt="7">
        <dgm:presLayoutVars>
          <dgm:bulletEnabled val="1"/>
        </dgm:presLayoutVars>
      </dgm:prSet>
      <dgm:spPr/>
    </dgm:pt>
    <dgm:pt modelId="{481AF2D1-4231-4906-8C3A-82E1E8F87939}" type="pres">
      <dgm:prSet presAssocID="{9900A2FE-2127-4977-9088-5610697306A7}" presName="sibTrans" presStyleLbl="sibTrans2D1" presStyleIdx="2" presStyleCnt="6"/>
      <dgm:spPr/>
    </dgm:pt>
    <dgm:pt modelId="{AB27B6FF-198E-48B5-BD94-088B7357EA66}" type="pres">
      <dgm:prSet presAssocID="{9900A2FE-2127-4977-9088-5610697306A7}" presName="connectorText" presStyleLbl="sibTrans2D1" presStyleIdx="2" presStyleCnt="6"/>
      <dgm:spPr/>
    </dgm:pt>
    <dgm:pt modelId="{DB049CF9-CC06-42CA-A4FD-1875CE7D231B}" type="pres">
      <dgm:prSet presAssocID="{2764C7D6-5A1B-46CD-8C39-63FC2281DC0E}" presName="node" presStyleLbl="node1" presStyleIdx="3" presStyleCnt="7">
        <dgm:presLayoutVars>
          <dgm:bulletEnabled val="1"/>
        </dgm:presLayoutVars>
      </dgm:prSet>
      <dgm:spPr/>
    </dgm:pt>
    <dgm:pt modelId="{4FAB94F4-671A-429A-A467-912B3E65C9D7}" type="pres">
      <dgm:prSet presAssocID="{E945A2C8-3581-40B5-A32B-1DA7D99FCA5A}" presName="sibTrans" presStyleLbl="sibTrans2D1" presStyleIdx="3" presStyleCnt="6"/>
      <dgm:spPr/>
    </dgm:pt>
    <dgm:pt modelId="{87B397E2-E240-4A24-8AA3-37D029BDBDFC}" type="pres">
      <dgm:prSet presAssocID="{E945A2C8-3581-40B5-A32B-1DA7D99FCA5A}" presName="connectorText" presStyleLbl="sibTrans2D1" presStyleIdx="3" presStyleCnt="6"/>
      <dgm:spPr/>
    </dgm:pt>
    <dgm:pt modelId="{446109A7-AECD-4727-8539-3AFD4FD94D6E}" type="pres">
      <dgm:prSet presAssocID="{AFE52429-597E-415A-8E84-C9EAF646E8AC}" presName="node" presStyleLbl="node1" presStyleIdx="4" presStyleCnt="7">
        <dgm:presLayoutVars>
          <dgm:bulletEnabled val="1"/>
        </dgm:presLayoutVars>
      </dgm:prSet>
      <dgm:spPr/>
    </dgm:pt>
    <dgm:pt modelId="{7F0FB339-0551-4348-B8F7-52338F02BC28}" type="pres">
      <dgm:prSet presAssocID="{F3DD0EC4-C90C-47D0-BFED-D982C4F7FE7B}" presName="sibTrans" presStyleLbl="sibTrans2D1" presStyleIdx="4" presStyleCnt="6"/>
      <dgm:spPr/>
    </dgm:pt>
    <dgm:pt modelId="{FD3FCC72-A570-4B19-8894-8030D72A1EA2}" type="pres">
      <dgm:prSet presAssocID="{F3DD0EC4-C90C-47D0-BFED-D982C4F7FE7B}" presName="connectorText" presStyleLbl="sibTrans2D1" presStyleIdx="4" presStyleCnt="6"/>
      <dgm:spPr/>
    </dgm:pt>
    <dgm:pt modelId="{07DF76B6-D9AE-4443-B398-27B97BFD4F87}" type="pres">
      <dgm:prSet presAssocID="{62F9C787-88C2-43C8-90B4-66DF2FE9EF65}" presName="node" presStyleLbl="node1" presStyleIdx="5" presStyleCnt="7">
        <dgm:presLayoutVars>
          <dgm:bulletEnabled val="1"/>
        </dgm:presLayoutVars>
      </dgm:prSet>
      <dgm:spPr/>
    </dgm:pt>
    <dgm:pt modelId="{AFCE39E6-AD67-441A-B227-F2D05CEE2962}" type="pres">
      <dgm:prSet presAssocID="{C9BBB7D3-70B2-4591-A7E4-074500C4FC84}" presName="sibTrans" presStyleLbl="sibTrans2D1" presStyleIdx="5" presStyleCnt="6"/>
      <dgm:spPr/>
    </dgm:pt>
    <dgm:pt modelId="{ACEA6BFB-DCE8-478E-A577-D333A9C219A2}" type="pres">
      <dgm:prSet presAssocID="{C9BBB7D3-70B2-4591-A7E4-074500C4FC84}" presName="connectorText" presStyleLbl="sibTrans2D1" presStyleIdx="5" presStyleCnt="6"/>
      <dgm:spPr/>
    </dgm:pt>
    <dgm:pt modelId="{6A44A34B-E8A8-47DE-9D41-325F584F17F0}" type="pres">
      <dgm:prSet presAssocID="{56FD37AD-C4E4-4142-BC16-B9827DED3736}" presName="node" presStyleLbl="node1" presStyleIdx="6" presStyleCnt="7">
        <dgm:presLayoutVars>
          <dgm:bulletEnabled val="1"/>
        </dgm:presLayoutVars>
      </dgm:prSet>
      <dgm:spPr/>
    </dgm:pt>
  </dgm:ptLst>
  <dgm:cxnLst>
    <dgm:cxn modelId="{3016B400-BFA2-43A2-A13B-A616D3DDBE3D}" type="presOf" srcId="{F3DD0EC4-C90C-47D0-BFED-D982C4F7FE7B}" destId="{FD3FCC72-A570-4B19-8894-8030D72A1EA2}" srcOrd="1" destOrd="0" presId="urn:microsoft.com/office/officeart/2005/8/layout/process5"/>
    <dgm:cxn modelId="{22698B08-722B-4BDB-B2A2-14779B454C2A}" srcId="{3DE7F3AC-E1F2-4337-A4A8-A85D9AB0BA19}" destId="{62F9C787-88C2-43C8-90B4-66DF2FE9EF65}" srcOrd="5" destOrd="0" parTransId="{B35B0810-C812-4ABB-B30D-CC08BE87AFFB}" sibTransId="{C9BBB7D3-70B2-4591-A7E4-074500C4FC84}"/>
    <dgm:cxn modelId="{2CFEEE15-B45B-4AD1-A6AA-23122B9C101B}" type="presOf" srcId="{DFB3120C-5C75-4FF2-9FD5-58B33CA76B8C}" destId="{8E762E71-0A64-485F-AF8D-0B4425F4CE2B}" srcOrd="1" destOrd="0" presId="urn:microsoft.com/office/officeart/2005/8/layout/process5"/>
    <dgm:cxn modelId="{C38C8419-9B8C-4A43-9635-A7F6AD4480F2}" type="presOf" srcId="{9248BC39-0A31-405F-BC34-7137D6D4B28E}" destId="{0B5FF350-8FC9-4C56-A505-F1B8C571B954}" srcOrd="0" destOrd="0" presId="urn:microsoft.com/office/officeart/2005/8/layout/process5"/>
    <dgm:cxn modelId="{9E9D3F1C-7337-41A5-82D3-00E04B907DC0}" srcId="{3DE7F3AC-E1F2-4337-A4A8-A85D9AB0BA19}" destId="{AFE52429-597E-415A-8E84-C9EAF646E8AC}" srcOrd="4" destOrd="0" parTransId="{2C318CCD-9C31-4594-BD74-814875DA01D0}" sibTransId="{F3DD0EC4-C90C-47D0-BFED-D982C4F7FE7B}"/>
    <dgm:cxn modelId="{EEC73A1D-2C67-4B2B-A3B4-ECA5CE42ADC7}" type="presOf" srcId="{E945A2C8-3581-40B5-A32B-1DA7D99FCA5A}" destId="{4FAB94F4-671A-429A-A467-912B3E65C9D7}" srcOrd="0" destOrd="0" presId="urn:microsoft.com/office/officeart/2005/8/layout/process5"/>
    <dgm:cxn modelId="{CBCA6320-2F20-4C05-83EA-DA6EC56DE38E}" type="presOf" srcId="{E945A2C8-3581-40B5-A32B-1DA7D99FCA5A}" destId="{87B397E2-E240-4A24-8AA3-37D029BDBDFC}" srcOrd="1" destOrd="0" presId="urn:microsoft.com/office/officeart/2005/8/layout/process5"/>
    <dgm:cxn modelId="{32E55A25-B6FE-4DDE-A2C1-593DD951452F}" type="presOf" srcId="{9900A2FE-2127-4977-9088-5610697306A7}" destId="{481AF2D1-4231-4906-8C3A-82E1E8F87939}" srcOrd="0" destOrd="0" presId="urn:microsoft.com/office/officeart/2005/8/layout/process5"/>
    <dgm:cxn modelId="{E7A45C35-2F89-4732-8286-0AF69B989146}" type="presOf" srcId="{9900A2FE-2127-4977-9088-5610697306A7}" destId="{AB27B6FF-198E-48B5-BD94-088B7357EA66}" srcOrd="1" destOrd="0" presId="urn:microsoft.com/office/officeart/2005/8/layout/process5"/>
    <dgm:cxn modelId="{E3E6CC60-F614-4BA1-A975-EEB150DC3799}" type="presOf" srcId="{6FAC4709-024A-46D0-9086-D00461DA65F5}" destId="{90A3DBFC-BC09-46BE-8EEB-8E65DC203ECB}" srcOrd="0" destOrd="0" presId="urn:microsoft.com/office/officeart/2005/8/layout/process5"/>
    <dgm:cxn modelId="{3D1EA966-67B4-4EB0-9A0B-020B506954F2}" type="presOf" srcId="{9248BC39-0A31-405F-BC34-7137D6D4B28E}" destId="{96FE47FB-5E56-4C33-8A5D-C1D6A0DEEF3D}" srcOrd="1" destOrd="0" presId="urn:microsoft.com/office/officeart/2005/8/layout/process5"/>
    <dgm:cxn modelId="{F7F4394B-D3EC-45E8-BDBB-49EC3EC79AEB}" type="presOf" srcId="{3DE7F3AC-E1F2-4337-A4A8-A85D9AB0BA19}" destId="{7D3F273F-CFD0-40C8-9F8E-121285BEE6B1}" srcOrd="0" destOrd="0" presId="urn:microsoft.com/office/officeart/2005/8/layout/process5"/>
    <dgm:cxn modelId="{5107694D-5ACB-47E1-8F87-721F9619D839}" type="presOf" srcId="{C9BBB7D3-70B2-4591-A7E4-074500C4FC84}" destId="{ACEA6BFB-DCE8-478E-A577-D333A9C219A2}" srcOrd="1" destOrd="0" presId="urn:microsoft.com/office/officeart/2005/8/layout/process5"/>
    <dgm:cxn modelId="{AFF96A6D-6624-401C-8579-0C847D839FF0}" type="presOf" srcId="{C9BBB7D3-70B2-4591-A7E4-074500C4FC84}" destId="{AFCE39E6-AD67-441A-B227-F2D05CEE2962}" srcOrd="0" destOrd="0" presId="urn:microsoft.com/office/officeart/2005/8/layout/process5"/>
    <dgm:cxn modelId="{CD875450-3B71-404C-AD94-952BF5A4AE28}" type="presOf" srcId="{F3DD0EC4-C90C-47D0-BFED-D982C4F7FE7B}" destId="{7F0FB339-0551-4348-B8F7-52338F02BC28}" srcOrd="0" destOrd="0" presId="urn:microsoft.com/office/officeart/2005/8/layout/process5"/>
    <dgm:cxn modelId="{9B56D352-433C-4972-AD01-77B39DF14D90}" type="presOf" srcId="{AFE52429-597E-415A-8E84-C9EAF646E8AC}" destId="{446109A7-AECD-4727-8539-3AFD4FD94D6E}" srcOrd="0" destOrd="0" presId="urn:microsoft.com/office/officeart/2005/8/layout/process5"/>
    <dgm:cxn modelId="{FC466484-818A-4DE6-99FC-182B69A9FCE9}" type="presOf" srcId="{6723C835-989A-4169-B2AF-983A12365066}" destId="{F1F37D3D-ED54-44E6-98E1-057D006EC7A1}" srcOrd="0" destOrd="0" presId="urn:microsoft.com/office/officeart/2005/8/layout/process5"/>
    <dgm:cxn modelId="{D02D6A8A-77B1-4668-BCB7-60023EE7871F}" srcId="{3DE7F3AC-E1F2-4337-A4A8-A85D9AB0BA19}" destId="{43F76907-EEA6-435E-A6B1-4846639C3E71}" srcOrd="1" destOrd="0" parTransId="{85AAFF9F-D37C-43E7-B34E-D386DB753146}" sibTransId="{DFB3120C-5C75-4FF2-9FD5-58B33CA76B8C}"/>
    <dgm:cxn modelId="{B1F66493-8870-49BB-8514-E7FD182E3AE0}" srcId="{3DE7F3AC-E1F2-4337-A4A8-A85D9AB0BA19}" destId="{6723C835-989A-4169-B2AF-983A12365066}" srcOrd="0" destOrd="0" parTransId="{0E2D1173-4119-48AC-97B8-94238861A807}" sibTransId="{9248BC39-0A31-405F-BC34-7137D6D4B28E}"/>
    <dgm:cxn modelId="{424A8395-146A-41B0-9A4C-89878E349470}" type="presOf" srcId="{43F76907-EEA6-435E-A6B1-4846639C3E71}" destId="{B7EC3347-6323-4DA5-946E-8ED3B3617BA0}" srcOrd="0" destOrd="0" presId="urn:microsoft.com/office/officeart/2005/8/layout/process5"/>
    <dgm:cxn modelId="{808929A3-A395-4F9F-8CF1-188CA75E746C}" srcId="{3DE7F3AC-E1F2-4337-A4A8-A85D9AB0BA19}" destId="{6FAC4709-024A-46D0-9086-D00461DA65F5}" srcOrd="2" destOrd="0" parTransId="{CE942266-B9A2-4F4D-A92D-EA349D09FD99}" sibTransId="{9900A2FE-2127-4977-9088-5610697306A7}"/>
    <dgm:cxn modelId="{9FF1AFA6-7CD6-4AD6-ADE8-4EC3F19A6658}" srcId="{3DE7F3AC-E1F2-4337-A4A8-A85D9AB0BA19}" destId="{2764C7D6-5A1B-46CD-8C39-63FC2281DC0E}" srcOrd="3" destOrd="0" parTransId="{A08574AC-230F-4DAE-A9D0-D3F4A43CD449}" sibTransId="{E945A2C8-3581-40B5-A32B-1DA7D99FCA5A}"/>
    <dgm:cxn modelId="{A3E022CC-0B74-4A0E-8D06-2D0E301A4B72}" type="presOf" srcId="{2764C7D6-5A1B-46CD-8C39-63FC2281DC0E}" destId="{DB049CF9-CC06-42CA-A4FD-1875CE7D231B}" srcOrd="0" destOrd="0" presId="urn:microsoft.com/office/officeart/2005/8/layout/process5"/>
    <dgm:cxn modelId="{AEBF0FD7-B806-4923-820D-BF6494D650EC}" type="presOf" srcId="{62F9C787-88C2-43C8-90B4-66DF2FE9EF65}" destId="{07DF76B6-D9AE-4443-B398-27B97BFD4F87}" srcOrd="0" destOrd="0" presId="urn:microsoft.com/office/officeart/2005/8/layout/process5"/>
    <dgm:cxn modelId="{83419BE8-99CD-4E0A-AAFF-AF1AFE851FF8}" type="presOf" srcId="{56FD37AD-C4E4-4142-BC16-B9827DED3736}" destId="{6A44A34B-E8A8-47DE-9D41-325F584F17F0}" srcOrd="0" destOrd="0" presId="urn:microsoft.com/office/officeart/2005/8/layout/process5"/>
    <dgm:cxn modelId="{A1C6BAEF-43C7-4C35-B708-9BACF99F3F02}" type="presOf" srcId="{DFB3120C-5C75-4FF2-9FD5-58B33CA76B8C}" destId="{32B624A2-50D0-40D5-9F36-9555BF90BBEB}" srcOrd="0" destOrd="0" presId="urn:microsoft.com/office/officeart/2005/8/layout/process5"/>
    <dgm:cxn modelId="{EC5C4BF4-84C9-4B7F-8926-2B468C7790BF}" srcId="{3DE7F3AC-E1F2-4337-A4A8-A85D9AB0BA19}" destId="{56FD37AD-C4E4-4142-BC16-B9827DED3736}" srcOrd="6" destOrd="0" parTransId="{E55E09FF-2D7F-4C7A-9416-6D409857BCE1}" sibTransId="{84877F78-AEF4-4EE4-A336-445D3554B248}"/>
    <dgm:cxn modelId="{F4268656-74E2-40B5-BE0C-879F9F14E708}" type="presParOf" srcId="{7D3F273F-CFD0-40C8-9F8E-121285BEE6B1}" destId="{F1F37D3D-ED54-44E6-98E1-057D006EC7A1}" srcOrd="0" destOrd="0" presId="urn:microsoft.com/office/officeart/2005/8/layout/process5"/>
    <dgm:cxn modelId="{1D87DD23-B53D-48DF-BCF2-CDCD374B5FB5}" type="presParOf" srcId="{7D3F273F-CFD0-40C8-9F8E-121285BEE6B1}" destId="{0B5FF350-8FC9-4C56-A505-F1B8C571B954}" srcOrd="1" destOrd="0" presId="urn:microsoft.com/office/officeart/2005/8/layout/process5"/>
    <dgm:cxn modelId="{999C0E3E-8E01-4133-8BEF-0BAE7BFD4FE2}" type="presParOf" srcId="{0B5FF350-8FC9-4C56-A505-F1B8C571B954}" destId="{96FE47FB-5E56-4C33-8A5D-C1D6A0DEEF3D}" srcOrd="0" destOrd="0" presId="urn:microsoft.com/office/officeart/2005/8/layout/process5"/>
    <dgm:cxn modelId="{13188559-B892-40C3-8CBD-98020443A85C}" type="presParOf" srcId="{7D3F273F-CFD0-40C8-9F8E-121285BEE6B1}" destId="{B7EC3347-6323-4DA5-946E-8ED3B3617BA0}" srcOrd="2" destOrd="0" presId="urn:microsoft.com/office/officeart/2005/8/layout/process5"/>
    <dgm:cxn modelId="{CA2B3959-3203-4C4F-B58F-1E069EF8FDB2}" type="presParOf" srcId="{7D3F273F-CFD0-40C8-9F8E-121285BEE6B1}" destId="{32B624A2-50D0-40D5-9F36-9555BF90BBEB}" srcOrd="3" destOrd="0" presId="urn:microsoft.com/office/officeart/2005/8/layout/process5"/>
    <dgm:cxn modelId="{8718AF2D-7CD0-467F-B9C7-89A27606C4E0}" type="presParOf" srcId="{32B624A2-50D0-40D5-9F36-9555BF90BBEB}" destId="{8E762E71-0A64-485F-AF8D-0B4425F4CE2B}" srcOrd="0" destOrd="0" presId="urn:microsoft.com/office/officeart/2005/8/layout/process5"/>
    <dgm:cxn modelId="{B19DF84E-FFEF-4239-9F5B-974AF2854D3E}" type="presParOf" srcId="{7D3F273F-CFD0-40C8-9F8E-121285BEE6B1}" destId="{90A3DBFC-BC09-46BE-8EEB-8E65DC203ECB}" srcOrd="4" destOrd="0" presId="urn:microsoft.com/office/officeart/2005/8/layout/process5"/>
    <dgm:cxn modelId="{4A8E9768-04D0-4BC7-8755-66E42A0C0A8C}" type="presParOf" srcId="{7D3F273F-CFD0-40C8-9F8E-121285BEE6B1}" destId="{481AF2D1-4231-4906-8C3A-82E1E8F87939}" srcOrd="5" destOrd="0" presId="urn:microsoft.com/office/officeart/2005/8/layout/process5"/>
    <dgm:cxn modelId="{ED791702-1A06-464B-BF57-3692769C8F1C}" type="presParOf" srcId="{481AF2D1-4231-4906-8C3A-82E1E8F87939}" destId="{AB27B6FF-198E-48B5-BD94-088B7357EA66}" srcOrd="0" destOrd="0" presId="urn:microsoft.com/office/officeart/2005/8/layout/process5"/>
    <dgm:cxn modelId="{6C7A0017-2DE1-4F7B-A0A6-06AF71EB52A2}" type="presParOf" srcId="{7D3F273F-CFD0-40C8-9F8E-121285BEE6B1}" destId="{DB049CF9-CC06-42CA-A4FD-1875CE7D231B}" srcOrd="6" destOrd="0" presId="urn:microsoft.com/office/officeart/2005/8/layout/process5"/>
    <dgm:cxn modelId="{0A3971F4-8DF1-4E84-A80F-28C7BA041547}" type="presParOf" srcId="{7D3F273F-CFD0-40C8-9F8E-121285BEE6B1}" destId="{4FAB94F4-671A-429A-A467-912B3E65C9D7}" srcOrd="7" destOrd="0" presId="urn:microsoft.com/office/officeart/2005/8/layout/process5"/>
    <dgm:cxn modelId="{C564B3BF-408A-41F4-B609-6664FF13A228}" type="presParOf" srcId="{4FAB94F4-671A-429A-A467-912B3E65C9D7}" destId="{87B397E2-E240-4A24-8AA3-37D029BDBDFC}" srcOrd="0" destOrd="0" presId="urn:microsoft.com/office/officeart/2005/8/layout/process5"/>
    <dgm:cxn modelId="{42B1B2DA-34C1-48E0-82B6-1C9F4E418A46}" type="presParOf" srcId="{7D3F273F-CFD0-40C8-9F8E-121285BEE6B1}" destId="{446109A7-AECD-4727-8539-3AFD4FD94D6E}" srcOrd="8" destOrd="0" presId="urn:microsoft.com/office/officeart/2005/8/layout/process5"/>
    <dgm:cxn modelId="{C60721DF-0A6D-4FA9-8274-4288DA158F02}" type="presParOf" srcId="{7D3F273F-CFD0-40C8-9F8E-121285BEE6B1}" destId="{7F0FB339-0551-4348-B8F7-52338F02BC28}" srcOrd="9" destOrd="0" presId="urn:microsoft.com/office/officeart/2005/8/layout/process5"/>
    <dgm:cxn modelId="{E435C7BF-E7AE-4D98-940F-16BB05E81EFE}" type="presParOf" srcId="{7F0FB339-0551-4348-B8F7-52338F02BC28}" destId="{FD3FCC72-A570-4B19-8894-8030D72A1EA2}" srcOrd="0" destOrd="0" presId="urn:microsoft.com/office/officeart/2005/8/layout/process5"/>
    <dgm:cxn modelId="{FFA5E742-0BC7-4966-B979-8501CDB63892}" type="presParOf" srcId="{7D3F273F-CFD0-40C8-9F8E-121285BEE6B1}" destId="{07DF76B6-D9AE-4443-B398-27B97BFD4F87}" srcOrd="10" destOrd="0" presId="urn:microsoft.com/office/officeart/2005/8/layout/process5"/>
    <dgm:cxn modelId="{1D362A73-7558-4347-84B6-6A787B7882BF}" type="presParOf" srcId="{7D3F273F-CFD0-40C8-9F8E-121285BEE6B1}" destId="{AFCE39E6-AD67-441A-B227-F2D05CEE2962}" srcOrd="11" destOrd="0" presId="urn:microsoft.com/office/officeart/2005/8/layout/process5"/>
    <dgm:cxn modelId="{E764D87A-6010-43E0-AAAB-6D368443D3AE}" type="presParOf" srcId="{AFCE39E6-AD67-441A-B227-F2D05CEE2962}" destId="{ACEA6BFB-DCE8-478E-A577-D333A9C219A2}" srcOrd="0" destOrd="0" presId="urn:microsoft.com/office/officeart/2005/8/layout/process5"/>
    <dgm:cxn modelId="{DC3E6F52-1C7B-4EE8-A326-FBF4704E05A0}" type="presParOf" srcId="{7D3F273F-CFD0-40C8-9F8E-121285BEE6B1}" destId="{6A44A34B-E8A8-47DE-9D41-325F584F17F0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37D3D-ED54-44E6-98E1-057D006EC7A1}">
      <dsp:nvSpPr>
        <dsp:cNvPr id="0" name=""/>
        <dsp:cNvSpPr/>
      </dsp:nvSpPr>
      <dsp:spPr>
        <a:xfrm>
          <a:off x="776708" y="1604"/>
          <a:ext cx="1720970" cy="103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500" kern="1200" dirty="0"/>
            <a:t>Conoce a tu audiencia</a:t>
          </a:r>
          <a:endParaRPr lang="en-US" sz="1500" kern="1200" dirty="0"/>
        </a:p>
      </dsp:txBody>
      <dsp:txXfrm>
        <a:off x="806951" y="31847"/>
        <a:ext cx="1660484" cy="972096"/>
      </dsp:txXfrm>
    </dsp:sp>
    <dsp:sp modelId="{0B5FF350-8FC9-4C56-A505-F1B8C571B954}">
      <dsp:nvSpPr>
        <dsp:cNvPr id="0" name=""/>
        <dsp:cNvSpPr/>
      </dsp:nvSpPr>
      <dsp:spPr>
        <a:xfrm>
          <a:off x="2649124" y="304495"/>
          <a:ext cx="364845" cy="42680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649124" y="389855"/>
        <a:ext cx="255392" cy="256080"/>
      </dsp:txXfrm>
    </dsp:sp>
    <dsp:sp modelId="{B7EC3347-6323-4DA5-946E-8ED3B3617BA0}">
      <dsp:nvSpPr>
        <dsp:cNvPr id="0" name=""/>
        <dsp:cNvSpPr/>
      </dsp:nvSpPr>
      <dsp:spPr>
        <a:xfrm>
          <a:off x="3186067" y="1604"/>
          <a:ext cx="1720970" cy="103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500" kern="1200" dirty="0"/>
            <a:t>Conecta a tu audiencia con tu tema</a:t>
          </a:r>
          <a:endParaRPr lang="en-US" sz="1500" kern="1200" dirty="0"/>
        </a:p>
      </dsp:txBody>
      <dsp:txXfrm>
        <a:off x="3216310" y="31847"/>
        <a:ext cx="1660484" cy="972096"/>
      </dsp:txXfrm>
    </dsp:sp>
    <dsp:sp modelId="{32B624A2-50D0-40D5-9F36-9555BF90BBEB}">
      <dsp:nvSpPr>
        <dsp:cNvPr id="0" name=""/>
        <dsp:cNvSpPr/>
      </dsp:nvSpPr>
      <dsp:spPr>
        <a:xfrm>
          <a:off x="5058483" y="304495"/>
          <a:ext cx="364845" cy="42680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58483" y="389855"/>
        <a:ext cx="255392" cy="256080"/>
      </dsp:txXfrm>
    </dsp:sp>
    <dsp:sp modelId="{90A3DBFC-BC09-46BE-8EEB-8E65DC203ECB}">
      <dsp:nvSpPr>
        <dsp:cNvPr id="0" name=""/>
        <dsp:cNvSpPr/>
      </dsp:nvSpPr>
      <dsp:spPr>
        <a:xfrm>
          <a:off x="5595426" y="1604"/>
          <a:ext cx="1720970" cy="103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500" kern="1200" dirty="0"/>
            <a:t>Escoge tu enfoque</a:t>
          </a:r>
          <a:endParaRPr lang="en-US" sz="1500" kern="1200" dirty="0"/>
        </a:p>
      </dsp:txBody>
      <dsp:txXfrm>
        <a:off x="5625669" y="31847"/>
        <a:ext cx="1660484" cy="972096"/>
      </dsp:txXfrm>
    </dsp:sp>
    <dsp:sp modelId="{481AF2D1-4231-4906-8C3A-82E1E8F87939}">
      <dsp:nvSpPr>
        <dsp:cNvPr id="0" name=""/>
        <dsp:cNvSpPr/>
      </dsp:nvSpPr>
      <dsp:spPr>
        <a:xfrm rot="5400000">
          <a:off x="6273488" y="1154654"/>
          <a:ext cx="364845" cy="42680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327871" y="1185632"/>
        <a:ext cx="256080" cy="255392"/>
      </dsp:txXfrm>
    </dsp:sp>
    <dsp:sp modelId="{DB049CF9-CC06-42CA-A4FD-1875CE7D231B}">
      <dsp:nvSpPr>
        <dsp:cNvPr id="0" name=""/>
        <dsp:cNvSpPr/>
      </dsp:nvSpPr>
      <dsp:spPr>
        <a:xfrm>
          <a:off x="5595426" y="1722574"/>
          <a:ext cx="1720970" cy="103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500" kern="1200" dirty="0"/>
            <a:t>Escoge tus palabras claves</a:t>
          </a:r>
          <a:endParaRPr lang="en-US" sz="1500" kern="1200" dirty="0"/>
        </a:p>
      </dsp:txBody>
      <dsp:txXfrm>
        <a:off x="5625669" y="1752817"/>
        <a:ext cx="1660484" cy="972096"/>
      </dsp:txXfrm>
    </dsp:sp>
    <dsp:sp modelId="{4FAB94F4-671A-429A-A467-912B3E65C9D7}">
      <dsp:nvSpPr>
        <dsp:cNvPr id="0" name=""/>
        <dsp:cNvSpPr/>
      </dsp:nvSpPr>
      <dsp:spPr>
        <a:xfrm rot="10800000">
          <a:off x="5079135" y="2025465"/>
          <a:ext cx="364845" cy="42680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188588" y="2110825"/>
        <a:ext cx="255392" cy="256080"/>
      </dsp:txXfrm>
    </dsp:sp>
    <dsp:sp modelId="{446109A7-AECD-4727-8539-3AFD4FD94D6E}">
      <dsp:nvSpPr>
        <dsp:cNvPr id="0" name=""/>
        <dsp:cNvSpPr/>
      </dsp:nvSpPr>
      <dsp:spPr>
        <a:xfrm>
          <a:off x="3186067" y="1722574"/>
          <a:ext cx="1720970" cy="103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500" kern="1200" dirty="0"/>
            <a:t>Escoge las visualizaciones que te acompañen</a:t>
          </a:r>
          <a:endParaRPr lang="en-US" sz="1500" kern="1200" dirty="0"/>
        </a:p>
      </dsp:txBody>
      <dsp:txXfrm>
        <a:off x="3216310" y="1752817"/>
        <a:ext cx="1660484" cy="972096"/>
      </dsp:txXfrm>
    </dsp:sp>
    <dsp:sp modelId="{7F0FB339-0551-4348-B8F7-52338F02BC28}">
      <dsp:nvSpPr>
        <dsp:cNvPr id="0" name=""/>
        <dsp:cNvSpPr/>
      </dsp:nvSpPr>
      <dsp:spPr>
        <a:xfrm rot="10800000">
          <a:off x="2669776" y="2025465"/>
          <a:ext cx="364845" cy="42680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779229" y="2110825"/>
        <a:ext cx="255392" cy="256080"/>
      </dsp:txXfrm>
    </dsp:sp>
    <dsp:sp modelId="{07DF76B6-D9AE-4443-B398-27B97BFD4F87}">
      <dsp:nvSpPr>
        <dsp:cNvPr id="0" name=""/>
        <dsp:cNvSpPr/>
      </dsp:nvSpPr>
      <dsp:spPr>
        <a:xfrm>
          <a:off x="776708" y="1722574"/>
          <a:ext cx="1720970" cy="103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500" kern="1200" dirty="0"/>
            <a:t>Escribe tu historia en un papel</a:t>
          </a:r>
          <a:endParaRPr lang="en-US" sz="1500" kern="1200" dirty="0"/>
        </a:p>
      </dsp:txBody>
      <dsp:txXfrm>
        <a:off x="806951" y="1752817"/>
        <a:ext cx="1660484" cy="972096"/>
      </dsp:txXfrm>
    </dsp:sp>
    <dsp:sp modelId="{AFCE39E6-AD67-441A-B227-F2D05CEE2962}">
      <dsp:nvSpPr>
        <dsp:cNvPr id="0" name=""/>
        <dsp:cNvSpPr/>
      </dsp:nvSpPr>
      <dsp:spPr>
        <a:xfrm rot="5400000">
          <a:off x="1454771" y="2875625"/>
          <a:ext cx="364845" cy="42680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509154" y="2906603"/>
        <a:ext cx="256080" cy="255392"/>
      </dsp:txXfrm>
    </dsp:sp>
    <dsp:sp modelId="{6A44A34B-E8A8-47DE-9D41-325F584F17F0}">
      <dsp:nvSpPr>
        <dsp:cNvPr id="0" name=""/>
        <dsp:cNvSpPr/>
      </dsp:nvSpPr>
      <dsp:spPr>
        <a:xfrm>
          <a:off x="776708" y="3443545"/>
          <a:ext cx="1720970" cy="10325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500" kern="1200" dirty="0"/>
            <a:t>Practica el “Flow” en voz alta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500" u="sng" kern="1200" dirty="0"/>
            <a:t>VARIAS VECES</a:t>
          </a:r>
          <a:endParaRPr lang="en-US" sz="1500" u="sng" kern="1200" dirty="0"/>
        </a:p>
      </dsp:txBody>
      <dsp:txXfrm>
        <a:off x="806951" y="3473788"/>
        <a:ext cx="1660484" cy="972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67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25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7.3.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Cómo comunicar una historia usando el Tablero de Información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2663071" y="2434472"/>
            <a:ext cx="6094429" cy="30472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b="0" i="0" u="none" strike="noStrike" cap="none" dirty="0">
                <a:solidFill>
                  <a:schemeClr val="dk1"/>
                </a:solidFill>
                <a:latin typeface="Raleway" panose="020B0604020202020204" charset="0"/>
              </a:rPr>
              <a:t>De lo general a lo específico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endParaRPr lang="es-VE" sz="1850" b="0" i="0" u="none" strike="noStrike" cap="none" dirty="0">
              <a:solidFill>
                <a:schemeClr val="dk1"/>
              </a:solidFill>
              <a:latin typeface="Raleway" panose="020B060402020202020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dirty="0">
                <a:latin typeface="Raleway" panose="020B0604020202020204" charset="0"/>
              </a:rPr>
              <a:t>De lo específico a lo general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endParaRPr lang="es-VE" sz="1850" dirty="0">
              <a:latin typeface="Raleway" panose="020B060402020202020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dirty="0">
                <a:latin typeface="Raleway" panose="020B0604020202020204" charset="0"/>
              </a:rPr>
              <a:t>Contrastando opiniones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endParaRPr lang="es-VE" sz="1850" dirty="0">
              <a:latin typeface="Raleway" panose="020B060402020202020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dirty="0">
                <a:latin typeface="Raleway" panose="020B0604020202020204" charset="0"/>
              </a:rPr>
              <a:t>Contar la historia a través de un ejemplo. 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endParaRPr lang="es-VE" sz="1850" dirty="0">
              <a:latin typeface="Raleway" panose="020B060402020202020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dirty="0">
                <a:latin typeface="Raleway" panose="020B0604020202020204" charset="0"/>
              </a:rPr>
              <a:t>Buscando consenso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VE" sz="1850" dirty="0">
              <a:latin typeface="Raleway" panose="020B0604020202020204" charset="0"/>
            </a:endParaRP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r>
              <a:rPr lang="es-VE" sz="1850" dirty="0">
                <a:latin typeface="Raleway" panose="020B0604020202020204" charset="0"/>
              </a:rPr>
              <a:t>Generando polémica. </a:t>
            </a:r>
          </a:p>
          <a:p>
            <a:pPr indent="-342900">
              <a:lnSpc>
                <a:spcPct val="90000"/>
              </a:lnSpc>
              <a:spcBef>
                <a:spcPts val="0"/>
              </a:spcBef>
              <a:buSzPct val="25000"/>
            </a:pPr>
            <a:endParaRPr lang="es-VE" sz="1850" dirty="0">
              <a:latin typeface="Raleway" panose="020B0604020202020204" charset="0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6139614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.3 Cómo comunicar una historia usando el Tablero de Información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626882" y="674182"/>
            <a:ext cx="7598005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Enfoques posibles para tu historia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70BC24-2AF4-41B5-BF7A-25E0446AC939}"/>
              </a:ext>
            </a:extLst>
          </p:cNvPr>
          <p:cNvSpPr/>
          <p:nvPr/>
        </p:nvSpPr>
        <p:spPr>
          <a:xfrm>
            <a:off x="1480008" y="1513003"/>
            <a:ext cx="1121790" cy="4784102"/>
          </a:xfrm>
          <a:prstGeom prst="triangle">
            <a:avLst/>
          </a:prstGeom>
          <a:solidFill>
            <a:srgbClr val="F7B617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B45B8-9799-4B57-8512-C082985AB73E}"/>
              </a:ext>
            </a:extLst>
          </p:cNvPr>
          <p:cNvSpPr txBox="1"/>
          <p:nvPr/>
        </p:nvSpPr>
        <p:spPr>
          <a:xfrm rot="16200000">
            <a:off x="688157" y="4091233"/>
            <a:ext cx="2625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Nivel de Emocionalidad </a:t>
            </a:r>
            <a:endParaRPr lang="en-U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5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6139614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.3 Cómo comunicar una historia usando el Tablero de Información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Pasos para preparar tu historia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DCCF4C-A3F2-4D91-9EC4-A8CE89EA3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29007"/>
              </p:ext>
            </p:extLst>
          </p:nvPr>
        </p:nvGraphicFramePr>
        <p:xfrm>
          <a:off x="263756" y="1814659"/>
          <a:ext cx="8093106" cy="4477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  <a:latin typeface="Raleway" panose="020B0604020202020204" charset="0"/>
              </a:rPr>
              <a:t>¿Respondiste aunque sea parcialmente la pregunta que te formulaste al principio?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b="0" i="0" u="none" strike="noStrike" cap="none" dirty="0">
              <a:solidFill>
                <a:schemeClr val="dk1"/>
              </a:solidFill>
              <a:latin typeface="Raleway" panose="020B060402020202020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>
                <a:latin typeface="Raleway" panose="020B0604020202020204" charset="0"/>
              </a:rPr>
              <a:t>¿Ya sabes cómo va a fluir tu historia?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dirty="0">
              <a:latin typeface="Raleway" panose="020B060402020202020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>
                <a:latin typeface="Raleway" panose="020B0604020202020204" charset="0"/>
              </a:rPr>
              <a:t>¿Conoces bien a tu audiencia?: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>
                <a:latin typeface="Raleway" panose="020B0604020202020204" charset="0"/>
              </a:rPr>
              <a:t>	¿Qué les gusta?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>
                <a:latin typeface="Raleway" panose="020B0604020202020204" charset="0"/>
              </a:rPr>
              <a:t>	¿Qué lenguaje usan?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>
                <a:latin typeface="Raleway" panose="020B0604020202020204" charset="0"/>
              </a:rPr>
              <a:t>	¿Qué posición tienen frente a tu historia? (En contra, a favor, neutral)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dirty="0">
              <a:latin typeface="Raleway" panose="020B060402020202020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>
                <a:latin typeface="Raleway" panose="020B0604020202020204" charset="0"/>
              </a:rPr>
              <a:t>¿Qué enfoque piensas darle a tu historia?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s-VE" sz="1850" dirty="0">
              <a:latin typeface="Raleway" panose="020B060402020202020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dirty="0">
                <a:latin typeface="Raleway" panose="020B0604020202020204" charset="0"/>
              </a:rPr>
              <a:t>¿Ya la practicaste en voz alta?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6139614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.3 Cómo comunicar una historia usando el Tablero de Información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626882" y="674182"/>
            <a:ext cx="7598005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Lista de chequeo</a:t>
            </a:r>
          </a:p>
        </p:txBody>
      </p:sp>
    </p:spTree>
    <p:extLst>
      <p:ext uri="{BB962C8B-B14F-4D97-AF65-F5344CB8AC3E}">
        <p14:creationId xmlns:p14="http://schemas.microsoft.com/office/powerpoint/2010/main" val="239759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Raleway</vt:lpstr>
      <vt:lpstr>Montserrat</vt:lpstr>
      <vt:lpstr>Office Theme</vt:lpstr>
      <vt:lpstr>PowerPoint Presentation</vt:lpstr>
      <vt:lpstr>7.3 Cómo comunicar una historia usando el Tablero de Información</vt:lpstr>
      <vt:lpstr>7.3 Cómo comunicar una historia usando el Tablero de Información</vt:lpstr>
      <vt:lpstr>7.3 Cómo comunicar una historia usando el Tablero de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25</cp:revision>
  <dcterms:modified xsi:type="dcterms:W3CDTF">2017-07-26T15:04:07Z</dcterms:modified>
</cp:coreProperties>
</file>