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5"/>
  </p:notesMasterIdLst>
  <p:sldIdLst>
    <p:sldId id="282" r:id="rId2"/>
    <p:sldId id="283" r:id="rId3"/>
    <p:sldId id="284" r:id="rId4"/>
  </p:sldIdLst>
  <p:sldSz cx="9144000" cy="6858000" type="screen4x3"/>
  <p:notesSz cx="6858000" cy="9144000"/>
  <p:embeddedFontLst>
    <p:embeddedFont>
      <p:font typeface="Raleway" panose="020B0604020202020204" charset="0"/>
      <p:regular r:id="rId6"/>
      <p:bold r:id="rId7"/>
      <p:italic r:id="rId8"/>
      <p:boldItalic r:id="rId9"/>
    </p:embeddedFont>
    <p:embeddedFont>
      <p:font typeface="Montserrat" panose="020B060402020202020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6574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5770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2900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2.6.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Juego de Agregaciones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INSTRUCCIONES</a:t>
            </a:r>
          </a:p>
        </p:txBody>
      </p:sp>
    </p:spTree>
    <p:extLst>
      <p:ext uri="{BB962C8B-B14F-4D97-AF65-F5344CB8AC3E}">
        <p14:creationId xmlns:p14="http://schemas.microsoft.com/office/powerpoint/2010/main" val="183874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1850" dirty="0"/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/>
              <a:t>- 8 </a:t>
            </a:r>
            <a:r>
              <a:rPr lang="es-ES" sz="1850" dirty="0"/>
              <a:t>tarjetas donde se explican cada una de las agregaciones posibles, su definición y cómo calcularla. 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1850" dirty="0"/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/>
              <a:t>- Post </a:t>
            </a:r>
            <a:r>
              <a:rPr lang="es-ES" sz="1850" dirty="0" err="1"/>
              <a:t>its</a:t>
            </a:r>
            <a:r>
              <a:rPr lang="es-ES" sz="1850" dirty="0"/>
              <a:t> y marcadores que serán usados para completar el tablero de juego. 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1850" dirty="0"/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/>
              <a:t>- 1 tablero de juego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1850" dirty="0"/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/>
              <a:t>- 1 tablero de muestras que es diferente para cada grupo. 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2.6 Juego de Agregaciones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3023850" y="674175"/>
            <a:ext cx="30963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Material</a:t>
            </a:r>
          </a:p>
        </p:txBody>
      </p:sp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/>
              <a:t>La misión de ustedes es completar correctamente el tablero de juego al analizar la muestra que tienen en frente. 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1850" dirty="0"/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/>
              <a:t>En este instante la muestra que cada grupo tiene es diferente al otro. 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1850" dirty="0"/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/>
              <a:t>Utilizando las tarjetas de definición, tendrás 5 minutos para analizar cada población antes de pasarla al siguiente grupo. Para ello deberás calcular las agregaciones que permiten completar el tablero de juego.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185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/>
              <a:t>Transcurrido los 5 minutos pasarás tu población al otro equipo y tu recibirás una nueva.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185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/>
              <a:t>Todos los equipos que tengan el tablero correcto recibirán Chocolates.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185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1850" dirty="0"/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1850" dirty="0"/>
          </a:p>
          <a:p>
            <a:pPr marL="0" lvl="0" indent="0" algn="just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/>
              <a:t>Les recomendamos tomarse su tiempo para analizar lo que están haciendo, especialmente para la moda, la mediana y la media aritmética o promedio. 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/>
              <a:t>Lean bien las tarjetas y como se calculan antes de completar el post-</a:t>
            </a:r>
            <a:r>
              <a:rPr lang="es-ES" sz="1850" dirty="0" err="1"/>
              <a:t>it</a:t>
            </a:r>
            <a:r>
              <a:rPr lang="es-ES" sz="1850" dirty="0"/>
              <a:t>. 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1850" dirty="0"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2.6 Juego de Agregaciones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3023850" y="674175"/>
            <a:ext cx="30963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Instrucciones</a:t>
            </a:r>
          </a:p>
        </p:txBody>
      </p:sp>
    </p:spTree>
    <p:extLst>
      <p:ext uri="{BB962C8B-B14F-4D97-AF65-F5344CB8AC3E}">
        <p14:creationId xmlns:p14="http://schemas.microsoft.com/office/powerpoint/2010/main" val="2164779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Raleway</vt:lpstr>
      <vt:lpstr>Montserrat</vt:lpstr>
      <vt:lpstr>Arial</vt:lpstr>
      <vt:lpstr>Calibri</vt:lpstr>
      <vt:lpstr>Office Theme</vt:lpstr>
      <vt:lpstr>PowerPoint Presentation</vt:lpstr>
      <vt:lpstr>2.6 Juego de Agregaciones</vt:lpstr>
      <vt:lpstr>2.6 Juego de Agregaciones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7</cp:revision>
  <dcterms:modified xsi:type="dcterms:W3CDTF">2017-07-13T08:13:39Z</dcterms:modified>
</cp:coreProperties>
</file>