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82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</p:sldIdLst>
  <p:sldSz cx="9144000" cy="6858000" type="screen4x3"/>
  <p:notesSz cx="6858000" cy="9144000"/>
  <p:embeddedFontLst>
    <p:embeddedFont>
      <p:font typeface="Raleway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7B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68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9215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13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38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0286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434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418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656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80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3.1.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Juego de Exploración del Tablero de Indicadores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INSTRUCCIONES</a:t>
            </a:r>
          </a:p>
        </p:txBody>
      </p:sp>
    </p:spTree>
    <p:extLst>
      <p:ext uri="{BB962C8B-B14F-4D97-AF65-F5344CB8AC3E}">
        <p14:creationId xmlns:p14="http://schemas.microsoft.com/office/powerpoint/2010/main" val="183874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3.1. Juego de Exploración del Tablero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2187019" y="674175"/>
            <a:ext cx="3933131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Tablero de Juego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ED456D-E54C-47F5-B113-A3498C54EC77}"/>
              </a:ext>
            </a:extLst>
          </p:cNvPr>
          <p:cNvGrpSpPr/>
          <p:nvPr/>
        </p:nvGrpSpPr>
        <p:grpSpPr>
          <a:xfrm>
            <a:off x="40120" y="1952468"/>
            <a:ext cx="513760" cy="1875934"/>
            <a:chOff x="3162693" y="1559041"/>
            <a:chExt cx="513760" cy="18759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67BA90-F4F3-47C5-821D-8959955C2934}"/>
                </a:ext>
              </a:extLst>
            </p:cNvPr>
            <p:cNvSpPr/>
            <p:nvPr/>
          </p:nvSpPr>
          <p:spPr>
            <a:xfrm>
              <a:off x="3162693" y="1734532"/>
              <a:ext cx="513760" cy="1560136"/>
            </a:xfrm>
            <a:prstGeom prst="rect">
              <a:avLst/>
            </a:prstGeom>
            <a:solidFill>
              <a:srgbClr val="F7B617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A6DB24-4ACC-4B28-9ADB-482478BD32AF}"/>
                </a:ext>
              </a:extLst>
            </p:cNvPr>
            <p:cNvSpPr txBox="1"/>
            <p:nvPr/>
          </p:nvSpPr>
          <p:spPr>
            <a:xfrm rot="16200000">
              <a:off x="2481606" y="2343119"/>
              <a:ext cx="1875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aleway" panose="020B0604020202020204" charset="0"/>
                </a:rPr>
                <a:t>INICIO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001AC8-13DA-4A43-810A-B3F14E220616}"/>
              </a:ext>
            </a:extLst>
          </p:cNvPr>
          <p:cNvGrpSpPr/>
          <p:nvPr/>
        </p:nvGrpSpPr>
        <p:grpSpPr>
          <a:xfrm>
            <a:off x="8630240" y="5055155"/>
            <a:ext cx="513760" cy="1875934"/>
            <a:chOff x="3162693" y="1559041"/>
            <a:chExt cx="513760" cy="1875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32522C-FA93-4423-93DF-B9ED3932C324}"/>
                </a:ext>
              </a:extLst>
            </p:cNvPr>
            <p:cNvSpPr/>
            <p:nvPr/>
          </p:nvSpPr>
          <p:spPr>
            <a:xfrm>
              <a:off x="3162693" y="1734532"/>
              <a:ext cx="513760" cy="1560136"/>
            </a:xfrm>
            <a:prstGeom prst="rect">
              <a:avLst/>
            </a:prstGeom>
            <a:solidFill>
              <a:srgbClr val="F7B617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AD51DC-CF18-4FD3-BC1F-DB6DE3969412}"/>
                </a:ext>
              </a:extLst>
            </p:cNvPr>
            <p:cNvSpPr txBox="1"/>
            <p:nvPr/>
          </p:nvSpPr>
          <p:spPr>
            <a:xfrm rot="16200000">
              <a:off x="2481606" y="2343119"/>
              <a:ext cx="1875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aleway" panose="020B0604020202020204" charset="0"/>
                </a:rPr>
                <a:t>META </a:t>
              </a:r>
            </a:p>
          </p:txBody>
        </p:sp>
      </p:grpSp>
      <p:pic>
        <p:nvPicPr>
          <p:cNvPr id="15" name="Shape 524">
            <a:extLst>
              <a:ext uri="{FF2B5EF4-FFF2-40B4-BE49-F238E27FC236}">
                <a16:creationId xmlns:a16="http://schemas.microsoft.com/office/drawing/2014/main" id="{48C2AD61-D644-4393-BB58-68230608200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8670" y="4978368"/>
            <a:ext cx="1428499" cy="201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481">
            <a:extLst>
              <a:ext uri="{FF2B5EF4-FFF2-40B4-BE49-F238E27FC236}">
                <a16:creationId xmlns:a16="http://schemas.microsoft.com/office/drawing/2014/main" id="{86B7A299-001F-4A02-A192-83D4672EFCE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250" y="2047134"/>
            <a:ext cx="1156025" cy="16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490">
            <a:extLst>
              <a:ext uri="{FF2B5EF4-FFF2-40B4-BE49-F238E27FC236}">
                <a16:creationId xmlns:a16="http://schemas.microsoft.com/office/drawing/2014/main" id="{13E629FD-9FD8-44A1-A22B-1223010618F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3316" y="2159690"/>
            <a:ext cx="981049" cy="13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487">
            <a:extLst>
              <a:ext uri="{FF2B5EF4-FFF2-40B4-BE49-F238E27FC236}">
                <a16:creationId xmlns:a16="http://schemas.microsoft.com/office/drawing/2014/main" id="{CC1437BB-410A-47F0-9C41-7594F781121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0370" y="1901883"/>
            <a:ext cx="1277821" cy="18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483">
            <a:extLst>
              <a:ext uri="{FF2B5EF4-FFF2-40B4-BE49-F238E27FC236}">
                <a16:creationId xmlns:a16="http://schemas.microsoft.com/office/drawing/2014/main" id="{A42BF0CC-88B9-496E-BBA8-4C35B326F0C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99521" y="3568609"/>
            <a:ext cx="1156025" cy="16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501">
            <a:extLst>
              <a:ext uri="{FF2B5EF4-FFF2-40B4-BE49-F238E27FC236}">
                <a16:creationId xmlns:a16="http://schemas.microsoft.com/office/drawing/2014/main" id="{51D89AC1-7122-48CC-AC77-75B15656CEE0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r="13344"/>
          <a:stretch/>
        </p:blipFill>
        <p:spPr>
          <a:xfrm>
            <a:off x="5802736" y="3875192"/>
            <a:ext cx="6933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505">
            <a:extLst>
              <a:ext uri="{FF2B5EF4-FFF2-40B4-BE49-F238E27FC236}">
                <a16:creationId xmlns:a16="http://schemas.microsoft.com/office/drawing/2014/main" id="{B0979DBC-8B32-43FE-9DAA-DC6FAB7CF79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71288" y="5446711"/>
            <a:ext cx="7620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0993DA-654B-41EF-9638-F33D1ED8A794}"/>
              </a:ext>
            </a:extLst>
          </p:cNvPr>
          <p:cNvSpPr/>
          <p:nvPr/>
        </p:nvSpPr>
        <p:spPr>
          <a:xfrm>
            <a:off x="557443" y="2118553"/>
            <a:ext cx="1614559" cy="1565688"/>
          </a:xfrm>
          <a:prstGeom prst="round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C2F1687-9BD7-446A-9C28-A61FF99F4C70}"/>
              </a:ext>
            </a:extLst>
          </p:cNvPr>
          <p:cNvSpPr/>
          <p:nvPr/>
        </p:nvSpPr>
        <p:spPr>
          <a:xfrm>
            <a:off x="2172002" y="2081158"/>
            <a:ext cx="1614559" cy="1565688"/>
          </a:xfrm>
          <a:prstGeom prst="round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EAA2212-AA0C-4B58-92BB-1AE8B428DC61}"/>
              </a:ext>
            </a:extLst>
          </p:cNvPr>
          <p:cNvSpPr/>
          <p:nvPr/>
        </p:nvSpPr>
        <p:spPr>
          <a:xfrm>
            <a:off x="7015681" y="5231202"/>
            <a:ext cx="1614559" cy="1565688"/>
          </a:xfrm>
          <a:prstGeom prst="round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651840-FFA8-4163-ABC8-151006CAD9D1}"/>
              </a:ext>
            </a:extLst>
          </p:cNvPr>
          <p:cNvSpPr/>
          <p:nvPr/>
        </p:nvSpPr>
        <p:spPr>
          <a:xfrm>
            <a:off x="5401122" y="5227869"/>
            <a:ext cx="1614559" cy="1565688"/>
          </a:xfrm>
          <a:prstGeom prst="round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B4D4E6-07D8-4533-B3EA-2DE139D3430E}"/>
              </a:ext>
            </a:extLst>
          </p:cNvPr>
          <p:cNvSpPr/>
          <p:nvPr/>
        </p:nvSpPr>
        <p:spPr>
          <a:xfrm>
            <a:off x="5401121" y="3665514"/>
            <a:ext cx="1614559" cy="1565688"/>
          </a:xfrm>
          <a:prstGeom prst="round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E511A0-BBA3-451F-9E1F-455F82BFBC3E}"/>
              </a:ext>
            </a:extLst>
          </p:cNvPr>
          <p:cNvSpPr/>
          <p:nvPr/>
        </p:nvSpPr>
        <p:spPr>
          <a:xfrm>
            <a:off x="3786561" y="3658848"/>
            <a:ext cx="1614559" cy="1565688"/>
          </a:xfrm>
          <a:prstGeom prst="round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ACB22DF-45BD-4F65-881E-9B7DDF9DA4E0}"/>
              </a:ext>
            </a:extLst>
          </p:cNvPr>
          <p:cNvSpPr/>
          <p:nvPr/>
        </p:nvSpPr>
        <p:spPr>
          <a:xfrm>
            <a:off x="3786561" y="2081158"/>
            <a:ext cx="1614559" cy="1565688"/>
          </a:xfrm>
          <a:prstGeom prst="round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9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3.1. Juego de Exploración del Tablero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2187019" y="674175"/>
            <a:ext cx="3933131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</a:p>
        </p:txBody>
      </p:sp>
      <p:pic>
        <p:nvPicPr>
          <p:cNvPr id="16" name="Shape 481">
            <a:extLst>
              <a:ext uri="{FF2B5EF4-FFF2-40B4-BE49-F238E27FC236}">
                <a16:creationId xmlns:a16="http://schemas.microsoft.com/office/drawing/2014/main" id="{86B7A299-001F-4A02-A192-83D4672EFCE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80" y="2928571"/>
            <a:ext cx="1156025" cy="16330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0993DA-654B-41EF-9638-F33D1ED8A794}"/>
              </a:ext>
            </a:extLst>
          </p:cNvPr>
          <p:cNvSpPr/>
          <p:nvPr/>
        </p:nvSpPr>
        <p:spPr>
          <a:xfrm>
            <a:off x="373144" y="2962252"/>
            <a:ext cx="1614559" cy="1565688"/>
          </a:xfrm>
          <a:prstGeom prst="round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792B4-90B6-454C-ADE1-0980E9AB9FA5}"/>
              </a:ext>
            </a:extLst>
          </p:cNvPr>
          <p:cNvSpPr txBox="1"/>
          <p:nvPr/>
        </p:nvSpPr>
        <p:spPr>
          <a:xfrm>
            <a:off x="2058404" y="3172119"/>
            <a:ext cx="66708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>
                <a:latin typeface="Raleway" panose="020B0604020202020204" charset="0"/>
              </a:rPr>
              <a:t>¿</a:t>
            </a:r>
            <a:r>
              <a:rPr lang="es-ES" sz="2500" dirty="0" err="1">
                <a:latin typeface="Raleway" panose="020B0604020202020204" charset="0"/>
              </a:rPr>
              <a:t>Qu</a:t>
            </a:r>
            <a:r>
              <a:rPr lang="es-VE" sz="2500" dirty="0">
                <a:latin typeface="Raleway" panose="020B0604020202020204" charset="0"/>
              </a:rPr>
              <a:t>é</a:t>
            </a:r>
            <a:r>
              <a:rPr lang="es-ES" sz="2500" dirty="0">
                <a:latin typeface="Raleway" panose="020B0604020202020204" charset="0"/>
              </a:rPr>
              <a:t> porcentaje de penetración de Internet había en Oceanía para el año 2003?</a:t>
            </a:r>
            <a:endParaRPr lang="en-US" sz="25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7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3.1. Juego de Exploración del Tablero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2187019" y="674175"/>
            <a:ext cx="3933131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0993DA-654B-41EF-9638-F33D1ED8A794}"/>
              </a:ext>
            </a:extLst>
          </p:cNvPr>
          <p:cNvSpPr/>
          <p:nvPr/>
        </p:nvSpPr>
        <p:spPr>
          <a:xfrm>
            <a:off x="373144" y="2962252"/>
            <a:ext cx="1614559" cy="1565688"/>
          </a:xfrm>
          <a:prstGeom prst="round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792B4-90B6-454C-ADE1-0980E9AB9FA5}"/>
              </a:ext>
            </a:extLst>
          </p:cNvPr>
          <p:cNvSpPr txBox="1"/>
          <p:nvPr/>
        </p:nvSpPr>
        <p:spPr>
          <a:xfrm>
            <a:off x="2058404" y="3172119"/>
            <a:ext cx="66708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>
                <a:latin typeface="Raleway" panose="020B0604020202020204" charset="0"/>
              </a:rPr>
              <a:t>¿Cuántos países existen dentro de la subregión: África del Norte?</a:t>
            </a:r>
            <a:endParaRPr lang="en-US" sz="2500" dirty="0">
              <a:latin typeface="Raleway" panose="020B0604020202020204" charset="0"/>
            </a:endParaRPr>
          </a:p>
        </p:txBody>
      </p:sp>
      <p:pic>
        <p:nvPicPr>
          <p:cNvPr id="8" name="Shape 487">
            <a:extLst>
              <a:ext uri="{FF2B5EF4-FFF2-40B4-BE49-F238E27FC236}">
                <a16:creationId xmlns:a16="http://schemas.microsoft.com/office/drawing/2014/main" id="{EBF2811D-A831-48B0-8181-06CB89B324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12" y="2764436"/>
            <a:ext cx="1277821" cy="1805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38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3.1. Juego de Exploración del Tablero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2187019" y="674175"/>
            <a:ext cx="3933131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Pregunta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0993DA-654B-41EF-9638-F33D1ED8A794}"/>
              </a:ext>
            </a:extLst>
          </p:cNvPr>
          <p:cNvSpPr/>
          <p:nvPr/>
        </p:nvSpPr>
        <p:spPr>
          <a:xfrm>
            <a:off x="373144" y="2962252"/>
            <a:ext cx="1614559" cy="1565688"/>
          </a:xfrm>
          <a:prstGeom prst="round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792B4-90B6-454C-ADE1-0980E9AB9FA5}"/>
              </a:ext>
            </a:extLst>
          </p:cNvPr>
          <p:cNvSpPr txBox="1"/>
          <p:nvPr/>
        </p:nvSpPr>
        <p:spPr>
          <a:xfrm>
            <a:off x="2058404" y="3172119"/>
            <a:ext cx="66708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>
                <a:latin typeface="Raleway" panose="020B0604020202020204" charset="0"/>
              </a:rPr>
              <a:t>¿Cuál es el país del Caribe con mayor penetración de Internet en el año 2015? </a:t>
            </a:r>
            <a:endParaRPr lang="en-US" sz="2500" dirty="0">
              <a:latin typeface="Raleway" panose="020B0604020202020204" charset="0"/>
            </a:endParaRPr>
          </a:p>
        </p:txBody>
      </p:sp>
      <p:pic>
        <p:nvPicPr>
          <p:cNvPr id="9" name="Shape 490">
            <a:extLst>
              <a:ext uri="{FF2B5EF4-FFF2-40B4-BE49-F238E27FC236}">
                <a16:creationId xmlns:a16="http://schemas.microsoft.com/office/drawing/2014/main" id="{78DBB3A0-8334-486E-9FCB-CC46B22BFD3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898" y="3052146"/>
            <a:ext cx="981049" cy="1385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46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3.1. Juego de Exploración del Tablero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2187019" y="674175"/>
            <a:ext cx="3933131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Pregunta 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0993DA-654B-41EF-9638-F33D1ED8A794}"/>
              </a:ext>
            </a:extLst>
          </p:cNvPr>
          <p:cNvSpPr/>
          <p:nvPr/>
        </p:nvSpPr>
        <p:spPr>
          <a:xfrm>
            <a:off x="373144" y="2962252"/>
            <a:ext cx="1614559" cy="1565688"/>
          </a:xfrm>
          <a:prstGeom prst="round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792B4-90B6-454C-ADE1-0980E9AB9FA5}"/>
              </a:ext>
            </a:extLst>
          </p:cNvPr>
          <p:cNvSpPr txBox="1"/>
          <p:nvPr/>
        </p:nvSpPr>
        <p:spPr>
          <a:xfrm>
            <a:off x="2058404" y="3172119"/>
            <a:ext cx="667081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>
                <a:latin typeface="Raleway" panose="020B0604020202020204" charset="0"/>
              </a:rPr>
              <a:t>¿Cuál es el país del Caribe que tenía mayor cantidad de personas con acceso a Internet en el 2015?</a:t>
            </a:r>
            <a:endParaRPr lang="en-US" sz="2500" dirty="0">
              <a:latin typeface="Raleway" panose="020B0604020202020204" charset="0"/>
            </a:endParaRPr>
          </a:p>
        </p:txBody>
      </p:sp>
      <p:pic>
        <p:nvPicPr>
          <p:cNvPr id="8" name="Shape 483">
            <a:extLst>
              <a:ext uri="{FF2B5EF4-FFF2-40B4-BE49-F238E27FC236}">
                <a16:creationId xmlns:a16="http://schemas.microsoft.com/office/drawing/2014/main" id="{A563F1E7-1D2F-4762-884C-39C2674B356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10" y="2833318"/>
            <a:ext cx="1156025" cy="1633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85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3.1. Juego de Exploración del Tablero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2187019" y="674175"/>
            <a:ext cx="3933131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Pregunta 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0993DA-654B-41EF-9638-F33D1ED8A794}"/>
              </a:ext>
            </a:extLst>
          </p:cNvPr>
          <p:cNvSpPr/>
          <p:nvPr/>
        </p:nvSpPr>
        <p:spPr>
          <a:xfrm>
            <a:off x="373144" y="2962252"/>
            <a:ext cx="1614559" cy="1565688"/>
          </a:xfrm>
          <a:prstGeom prst="round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792B4-90B6-454C-ADE1-0980E9AB9FA5}"/>
              </a:ext>
            </a:extLst>
          </p:cNvPr>
          <p:cNvSpPr txBox="1"/>
          <p:nvPr/>
        </p:nvSpPr>
        <p:spPr>
          <a:xfrm>
            <a:off x="2058404" y="3172119"/>
            <a:ext cx="66708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>
                <a:latin typeface="Raleway" panose="020B0604020202020204" charset="0"/>
              </a:rPr>
              <a:t>¿Qué porcentaje de usuarios de Internet representaba Asia Oriental en el año 2011?</a:t>
            </a:r>
            <a:endParaRPr lang="en-US" sz="2500" dirty="0">
              <a:latin typeface="Raleway" panose="020B0604020202020204" charset="0"/>
            </a:endParaRPr>
          </a:p>
        </p:txBody>
      </p:sp>
      <p:pic>
        <p:nvPicPr>
          <p:cNvPr id="9" name="Shape 501">
            <a:extLst>
              <a:ext uri="{FF2B5EF4-FFF2-40B4-BE49-F238E27FC236}">
                <a16:creationId xmlns:a16="http://schemas.microsoft.com/office/drawing/2014/main" id="{15CABA1D-AC01-4A2A-BACB-164238E1E3F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13344"/>
          <a:stretch/>
        </p:blipFill>
        <p:spPr>
          <a:xfrm>
            <a:off x="759396" y="3116334"/>
            <a:ext cx="69330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50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3.1. Juego de Exploración del Tablero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2187019" y="674175"/>
            <a:ext cx="3933131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Pregunta 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0993DA-654B-41EF-9638-F33D1ED8A794}"/>
              </a:ext>
            </a:extLst>
          </p:cNvPr>
          <p:cNvSpPr/>
          <p:nvPr/>
        </p:nvSpPr>
        <p:spPr>
          <a:xfrm>
            <a:off x="373144" y="2962252"/>
            <a:ext cx="1614559" cy="1565688"/>
          </a:xfrm>
          <a:prstGeom prst="round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792B4-90B6-454C-ADE1-0980E9AB9FA5}"/>
              </a:ext>
            </a:extLst>
          </p:cNvPr>
          <p:cNvSpPr txBox="1"/>
          <p:nvPr/>
        </p:nvSpPr>
        <p:spPr>
          <a:xfrm>
            <a:off x="2058404" y="3172119"/>
            <a:ext cx="667081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>
                <a:latin typeface="Raleway" panose="020B0604020202020204" charset="0"/>
              </a:rPr>
              <a:t>Para el año 2015 ¿cuál es el continente con menor porcentaje de penetración de Internet?</a:t>
            </a:r>
            <a:endParaRPr lang="en-US" sz="2500" dirty="0">
              <a:latin typeface="Raleway" panose="020B0604020202020204" charset="0"/>
            </a:endParaRPr>
          </a:p>
        </p:txBody>
      </p:sp>
      <p:pic>
        <p:nvPicPr>
          <p:cNvPr id="9" name="Shape 505">
            <a:extLst>
              <a:ext uri="{FF2B5EF4-FFF2-40B4-BE49-F238E27FC236}">
                <a16:creationId xmlns:a16="http://schemas.microsoft.com/office/drawing/2014/main" id="{BCADD792-5894-45F4-B232-F67EDD984B7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356" y="3192646"/>
            <a:ext cx="762000" cy="110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170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3.1. Juego de Exploración del Tablero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2187019" y="674175"/>
            <a:ext cx="3933131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Pregunta 7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0993DA-654B-41EF-9638-F33D1ED8A794}"/>
              </a:ext>
            </a:extLst>
          </p:cNvPr>
          <p:cNvSpPr/>
          <p:nvPr/>
        </p:nvSpPr>
        <p:spPr>
          <a:xfrm>
            <a:off x="373144" y="2962252"/>
            <a:ext cx="1614559" cy="1565688"/>
          </a:xfrm>
          <a:prstGeom prst="round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792B4-90B6-454C-ADE1-0980E9AB9FA5}"/>
              </a:ext>
            </a:extLst>
          </p:cNvPr>
          <p:cNvSpPr txBox="1"/>
          <p:nvPr/>
        </p:nvSpPr>
        <p:spPr>
          <a:xfrm>
            <a:off x="2058404" y="3172119"/>
            <a:ext cx="667081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>
                <a:latin typeface="Raleway" panose="020B0604020202020204" charset="0"/>
              </a:rPr>
              <a:t>Para el año 2015 ¿cuál es el continente con mayor cantidad de personas SIN acceso a Internet?</a:t>
            </a:r>
            <a:endParaRPr lang="en-US" sz="2500" dirty="0">
              <a:latin typeface="Raleway" panose="020B0604020202020204" charset="0"/>
            </a:endParaRPr>
          </a:p>
        </p:txBody>
      </p:sp>
      <p:pic>
        <p:nvPicPr>
          <p:cNvPr id="8" name="Shape 524">
            <a:extLst>
              <a:ext uri="{FF2B5EF4-FFF2-40B4-BE49-F238E27FC236}">
                <a16:creationId xmlns:a16="http://schemas.microsoft.com/office/drawing/2014/main" id="{4B65743C-0CEC-4514-803B-FAF06A6A7D9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54" y="2838484"/>
            <a:ext cx="1428499" cy="2017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89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On-screen Show (4:3)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Raleway</vt:lpstr>
      <vt:lpstr>Montserrat</vt:lpstr>
      <vt:lpstr>Arial</vt:lpstr>
      <vt:lpstr>Calibri</vt:lpstr>
      <vt:lpstr>Office Theme</vt:lpstr>
      <vt:lpstr>PowerPoint Presentation</vt:lpstr>
      <vt:lpstr>3.1. Juego de Exploración del Tablero</vt:lpstr>
      <vt:lpstr>3.1. Juego de Exploración del Tablero</vt:lpstr>
      <vt:lpstr>3.1. Juego de Exploración del Tablero</vt:lpstr>
      <vt:lpstr>3.1. Juego de Exploración del Tablero</vt:lpstr>
      <vt:lpstr>3.1. Juego de Exploración del Tablero</vt:lpstr>
      <vt:lpstr>3.1. Juego de Exploración del Tablero</vt:lpstr>
      <vt:lpstr>3.1. Juego de Exploración del Tablero</vt:lpstr>
      <vt:lpstr>3.1. Juego de Exploración del Tablero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7</cp:revision>
  <dcterms:modified xsi:type="dcterms:W3CDTF">2017-07-13T07:52:31Z</dcterms:modified>
</cp:coreProperties>
</file>