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4" r:id="rId3"/>
    <p:sldId id="283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3" autoAdjust="0"/>
  </p:normalViewPr>
  <p:slideViewPr>
    <p:cSldViewPr snapToGrid="0">
      <p:cViewPr varScale="1">
        <p:scale>
          <a:sx n="85" d="100"/>
          <a:sy n="85" d="100"/>
        </p:scale>
        <p:origin x="13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Contrato Laboral</a:t>
          </a:r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FFF52E5-31E7-4B15-BAC2-F81F3F8BA5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Reporte de Ventas</a:t>
          </a:r>
          <a:endParaRPr lang="en-US" sz="1400" dirty="0">
            <a:latin typeface="Raleway" panose="020B0604020202020204" charset="0"/>
          </a:endParaRPr>
        </a:p>
      </dgm:t>
    </dgm:pt>
    <dgm:pt modelId="{C9FA5BAF-2344-4440-94F5-4647E10BB1D0}" type="par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9579728-8F94-4C06-A7D6-AA17AD5A2418}" type="sib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Asignado por Contrato</a:t>
          </a:r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72DF3E4-B3BF-463A-9F96-B30EAEAD4B7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Inventario entre proveedor y Cadena de Ventas</a:t>
          </a:r>
          <a:endParaRPr lang="en-US" sz="1400" dirty="0">
            <a:latin typeface="Raleway" panose="020B0604020202020204" charset="0"/>
          </a:endParaRPr>
        </a:p>
      </dgm:t>
    </dgm:pt>
    <dgm:pt modelId="{224687CC-9502-4786-804B-F37E4FC3AB89}" type="par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A4A0BEE3-3399-47C8-90C0-0F36A1B242F4}" type="sib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A86E4C1-62B2-4099-BDFD-DFE1A3437325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87F05F6-982A-4C24-90D0-D9AB7EFD612A}" type="par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656B277-F64B-45D9-9AD3-0AD316D38D18}" type="sib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Vía autenticación</a:t>
          </a:r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9FF1357-20A3-4115-AC44-67179541BC2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Estudios médicos</a:t>
          </a:r>
          <a:endParaRPr lang="en-US" sz="1400" dirty="0">
            <a:latin typeface="Raleway" panose="020B0604020202020204" charset="0"/>
          </a:endParaRPr>
        </a:p>
      </dgm:t>
    </dgm:pt>
    <dgm:pt modelId="{BFFE80B7-3F7D-4C2B-A1A8-446FB4239DA0}" type="par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4AE013F1-5622-46C7-BA27-85B2DA0B36E1}" type="sib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Licencias de uso</a:t>
          </a:r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04F1831-EDA9-44F1-82B5-059F5F5C5B8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Twitter</a:t>
          </a:r>
          <a:endParaRPr lang="en-US" sz="1400" dirty="0">
            <a:latin typeface="Raleway" panose="020B0604020202020204" charset="0"/>
          </a:endParaRPr>
        </a:p>
      </dgm:t>
    </dgm:pt>
    <dgm:pt modelId="{61048E2B-2E91-48A4-823C-69B512477126}" type="par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C89029A-6B0E-48CD-991E-236EEB926679}" type="sib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 abierta</a:t>
          </a:r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68B453-46F1-4951-B1D5-18BEA97BBE31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Horarios del autobús</a:t>
          </a:r>
          <a:endParaRPr lang="en-US" sz="1400" dirty="0">
            <a:latin typeface="Raleway" panose="020B0604020202020204" charset="0"/>
          </a:endParaRPr>
        </a:p>
      </dgm:t>
    </dgm:pt>
    <dgm:pt modelId="{BBAAEEA6-DCFC-484C-B007-946A3472A442}" type="par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87C88F7-F4FA-4C83-8D24-446A19B0FECC}" type="sib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6329077-BA74-4BD1-8F4E-68BC0BDF360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6063BBE-CEB7-468E-81D5-D447D59F02AD}" type="par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1F140BF-EF29-4B89-AA9F-2E215B5374BC}" type="sib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D2FBDF2-C77E-4C0B-9D91-B6B4C9E17CF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B71C668-24F4-47CB-9D19-17A1101AC55E}" type="par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900BDB2-2B73-47AE-9FCC-B84576F6D9EE}" type="sib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66204A4-B1A1-4D83-9C23-645DFE837DFF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AB968754-343A-489F-82C5-CB06B0C2BCC8}" type="par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83F1B0A-60C8-44F2-BC52-CF2946022789}" type="sib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E971FEBE-F843-4231-9414-81CCAB2FC25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6940FF92-CE3D-4007-A68B-FC1F38049D2D}" type="parTrans" cxnId="{B22B62F7-4815-4C1A-BCC7-5BFE53CCD507}">
      <dgm:prSet/>
      <dgm:spPr/>
      <dgm:t>
        <a:bodyPr/>
        <a:lstStyle/>
        <a:p>
          <a:endParaRPr lang="en-US"/>
        </a:p>
      </dgm:t>
    </dgm:pt>
    <dgm:pt modelId="{92F28930-0A1C-410B-9664-689A9DFB8C45}" type="sibTrans" cxnId="{B22B62F7-4815-4C1A-BCC7-5BFE53CCD507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D94D0CBC-726E-4E5D-9100-8C23CF80217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E7B5C92-CA1F-4EFD-9C60-816FB3B0F270}" type="parTrans" cxnId="{64F16A45-FFF8-4F5F-A451-D3280A41531F}">
      <dgm:prSet/>
      <dgm:spPr/>
      <dgm:t>
        <a:bodyPr/>
        <a:lstStyle/>
        <a:p>
          <a:endParaRPr lang="en-US"/>
        </a:p>
      </dgm:t>
    </dgm:pt>
    <dgm:pt modelId="{D0B1F082-28DA-450F-9348-827D21D1A597}" type="sibTrans" cxnId="{64F16A45-FFF8-4F5F-A451-D3280A41531F}">
      <dgm:prSet/>
      <dgm:spPr/>
      <dgm:t>
        <a:bodyPr/>
        <a:lstStyle/>
        <a:p>
          <a:endParaRPr lang="en-US"/>
        </a:p>
      </dgm:t>
    </dgm:pt>
    <dgm:pt modelId="{B37AE3A1-09C5-4547-916D-317B55C44B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F34DA50-501F-4D58-B7C6-21C6298E6499}" type="parTrans" cxnId="{6D271548-7918-485A-A1AB-B222765E6E70}">
      <dgm:prSet/>
      <dgm:spPr/>
      <dgm:t>
        <a:bodyPr/>
        <a:lstStyle/>
        <a:p>
          <a:endParaRPr lang="en-US"/>
        </a:p>
      </dgm:t>
    </dgm:pt>
    <dgm:pt modelId="{8BF3AB6D-4824-418A-97CA-3F64C22FBA15}" type="sibTrans" cxnId="{6D271548-7918-485A-A1AB-B222765E6E70}">
      <dgm:prSet/>
      <dgm:spPr/>
      <dgm:t>
        <a:bodyPr/>
        <a:lstStyle/>
        <a:p>
          <a:endParaRPr lang="en-US"/>
        </a:p>
      </dgm:t>
    </dgm:pt>
    <dgm:pt modelId="{0D1F7BB1-85BB-4A34-8946-5A6E491DFB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591445BF-31C2-4E0A-B882-8E0D6C5FF702}" type="parTrans" cxnId="{6D8F796D-CF30-4806-B4E9-0AD7EC23C992}">
      <dgm:prSet/>
      <dgm:spPr/>
      <dgm:t>
        <a:bodyPr/>
        <a:lstStyle/>
        <a:p>
          <a:endParaRPr lang="en-US"/>
        </a:p>
      </dgm:t>
    </dgm:pt>
    <dgm:pt modelId="{7B6A9F16-E1F2-4034-B151-FB3E9436B148}" type="sibTrans" cxnId="{6D8F796D-CF30-4806-B4E9-0AD7EC23C992}">
      <dgm:prSet/>
      <dgm:spPr/>
      <dgm:t>
        <a:bodyPr/>
        <a:lstStyle/>
        <a:p>
          <a:endParaRPr lang="en-US"/>
        </a:p>
      </dgm:t>
    </dgm:pt>
    <dgm:pt modelId="{C2CEEE02-89A0-482F-AD4A-AB801163F012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470CD6C-87D9-4C3B-AA9E-249001144760}" type="parTrans" cxnId="{DA3CD41F-C6A6-41EB-8189-5A51FE8B8FD1}">
      <dgm:prSet/>
      <dgm:spPr/>
      <dgm:t>
        <a:bodyPr/>
        <a:lstStyle/>
        <a:p>
          <a:endParaRPr lang="en-US"/>
        </a:p>
      </dgm:t>
    </dgm:pt>
    <dgm:pt modelId="{21675C49-4E8A-4B3D-A7D3-A91701E914EF}" type="sibTrans" cxnId="{DA3CD41F-C6A6-41EB-8189-5A51FE8B8FD1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4D5C3C08-60C6-49F0-93BC-46AB2207F994}" type="presOf" srcId="{1D2FBDF2-C77E-4C0B-9D91-B6B4C9E17CF9}" destId="{433A8D4C-D689-42E2-B36D-D70536F61C59}" srcOrd="0" destOrd="2" presId="urn:microsoft.com/office/officeart/2005/8/layout/hList1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91EC8F12-ABAB-4D2D-B495-48D891B532F3}" srcId="{20939B31-278C-4BAB-A03F-EFB7CE5EAFCD}" destId="{16329077-BA74-4BD1-8F4E-68BC0BDF3609}" srcOrd="3" destOrd="0" parTransId="{26063BBE-CEB7-468E-81D5-D447D59F02AD}" sibTransId="{01F140BF-EF29-4B89-AA9F-2E215B5374BC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6679C31A-F401-4DC3-B1FE-BE18F6F54D39}" srcId="{20939B31-278C-4BAB-A03F-EFB7CE5EAFCD}" destId="{5D68B453-46F1-4951-B1D5-18BEA97BBE31}" srcOrd="4" destOrd="0" parTransId="{BBAAEEA6-DCFC-484C-B007-946A3472A442}" sibTransId="{687C88F7-F4FA-4C83-8D24-446A19B0FECC}"/>
    <dgm:cxn modelId="{0A00351E-6F48-4D7B-9C7B-335F26235A73}" srcId="{5BBCB034-EBEA-497C-99DB-22BB542ED601}" destId="{69FF1357-20A3-4115-AC44-67179541BC2D}" srcOrd="4" destOrd="0" parTransId="{BFFE80B7-3F7D-4C2B-A1A8-446FB4239DA0}" sibTransId="{4AE013F1-5622-46C7-BA27-85B2DA0B36E1}"/>
    <dgm:cxn modelId="{DA3CD41F-C6A6-41EB-8189-5A51FE8B8FD1}" srcId="{C0629760-34E8-473F-8214-9EA01C9A84A1}" destId="{C2CEEE02-89A0-482F-AD4A-AB801163F012}" srcOrd="1" destOrd="0" parTransId="{C470CD6C-87D9-4C3B-AA9E-249001144760}" sibTransId="{21675C49-4E8A-4B3D-A7D3-A91701E914EF}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3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45B8B434-8075-4CB9-85D1-A372FCBC89EA}" srcId="{6D682ECB-6702-4D66-8CA7-E679188B5DFC}" destId="{B72DF3E4-B3BF-463A-9F96-B30EAEAD4B7A}" srcOrd="4" destOrd="0" parTransId="{224687CC-9502-4786-804B-F37E4FC3AB89}" sibTransId="{A4A0BEE3-3399-47C8-90C0-0F36A1B242F4}"/>
    <dgm:cxn modelId="{91EB493D-CAAE-4596-8487-9EBD0AC50947}" type="presOf" srcId="{E971FEBE-F843-4231-9414-81CCAB2FC250}" destId="{EF91C87D-1445-477D-8423-A4F10BDBA56A}" srcOrd="0" destOrd="1" presId="urn:microsoft.com/office/officeart/2005/8/layout/hList1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65A11162-7E98-41A3-A31E-72F7B64E480B}" type="presOf" srcId="{B37AE3A1-09C5-4547-916D-317B55C44BE7}" destId="{AB0B2D5C-3CC0-4470-BC3A-CA881933CEEA}" srcOrd="0" destOrd="2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64F16A45-FFF8-4F5F-A451-D3280A41531F}" srcId="{20939B31-278C-4BAB-A03F-EFB7CE5EAFCD}" destId="{D94D0CBC-726E-4E5D-9100-8C23CF802173}" srcOrd="1" destOrd="0" parTransId="{DE7B5C92-CA1F-4EFD-9C60-816FB3B0F270}" sibTransId="{D0B1F082-28DA-450F-9348-827D21D1A597}"/>
    <dgm:cxn modelId="{6D271548-7918-485A-A1AB-B222765E6E70}" srcId="{C0629760-34E8-473F-8214-9EA01C9A84A1}" destId="{B37AE3A1-09C5-4547-916D-317B55C44BE7}" srcOrd="2" destOrd="0" parTransId="{8F34DA50-501F-4D58-B7C6-21C6298E6499}" sibTransId="{8BF3AB6D-4824-418A-97CA-3F64C22FBA15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4889174B-2FEF-4139-A52C-13CBDF655ECA}" type="presOf" srcId="{CA86E4C1-62B2-4099-BDFD-DFE1A3437325}" destId="{433A8D4C-D689-42E2-B36D-D70536F61C59}" srcOrd="0" destOrd="3" presId="urn:microsoft.com/office/officeart/2005/8/layout/hList1"/>
    <dgm:cxn modelId="{15816B6C-1D8E-4903-9D89-230E46287B43}" srcId="{21F30D7B-D84D-478F-AAB4-063ED672BD10}" destId="{DF275178-394E-4723-8629-63327FEDF2A0}" srcOrd="2" destOrd="0" parTransId="{8E23AA13-1542-4CE9-8F2C-4896865D7462}" sibTransId="{117D4EB0-C0E3-4EA8-B85E-D1AAE4572916}"/>
    <dgm:cxn modelId="{6D8F796D-CF30-4806-B4E9-0AD7EC23C992}" srcId="{C0629760-34E8-473F-8214-9EA01C9A84A1}" destId="{0D1F7BB1-85BB-4A34-8946-5A6E491DFB28}" srcOrd="3" destOrd="0" parTransId="{591445BF-31C2-4E0A-B882-8E0D6C5FF702}" sibTransId="{7B6A9F16-E1F2-4034-B151-FB3E9436B148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23E15F7C-62B8-45CB-B8AE-611AD10C3440}" type="presOf" srcId="{D94D0CBC-726E-4E5D-9100-8C23CF802173}" destId="{C7A3AE0C-1F9A-411A-B714-392197FAADC9}" srcOrd="0" destOrd="1" presId="urn:microsoft.com/office/officeart/2005/8/layout/hList1"/>
    <dgm:cxn modelId="{D4FCB089-0A4F-4440-9F2C-FD996F35C3D7}" srcId="{6D682ECB-6702-4D66-8CA7-E679188B5DFC}" destId="{CA86E4C1-62B2-4099-BDFD-DFE1A3437325}" srcOrd="3" destOrd="0" parTransId="{287F05F6-982A-4C24-90D0-D9AB7EFD612A}" sibTransId="{8656B277-F64B-45D9-9AD3-0AD316D38D18}"/>
    <dgm:cxn modelId="{67D70B8A-3EEA-4551-B1DC-07EC6E1D0C38}" type="presOf" srcId="{7380428D-DD6B-4C04-BDCB-1FAB89B3B33E}" destId="{EF91C87D-1445-477D-8423-A4F10BDBA56A}" srcOrd="0" destOrd="3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2" presId="urn:microsoft.com/office/officeart/2005/8/layout/hList1"/>
    <dgm:cxn modelId="{E34483A6-7430-4B45-9902-64C37340B6B3}" srcId="{21F30D7B-D84D-478F-AAB4-063ED672BD10}" destId="{2FFF52E5-31E7-4B15-BAC2-F81F3F8BA5E7}" srcOrd="4" destOrd="0" parTransId="{C9FA5BAF-2344-4440-94F5-4647E10BB1D0}" sibTransId="{09579728-8F94-4C06-A7D6-AA17AD5A2418}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36A119BB-20FD-41E7-AE3C-E20DF6EE1CB0}" type="presOf" srcId="{104F1831-EDA9-44F1-82B5-059F5F5C5B89}" destId="{AB0B2D5C-3CC0-4470-BC3A-CA881933CEEA}" srcOrd="0" destOrd="4" presId="urn:microsoft.com/office/officeart/2005/8/layout/hList1"/>
    <dgm:cxn modelId="{9ABBB6BD-2B8D-4D2C-995C-EDC4AC1248A6}" type="presOf" srcId="{5D68B453-46F1-4951-B1D5-18BEA97BBE31}" destId="{C7A3AE0C-1F9A-411A-B714-392197FAADC9}" srcOrd="0" destOrd="4" presId="urn:microsoft.com/office/officeart/2005/8/layout/hList1"/>
    <dgm:cxn modelId="{86CCD1BD-E07A-484C-BE64-F80DAA682D44}" type="presOf" srcId="{C2CEEE02-89A0-482F-AD4A-AB801163F012}" destId="{AB0B2D5C-3CC0-4470-BC3A-CA881933CEEA}" srcOrd="0" destOrd="1" presId="urn:microsoft.com/office/officeart/2005/8/layout/hList1"/>
    <dgm:cxn modelId="{6A0C80C0-37CA-4AE4-9A83-267B9C89F8C4}" type="presOf" srcId="{0D1F7BB1-85BB-4A34-8946-5A6E491DFB28}" destId="{AB0B2D5C-3CC0-4470-BC3A-CA881933CEEA}" srcOrd="0" destOrd="3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91666FC3-05AC-4525-80C3-4BFE01ED2E5A}" type="presOf" srcId="{2FFF52E5-31E7-4B15-BAC2-F81F3F8BA5E7}" destId="{EF91C87D-1445-477D-8423-A4F10BDBA56A}" srcOrd="0" destOrd="4" presId="urn:microsoft.com/office/officeart/2005/8/layout/hList1"/>
    <dgm:cxn modelId="{5B7FB7C8-A92E-47B3-9006-DFC4FBB1C564}" srcId="{C0629760-34E8-473F-8214-9EA01C9A84A1}" destId="{104F1831-EDA9-44F1-82B5-059F5F5C5B89}" srcOrd="4" destOrd="0" parTransId="{61048E2B-2E91-48A4-823C-69B512477126}" sibTransId="{BC89029A-6B0E-48CD-991E-236EEB926679}"/>
    <dgm:cxn modelId="{EFC6D8C8-9CCC-4069-867E-16E28C07DB85}" type="presOf" srcId="{69FF1357-20A3-4115-AC44-67179541BC2D}" destId="{7106BE98-2729-4EE0-ADFF-8EF70EDA1CC1}" srcOrd="0" destOrd="4" presId="urn:microsoft.com/office/officeart/2005/8/layout/hList1"/>
    <dgm:cxn modelId="{6417E3CC-96C2-4B86-89BB-329310AB53DA}" type="presOf" srcId="{B72DF3E4-B3BF-463A-9F96-B30EAEAD4B7A}" destId="{433A8D4C-D689-42E2-B36D-D70536F61C59}" srcOrd="0" destOrd="4" presId="urn:microsoft.com/office/officeart/2005/8/layout/hList1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ED1299E3-5436-472C-8986-7169A78FAC86}" type="presOf" srcId="{16329077-BA74-4BD1-8F4E-68BC0BDF3609}" destId="{C7A3AE0C-1F9A-411A-B714-392197FAADC9}" srcOrd="0" destOrd="3" presId="urn:microsoft.com/office/officeart/2005/8/layout/hList1"/>
    <dgm:cxn modelId="{8552D4E4-62F7-408E-89DD-632A3890185F}" type="presOf" srcId="{366204A4-B1A1-4D83-9C23-645DFE837DFF}" destId="{C7A3AE0C-1F9A-411A-B714-392197FAADC9}" srcOrd="0" destOrd="2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269DDAE9-CF3B-4080-AC28-0A497875358A}" srcId="{6D682ECB-6702-4D66-8CA7-E679188B5DFC}" destId="{1D2FBDF2-C77E-4C0B-9D91-B6B4C9E17CF9}" srcOrd="2" destOrd="0" parTransId="{8B71C668-24F4-47CB-9D19-17A1101AC55E}" sibTransId="{2900BDB2-2B73-47AE-9FCC-B84576F6D9EE}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D2A1C5F1-D62E-411B-9472-A3901992DDE9}" srcId="{20939B31-278C-4BAB-A03F-EFB7CE5EAFCD}" destId="{366204A4-B1A1-4D83-9C23-645DFE837DFF}" srcOrd="2" destOrd="0" parTransId="{AB968754-343A-489F-82C5-CB06B0C2BCC8}" sibTransId="{083F1B0A-60C8-44F2-BC52-CF2946022789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B22B62F7-4815-4C1A-BCC7-5BFE53CCD507}" srcId="{21F30D7B-D84D-478F-AAB4-063ED672BD10}" destId="{E971FEBE-F843-4231-9414-81CCAB2FC250}" srcOrd="1" destOrd="0" parTransId="{6940FF92-CE3D-4007-A68B-FC1F38049D2D}" sibTransId="{92F28930-0A1C-410B-9664-689A9DFB8C45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11D97-7186-42ED-AE60-C67B2AAB086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F2258E-047A-48E9-B55A-ABCF721D9CF0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Cerrada</a:t>
          </a:r>
          <a:endParaRPr lang="en-US" sz="2400" dirty="0">
            <a:latin typeface="Raleway" panose="020B0604020202020204" charset="0"/>
          </a:endParaRPr>
        </a:p>
      </dgm:t>
    </dgm:pt>
    <dgm:pt modelId="{00721FEB-14D3-4EF3-BD7F-1D34BAF2C7E6}" type="par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9992B4C8-1E31-45C8-8D7D-07295FB1214F}" type="sib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1535F961-BD8F-44A4-A322-9128FF0185E1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Compartida</a:t>
          </a:r>
          <a:endParaRPr lang="en-US" sz="2400" dirty="0">
            <a:latin typeface="Raleway" panose="020B0604020202020204" charset="0"/>
          </a:endParaRPr>
        </a:p>
      </dgm:t>
    </dgm:pt>
    <dgm:pt modelId="{5B70799D-91FE-42FB-86F6-21B9AA00993A}" type="par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AABC535-6EBF-449A-A441-4A7244205EC4}" type="sib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B6893ABB-609C-4DE2-BF51-28D4D46F71ED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Abierta</a:t>
          </a:r>
          <a:endParaRPr lang="en-US" sz="2400" dirty="0">
            <a:latin typeface="Raleway" panose="020B0604020202020204" charset="0"/>
          </a:endParaRPr>
        </a:p>
      </dgm:t>
    </dgm:pt>
    <dgm:pt modelId="{0069F21D-C671-4EC9-B947-A6E3E83637E2}" type="par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7B4407F5-E879-4606-B67E-81345A47D9C6}" type="sib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C4BA181-D69C-4B8B-B11A-E959F31AD404}" type="pres">
      <dgm:prSet presAssocID="{B3E11D97-7186-42ED-AE60-C67B2AAB0862}" presName="Name0" presStyleCnt="0">
        <dgm:presLayoutVars>
          <dgm:dir/>
          <dgm:resizeHandles val="exact"/>
        </dgm:presLayoutVars>
      </dgm:prSet>
      <dgm:spPr/>
    </dgm:pt>
    <dgm:pt modelId="{E9A6DB0C-F1AB-44F2-8EAC-14B50F459DEE}" type="pres">
      <dgm:prSet presAssocID="{00F2258E-047A-48E9-B55A-ABCF721D9CF0}" presName="parTxOnly" presStyleLbl="node1" presStyleIdx="0" presStyleCnt="3">
        <dgm:presLayoutVars>
          <dgm:bulletEnabled val="1"/>
        </dgm:presLayoutVars>
      </dgm:prSet>
      <dgm:spPr/>
    </dgm:pt>
    <dgm:pt modelId="{BD09A452-97AB-4A09-8D96-7FBD0317D2A5}" type="pres">
      <dgm:prSet presAssocID="{9992B4C8-1E31-45C8-8D7D-07295FB1214F}" presName="parSpace" presStyleCnt="0"/>
      <dgm:spPr/>
    </dgm:pt>
    <dgm:pt modelId="{50488BD7-0997-440F-8F65-EBCD5EDA0E6C}" type="pres">
      <dgm:prSet presAssocID="{1535F961-BD8F-44A4-A322-9128FF0185E1}" presName="parTxOnly" presStyleLbl="node1" presStyleIdx="1" presStyleCnt="3" custScaleX="194914">
        <dgm:presLayoutVars>
          <dgm:bulletEnabled val="1"/>
        </dgm:presLayoutVars>
      </dgm:prSet>
      <dgm:spPr/>
    </dgm:pt>
    <dgm:pt modelId="{09B258B5-995E-4E1A-ABF5-7907C4718B80}" type="pres">
      <dgm:prSet presAssocID="{DAABC535-6EBF-449A-A441-4A7244205EC4}" presName="parSpace" presStyleCnt="0"/>
      <dgm:spPr/>
    </dgm:pt>
    <dgm:pt modelId="{0294419D-8DE8-4EC5-9066-8B9DA4EB6B15}" type="pres">
      <dgm:prSet presAssocID="{B6893ABB-609C-4DE2-BF51-28D4D46F71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78DFB3B-86C6-4025-BDA1-085E82A8C51E}" type="presOf" srcId="{1535F961-BD8F-44A4-A322-9128FF0185E1}" destId="{50488BD7-0997-440F-8F65-EBCD5EDA0E6C}" srcOrd="0" destOrd="0" presId="urn:microsoft.com/office/officeart/2005/8/layout/hChevron3"/>
    <dgm:cxn modelId="{C4AB6A72-9F49-4F4E-8EAD-7F17C3648316}" srcId="{B3E11D97-7186-42ED-AE60-C67B2AAB0862}" destId="{1535F961-BD8F-44A4-A322-9128FF0185E1}" srcOrd="1" destOrd="0" parTransId="{5B70799D-91FE-42FB-86F6-21B9AA00993A}" sibTransId="{DAABC535-6EBF-449A-A441-4A7244205EC4}"/>
    <dgm:cxn modelId="{16A0078C-4C9A-4551-B2E4-4B43C94C1231}" type="presOf" srcId="{B6893ABB-609C-4DE2-BF51-28D4D46F71ED}" destId="{0294419D-8DE8-4EC5-9066-8B9DA4EB6B15}" srcOrd="0" destOrd="0" presId="urn:microsoft.com/office/officeart/2005/8/layout/hChevron3"/>
    <dgm:cxn modelId="{4A7445AB-7752-47E5-B77F-09A6637E6833}" type="presOf" srcId="{B3E11D97-7186-42ED-AE60-C67B2AAB0862}" destId="{DC4BA181-D69C-4B8B-B11A-E959F31AD404}" srcOrd="0" destOrd="0" presId="urn:microsoft.com/office/officeart/2005/8/layout/hChevron3"/>
    <dgm:cxn modelId="{C8FBC9C9-819D-46E3-92BB-967776A5CE17}" srcId="{B3E11D97-7186-42ED-AE60-C67B2AAB0862}" destId="{B6893ABB-609C-4DE2-BF51-28D4D46F71ED}" srcOrd="2" destOrd="0" parTransId="{0069F21D-C671-4EC9-B947-A6E3E83637E2}" sibTransId="{7B4407F5-E879-4606-B67E-81345A47D9C6}"/>
    <dgm:cxn modelId="{5C3966D4-ED39-4A90-960F-8BB89BF177C2}" srcId="{B3E11D97-7186-42ED-AE60-C67B2AAB0862}" destId="{00F2258E-047A-48E9-B55A-ABCF721D9CF0}" srcOrd="0" destOrd="0" parTransId="{00721FEB-14D3-4EF3-BD7F-1D34BAF2C7E6}" sibTransId="{9992B4C8-1E31-45C8-8D7D-07295FB1214F}"/>
    <dgm:cxn modelId="{547CA4E5-313E-4E08-86D2-5F859ABB82EE}" type="presOf" srcId="{00F2258E-047A-48E9-B55A-ABCF721D9CF0}" destId="{E9A6DB0C-F1AB-44F2-8EAC-14B50F459DEE}" srcOrd="0" destOrd="0" presId="urn:microsoft.com/office/officeart/2005/8/layout/hChevron3"/>
    <dgm:cxn modelId="{E7FDA144-4841-4950-84CC-A2601292BE53}" type="presParOf" srcId="{DC4BA181-D69C-4B8B-B11A-E959F31AD404}" destId="{E9A6DB0C-F1AB-44F2-8EAC-14B50F459DEE}" srcOrd="0" destOrd="0" presId="urn:microsoft.com/office/officeart/2005/8/layout/hChevron3"/>
    <dgm:cxn modelId="{C7905A43-E9E2-400D-8F85-792ACDAE5920}" type="presParOf" srcId="{DC4BA181-D69C-4B8B-B11A-E959F31AD404}" destId="{BD09A452-97AB-4A09-8D96-7FBD0317D2A5}" srcOrd="1" destOrd="0" presId="urn:microsoft.com/office/officeart/2005/8/layout/hChevron3"/>
    <dgm:cxn modelId="{7C2AA8CA-8810-4C9E-9EF2-F6A3E6C12B14}" type="presParOf" srcId="{DC4BA181-D69C-4B8B-B11A-E959F31AD404}" destId="{50488BD7-0997-440F-8F65-EBCD5EDA0E6C}" srcOrd="2" destOrd="0" presId="urn:microsoft.com/office/officeart/2005/8/layout/hChevron3"/>
    <dgm:cxn modelId="{83105AE0-EC4A-41B9-9B7B-EE1787198EB1}" type="presParOf" srcId="{DC4BA181-D69C-4B8B-B11A-E959F31AD404}" destId="{09B258B5-995E-4E1A-ABF5-7907C4718B80}" srcOrd="3" destOrd="0" presId="urn:microsoft.com/office/officeart/2005/8/layout/hChevron3"/>
    <dgm:cxn modelId="{FD17218A-1369-4C6E-93F5-9B7AB13DAAB3}" type="presParOf" srcId="{DC4BA181-D69C-4B8B-B11A-E959F31AD404}" destId="{0294419D-8DE8-4EC5-9066-8B9DA4EB6B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2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15816B6C-1D8E-4903-9D89-230E46287B43}" srcId="{21F30D7B-D84D-478F-AAB4-063ED672BD10}" destId="{DF275178-394E-4723-8629-63327FEDF2A0}" srcOrd="1" destOrd="0" parTransId="{8E23AA13-1542-4CE9-8F2C-4896865D7462}" sibTransId="{117D4EB0-C0E3-4EA8-B85E-D1AAE4572916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67D70B8A-3EEA-4551-B1DC-07EC6E1D0C38}" type="presOf" srcId="{7380428D-DD6B-4C04-BDCB-1FAB89B3B33E}" destId="{EF91C87D-1445-477D-8423-A4F10BDBA56A}" srcOrd="0" destOrd="2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1" presId="urn:microsoft.com/office/officeart/2005/8/layout/hList1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4395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488261"/>
        <a:ext cx="1103678" cy="441471"/>
      </dsp:txXfrm>
    </dsp:sp>
    <dsp:sp modelId="{EF91C87D-1445-477D-8423-A4F10BDBA56A}">
      <dsp:nvSpPr>
        <dsp:cNvPr id="0" name=""/>
        <dsp:cNvSpPr/>
      </dsp:nvSpPr>
      <dsp:spPr>
        <a:xfrm>
          <a:off x="4395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Contrato Laboral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Reporte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929732"/>
        <a:ext cx="1103678" cy="2799899"/>
      </dsp:txXfrm>
    </dsp:sp>
    <dsp:sp modelId="{75319D02-D9C9-4B95-A501-5A45A5553811}">
      <dsp:nvSpPr>
        <dsp:cNvPr id="0" name=""/>
        <dsp:cNvSpPr/>
      </dsp:nvSpPr>
      <dsp:spPr>
        <a:xfrm>
          <a:off x="1265369" y="488261"/>
          <a:ext cx="1385193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265369" y="488261"/>
        <a:ext cx="1385193" cy="441471"/>
      </dsp:txXfrm>
    </dsp:sp>
    <dsp:sp modelId="{433A8D4C-D689-42E2-B36D-D70536F61C59}">
      <dsp:nvSpPr>
        <dsp:cNvPr id="0" name=""/>
        <dsp:cNvSpPr/>
      </dsp:nvSpPr>
      <dsp:spPr>
        <a:xfrm>
          <a:off x="1262588" y="929732"/>
          <a:ext cx="1390755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Asignado por Contrato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Inventario entre proveedor y Cadena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1262588" y="929732"/>
        <a:ext cx="1390755" cy="2799899"/>
      </dsp:txXfrm>
    </dsp:sp>
    <dsp:sp modelId="{9DD84EF4-1CF7-48E0-A341-56D193BFA41C}">
      <dsp:nvSpPr>
        <dsp:cNvPr id="0" name=""/>
        <dsp:cNvSpPr/>
      </dsp:nvSpPr>
      <dsp:spPr>
        <a:xfrm>
          <a:off x="2814867" y="488261"/>
          <a:ext cx="1472229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2814867" y="488261"/>
        <a:ext cx="1472229" cy="441471"/>
      </dsp:txXfrm>
    </dsp:sp>
    <dsp:sp modelId="{7106BE98-2729-4EE0-ADFF-8EF70EDA1CC1}">
      <dsp:nvSpPr>
        <dsp:cNvPr id="0" name=""/>
        <dsp:cNvSpPr/>
      </dsp:nvSpPr>
      <dsp:spPr>
        <a:xfrm>
          <a:off x="2807859" y="929732"/>
          <a:ext cx="1486246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Vía autenticación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Estudios médicos</a:t>
          </a:r>
          <a:endParaRPr lang="en-US" sz="1400" kern="1200" dirty="0">
            <a:latin typeface="Raleway" panose="020B0604020202020204" charset="0"/>
          </a:endParaRPr>
        </a:p>
      </dsp:txBody>
      <dsp:txXfrm>
        <a:off x="2807859" y="929732"/>
        <a:ext cx="1486246" cy="2799899"/>
      </dsp:txXfrm>
    </dsp:sp>
    <dsp:sp modelId="{9B288AD3-DA5B-45B4-AB6C-17E8FF477DF4}">
      <dsp:nvSpPr>
        <dsp:cNvPr id="0" name=""/>
        <dsp:cNvSpPr/>
      </dsp:nvSpPr>
      <dsp:spPr>
        <a:xfrm>
          <a:off x="4448620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488261"/>
        <a:ext cx="1103678" cy="441471"/>
      </dsp:txXfrm>
    </dsp:sp>
    <dsp:sp modelId="{AB0B2D5C-3CC0-4470-BC3A-CA881933CEEA}">
      <dsp:nvSpPr>
        <dsp:cNvPr id="0" name=""/>
        <dsp:cNvSpPr/>
      </dsp:nvSpPr>
      <dsp:spPr>
        <a:xfrm>
          <a:off x="4448620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Licencias de uso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Twitter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929732"/>
        <a:ext cx="1103678" cy="2799899"/>
      </dsp:txXfrm>
    </dsp:sp>
    <dsp:sp modelId="{CA7AE8F9-BE39-4768-838F-1C912FC2CD84}">
      <dsp:nvSpPr>
        <dsp:cNvPr id="0" name=""/>
        <dsp:cNvSpPr/>
      </dsp:nvSpPr>
      <dsp:spPr>
        <a:xfrm>
          <a:off x="5706813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488261"/>
        <a:ext cx="1103678" cy="441471"/>
      </dsp:txXfrm>
    </dsp:sp>
    <dsp:sp modelId="{C7A3AE0C-1F9A-411A-B714-392197FAADC9}">
      <dsp:nvSpPr>
        <dsp:cNvPr id="0" name=""/>
        <dsp:cNvSpPr/>
      </dsp:nvSpPr>
      <dsp:spPr>
        <a:xfrm>
          <a:off x="5706813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 abierta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Horarios del autobús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929732"/>
        <a:ext cx="1103678" cy="2799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B0C-F1AB-44F2-8EAC-14B50F459DEE}">
      <dsp:nvSpPr>
        <dsp:cNvPr id="0" name=""/>
        <dsp:cNvSpPr/>
      </dsp:nvSpPr>
      <dsp:spPr>
        <a:xfrm>
          <a:off x="244" y="0"/>
          <a:ext cx="1927109" cy="528919"/>
        </a:xfrm>
        <a:prstGeom prst="homePlate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Cerrada</a:t>
          </a:r>
          <a:endParaRPr lang="en-US" sz="2400" kern="1200" dirty="0">
            <a:latin typeface="Raleway" panose="020B0604020202020204" charset="0"/>
          </a:endParaRPr>
        </a:p>
      </dsp:txBody>
      <dsp:txXfrm>
        <a:off x="244" y="0"/>
        <a:ext cx="1794879" cy="528919"/>
      </dsp:txXfrm>
    </dsp:sp>
    <dsp:sp modelId="{50488BD7-0997-440F-8F65-EBCD5EDA0E6C}">
      <dsp:nvSpPr>
        <dsp:cNvPr id="0" name=""/>
        <dsp:cNvSpPr/>
      </dsp:nvSpPr>
      <dsp:spPr>
        <a:xfrm>
          <a:off x="1541932" y="0"/>
          <a:ext cx="3756206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Compartida</a:t>
          </a:r>
          <a:endParaRPr lang="en-US" sz="2400" kern="1200" dirty="0">
            <a:latin typeface="Raleway" panose="020B0604020202020204" charset="0"/>
          </a:endParaRPr>
        </a:p>
      </dsp:txBody>
      <dsp:txXfrm>
        <a:off x="1806392" y="0"/>
        <a:ext cx="3227287" cy="528919"/>
      </dsp:txXfrm>
    </dsp:sp>
    <dsp:sp modelId="{0294419D-8DE8-4EC5-9066-8B9DA4EB6B15}">
      <dsp:nvSpPr>
        <dsp:cNvPr id="0" name=""/>
        <dsp:cNvSpPr/>
      </dsp:nvSpPr>
      <dsp:spPr>
        <a:xfrm>
          <a:off x="4912716" y="0"/>
          <a:ext cx="1927109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Abierta</a:t>
          </a:r>
          <a:endParaRPr lang="en-US" sz="2400" kern="1200" dirty="0">
            <a:latin typeface="Raleway" panose="020B0604020202020204" charset="0"/>
          </a:endParaRPr>
        </a:p>
      </dsp:txBody>
      <dsp:txXfrm>
        <a:off x="5177176" y="0"/>
        <a:ext cx="1398190" cy="528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1369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1369" y="911680"/>
        <a:ext cx="1415478" cy="566191"/>
      </dsp:txXfrm>
    </dsp:sp>
    <dsp:sp modelId="{EF91C87D-1445-477D-8423-A4F10BDBA56A}">
      <dsp:nvSpPr>
        <dsp:cNvPr id="0" name=""/>
        <dsp:cNvSpPr/>
      </dsp:nvSpPr>
      <dsp:spPr>
        <a:xfrm>
          <a:off x="1369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369" y="1477872"/>
        <a:ext cx="1415478" cy="2854800"/>
      </dsp:txXfrm>
    </dsp:sp>
    <dsp:sp modelId="{75319D02-D9C9-4B95-A501-5A45A5553811}">
      <dsp:nvSpPr>
        <dsp:cNvPr id="0" name=""/>
        <dsp:cNvSpPr/>
      </dsp:nvSpPr>
      <dsp:spPr>
        <a:xfrm>
          <a:off x="1618581" y="911680"/>
          <a:ext cx="1776524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618581" y="911680"/>
        <a:ext cx="1776524" cy="566191"/>
      </dsp:txXfrm>
    </dsp:sp>
    <dsp:sp modelId="{433A8D4C-D689-42E2-B36D-D70536F61C59}">
      <dsp:nvSpPr>
        <dsp:cNvPr id="0" name=""/>
        <dsp:cNvSpPr/>
      </dsp:nvSpPr>
      <dsp:spPr>
        <a:xfrm>
          <a:off x="1615014" y="1477872"/>
          <a:ext cx="178365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615014" y="1477872"/>
        <a:ext cx="1783658" cy="2854800"/>
      </dsp:txXfrm>
    </dsp:sp>
    <dsp:sp modelId="{9DD84EF4-1CF7-48E0-A341-56D193BFA41C}">
      <dsp:nvSpPr>
        <dsp:cNvPr id="0" name=""/>
        <dsp:cNvSpPr/>
      </dsp:nvSpPr>
      <dsp:spPr>
        <a:xfrm>
          <a:off x="3605827" y="911680"/>
          <a:ext cx="188814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3605827" y="911680"/>
        <a:ext cx="1888148" cy="566191"/>
      </dsp:txXfrm>
    </dsp:sp>
    <dsp:sp modelId="{7106BE98-2729-4EE0-ADFF-8EF70EDA1CC1}">
      <dsp:nvSpPr>
        <dsp:cNvPr id="0" name=""/>
        <dsp:cNvSpPr/>
      </dsp:nvSpPr>
      <dsp:spPr>
        <a:xfrm>
          <a:off x="3596839" y="1477872"/>
          <a:ext cx="1906125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3596839" y="1477872"/>
        <a:ext cx="1906125" cy="2854800"/>
      </dsp:txXfrm>
    </dsp:sp>
    <dsp:sp modelId="{9B288AD3-DA5B-45B4-AB6C-17E8FF477DF4}">
      <dsp:nvSpPr>
        <dsp:cNvPr id="0" name=""/>
        <dsp:cNvSpPr/>
      </dsp:nvSpPr>
      <dsp:spPr>
        <a:xfrm>
          <a:off x="5701131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5701131" y="911680"/>
        <a:ext cx="1415478" cy="566191"/>
      </dsp:txXfrm>
    </dsp:sp>
    <dsp:sp modelId="{AB0B2D5C-3CC0-4470-BC3A-CA881933CEEA}">
      <dsp:nvSpPr>
        <dsp:cNvPr id="0" name=""/>
        <dsp:cNvSpPr/>
      </dsp:nvSpPr>
      <dsp:spPr>
        <a:xfrm>
          <a:off x="5701131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5701131" y="1477872"/>
        <a:ext cx="1415478" cy="2854800"/>
      </dsp:txXfrm>
    </dsp:sp>
    <dsp:sp modelId="{CA7AE8F9-BE39-4768-838F-1C912FC2CD84}">
      <dsp:nvSpPr>
        <dsp:cNvPr id="0" name=""/>
        <dsp:cNvSpPr/>
      </dsp:nvSpPr>
      <dsp:spPr>
        <a:xfrm>
          <a:off x="7314776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7314776" y="911680"/>
        <a:ext cx="1415478" cy="566191"/>
      </dsp:txXfrm>
    </dsp:sp>
    <dsp:sp modelId="{C7A3AE0C-1F9A-411A-B714-392197FAADC9}">
      <dsp:nvSpPr>
        <dsp:cNvPr id="0" name=""/>
        <dsp:cNvSpPr/>
      </dsp:nvSpPr>
      <dsp:spPr>
        <a:xfrm>
          <a:off x="7314776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7314776" y="1477872"/>
        <a:ext cx="141547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8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50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6.jp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Fuentes y tipos de Datos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5458120" y="6560303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Fuente: Instituto para Data Abierta (ODI)</a:t>
            </a:r>
            <a:endParaRPr lang="es-VE" sz="1400" b="1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Espectro de </a:t>
            </a: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las 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Fuentes de Datos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A6807E-3CBB-4F95-AC24-7444C15DB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11735"/>
              </p:ext>
            </p:extLst>
          </p:nvPr>
        </p:nvGraphicFramePr>
        <p:xfrm>
          <a:off x="970959" y="2640107"/>
          <a:ext cx="6814887" cy="42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EF690DAF-1F69-43F5-9540-71DE296FC8BB}"/>
              </a:ext>
            </a:extLst>
          </p:cNvPr>
          <p:cNvSpPr/>
          <p:nvPr/>
        </p:nvSpPr>
        <p:spPr>
          <a:xfrm rot="10800000">
            <a:off x="938257" y="2286347"/>
            <a:ext cx="6781799" cy="694506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CF7F04-DED4-46E0-A4D3-AE1B01C9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392560"/>
              </p:ext>
            </p:extLst>
          </p:nvPr>
        </p:nvGraphicFramePr>
        <p:xfrm>
          <a:off x="891988" y="5836022"/>
          <a:ext cx="6840071" cy="52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B8C1064-9546-4FD2-8F38-925CA638B210}"/>
              </a:ext>
            </a:extLst>
          </p:cNvPr>
          <p:cNvSpPr/>
          <p:nvPr/>
        </p:nvSpPr>
        <p:spPr>
          <a:xfrm>
            <a:off x="7887231" y="2309900"/>
            <a:ext cx="496108" cy="3474000"/>
          </a:xfrm>
          <a:prstGeom prst="triangle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540D-64BF-4B2E-845E-8B575A19BB96}"/>
              </a:ext>
            </a:extLst>
          </p:cNvPr>
          <p:cNvSpPr txBox="1"/>
          <p:nvPr/>
        </p:nvSpPr>
        <p:spPr>
          <a:xfrm rot="5400000">
            <a:off x="7444562" y="3988365"/>
            <a:ext cx="25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latin typeface="Raleway" panose="020B0604020202020204" charset="0"/>
              </a:rPr>
              <a:t>Nivel de Agregación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74A2-31A6-4103-A9C0-525EB39E3400}"/>
              </a:ext>
            </a:extLst>
          </p:cNvPr>
          <p:cNvSpPr txBox="1"/>
          <p:nvPr/>
        </p:nvSpPr>
        <p:spPr>
          <a:xfrm>
            <a:off x="7938955" y="173289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Indicadores Agregados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205CA9E-734B-4EE5-B49E-1AD18696CFF7}"/>
              </a:ext>
            </a:extLst>
          </p:cNvPr>
          <p:cNvSpPr/>
          <p:nvPr/>
        </p:nvSpPr>
        <p:spPr>
          <a:xfrm rot="10800000">
            <a:off x="950259" y="1563792"/>
            <a:ext cx="6781799" cy="692319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7F49C-C547-4FD4-AFCA-D2C5AB0F8A0C}"/>
              </a:ext>
            </a:extLst>
          </p:cNvPr>
          <p:cNvSpPr txBox="1"/>
          <p:nvPr/>
        </p:nvSpPr>
        <p:spPr>
          <a:xfrm flipH="1">
            <a:off x="2372060" y="2425212"/>
            <a:ext cx="42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USO: Personal / Comercial / Gobierno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flipH="1">
            <a:off x="2724860" y="1840613"/>
            <a:ext cx="403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TAMAÑO: Pequeña / Mediana / Grande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4EE20-F888-4FD0-B7CB-0134C1B1B4E8}"/>
              </a:ext>
            </a:extLst>
          </p:cNvPr>
          <p:cNvSpPr txBox="1"/>
          <p:nvPr/>
        </p:nvSpPr>
        <p:spPr>
          <a:xfrm>
            <a:off x="7864817" y="584172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Más detalle Numérico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F317-F0AE-4E56-8DC3-82619131B19E}"/>
              </a:ext>
            </a:extLst>
          </p:cNvPr>
          <p:cNvSpPr/>
          <p:nvPr/>
        </p:nvSpPr>
        <p:spPr>
          <a:xfrm>
            <a:off x="131781" y="3580580"/>
            <a:ext cx="7654065" cy="888328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84A14-7D6D-471E-91EA-6EC267BF7278}"/>
              </a:ext>
            </a:extLst>
          </p:cNvPr>
          <p:cNvSpPr/>
          <p:nvPr/>
        </p:nvSpPr>
        <p:spPr>
          <a:xfrm>
            <a:off x="131781" y="4652943"/>
            <a:ext cx="7685443" cy="1081057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0003-9D7F-4402-A870-9CFEAD84EB28}"/>
              </a:ext>
            </a:extLst>
          </p:cNvPr>
          <p:cNvSpPr txBox="1"/>
          <p:nvPr/>
        </p:nvSpPr>
        <p:spPr>
          <a:xfrm rot="16200000">
            <a:off x="-8741" y="5007145"/>
            <a:ext cx="98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Ejemplo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6F74-2161-44F8-9B66-BA0F5A974174}"/>
              </a:ext>
            </a:extLst>
          </p:cNvPr>
          <p:cNvSpPr txBox="1"/>
          <p:nvPr/>
        </p:nvSpPr>
        <p:spPr>
          <a:xfrm rot="16200000">
            <a:off x="17999" y="3893011"/>
            <a:ext cx="93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Licencia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253766" y="722230"/>
            <a:ext cx="734819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Escogencia de Fuente de Datos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C8EC1BF-8F85-472F-87F7-AC52B84BC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84097"/>
              </p:ext>
            </p:extLst>
          </p:nvPr>
        </p:nvGraphicFramePr>
        <p:xfrm>
          <a:off x="98613" y="1506070"/>
          <a:ext cx="8731624" cy="524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FF534-8931-4614-956B-1B03A9BD78A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46" r="50294" b="146"/>
          <a:stretch/>
        </p:blipFill>
        <p:spPr>
          <a:xfrm>
            <a:off x="198424" y="3223329"/>
            <a:ext cx="962914" cy="649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C0FFB-6961-4AA7-95F6-FF0D518B1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713" y="4414850"/>
            <a:ext cx="658625" cy="325438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D789E-7FFF-4845-8C65-7B897ECD14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8735" y="3024634"/>
            <a:ext cx="596433" cy="596433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5745026-CBE2-4CBF-B950-3F6AA77BF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9845" y="3182638"/>
            <a:ext cx="330698" cy="3720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6294D3-27C3-4F75-85A9-6583318738C0}"/>
              </a:ext>
            </a:extLst>
          </p:cNvPr>
          <p:cNvSpPr txBox="1"/>
          <p:nvPr/>
        </p:nvSpPr>
        <p:spPr>
          <a:xfrm>
            <a:off x="596153" y="6297706"/>
            <a:ext cx="307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Entre un sin fin de opciones………..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08CD29-B4DD-4AEA-A070-DD189AE6B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0484" y="3758707"/>
            <a:ext cx="831476" cy="1110020"/>
          </a:xfrm>
          <a:prstGeom prst="rect">
            <a:avLst/>
          </a:prstGeom>
        </p:spPr>
      </p:pic>
      <p:pic>
        <p:nvPicPr>
          <p:cNvPr id="18" name="Picture 17" descr="A picture containing clipart, brass knucks, weapon, thing&#10;&#10;Description generated with high confidence">
            <a:extLst>
              <a:ext uri="{FF2B5EF4-FFF2-40B4-BE49-F238E27FC236}">
                <a16:creationId xmlns:a16="http://schemas.microsoft.com/office/drawing/2014/main" id="{EFE59501-5D0F-424D-BFD6-50A81FC6D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151" y="3287973"/>
            <a:ext cx="533400" cy="533400"/>
          </a:xfrm>
          <a:prstGeom prst="rect">
            <a:avLst/>
          </a:prstGeom>
        </p:spPr>
      </p:pic>
      <p:pic>
        <p:nvPicPr>
          <p:cNvPr id="20" name="Picture 1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568EAD5-996E-4E18-AE19-61E2BEACA3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522" y="3116242"/>
            <a:ext cx="571500" cy="504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BD55B7-2F04-4CD5-B64B-8FA7153927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7453" y="3821373"/>
            <a:ext cx="623046" cy="623046"/>
          </a:xfrm>
          <a:prstGeom prst="rect">
            <a:avLst/>
          </a:prstGeom>
        </p:spPr>
      </p:pic>
      <p:pic>
        <p:nvPicPr>
          <p:cNvPr id="24" name="Picture 2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101230A-EA94-474F-A08D-BD0A34D9B7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0285" y="4361628"/>
            <a:ext cx="583266" cy="5832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36AF1E-2E0F-4488-BE14-1C9304DC71E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5535" r="26974"/>
          <a:stretch/>
        </p:blipFill>
        <p:spPr>
          <a:xfrm>
            <a:off x="5826177" y="4999968"/>
            <a:ext cx="744108" cy="737907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3CCD79-3CFD-4D67-892F-414C62DA15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70346" y="3167117"/>
            <a:ext cx="1321090" cy="371557"/>
          </a:xfrm>
          <a:prstGeom prst="rect">
            <a:avLst/>
          </a:prstGeom>
        </p:spPr>
      </p:pic>
      <p:pic>
        <p:nvPicPr>
          <p:cNvPr id="30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CCD108-DD01-444A-B779-C198EB1726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9475" y="3223329"/>
            <a:ext cx="805392" cy="8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Raleway</vt:lpstr>
      <vt:lpstr>Montserrat</vt:lpstr>
      <vt:lpstr>Office Theme</vt:lpstr>
      <vt:lpstr>PowerPoint Presentation</vt:lpstr>
      <vt:lpstr>2.1 Fuentes y tipos de datos</vt:lpstr>
      <vt:lpstr>2.1 Fuentes y tipos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15</cp:revision>
  <dcterms:modified xsi:type="dcterms:W3CDTF">2017-07-14T15:40:43Z</dcterms:modified>
</cp:coreProperties>
</file>