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7"/>
  </p:notesMasterIdLst>
  <p:sldIdLst>
    <p:sldId id="282" r:id="rId2"/>
    <p:sldId id="288" r:id="rId3"/>
    <p:sldId id="285" r:id="rId4"/>
    <p:sldId id="286" r:id="rId5"/>
    <p:sldId id="287" r:id="rId6"/>
  </p:sldIdLst>
  <p:sldSz cx="9144000" cy="6858000" type="screen4x3"/>
  <p:notesSz cx="6858000" cy="9144000"/>
  <p:embeddedFontLst>
    <p:embeddedFont>
      <p:font typeface="Raleway" panose="020B0604020202020204" charset="0"/>
      <p:regular r:id="rId8"/>
      <p:bold r:id="rId9"/>
      <p:italic r:id="rId10"/>
      <p:boldItalic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277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81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4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738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5.2.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Series de Tiempo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1" dirty="0"/>
              <a:t>Data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VE" sz="1850" b="1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VE" sz="1850" b="1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.2 Series de Tiempo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6" y="674182"/>
            <a:ext cx="749430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Crea tu propio gráfico con Legos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987A4-FA09-49EA-9AD5-F637CA854CD0}"/>
              </a:ext>
            </a:extLst>
          </p:cNvPr>
          <p:cNvSpPr txBox="1"/>
          <p:nvPr/>
        </p:nvSpPr>
        <p:spPr>
          <a:xfrm>
            <a:off x="4350468" y="1592655"/>
            <a:ext cx="47405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sz="1600" b="1" dirty="0">
                <a:latin typeface="Raleway" panose="020B0604020202020204" charset="0"/>
              </a:rPr>
              <a:t>Instrucciones</a:t>
            </a:r>
          </a:p>
          <a:p>
            <a:pPr algn="just"/>
            <a:endParaRPr lang="es-VE" sz="1600" dirty="0">
              <a:latin typeface="Raleway" panose="020B0604020202020204" charset="0"/>
            </a:endParaRPr>
          </a:p>
          <a:p>
            <a:pPr algn="just"/>
            <a:r>
              <a:rPr lang="es-VE" sz="1200" dirty="0">
                <a:latin typeface="Raleway" panose="020B0604020202020204" charset="0"/>
              </a:rPr>
              <a:t>Usaremos a propósito la misma data que el gráfico de columnas. </a:t>
            </a:r>
          </a:p>
          <a:p>
            <a:pPr marL="342900" indent="-342900" algn="just">
              <a:buAutoNum type="arabicPeriod"/>
            </a:pPr>
            <a:r>
              <a:rPr lang="es-VE" sz="1200" dirty="0">
                <a:latin typeface="Raleway" panose="020B0604020202020204" charset="0"/>
              </a:rPr>
              <a:t>Coloca en la base la cantidad de piezas verdes MÁXIMAS para cada año:</a:t>
            </a:r>
          </a:p>
          <a:p>
            <a:pPr marL="228600" indent="-228600" algn="just">
              <a:buAutoNum type="alphaLcParenR"/>
            </a:pPr>
            <a:r>
              <a:rPr lang="es-VE" sz="1200" dirty="0">
                <a:latin typeface="Raleway" panose="020B0604020202020204" charset="0"/>
              </a:rPr>
              <a:t>Comienza con una pieza  verde, </a:t>
            </a:r>
          </a:p>
          <a:p>
            <a:pPr marL="228600" indent="-228600" algn="just">
              <a:buAutoNum type="alphaLcParenR"/>
            </a:pPr>
            <a:r>
              <a:rPr lang="es-VE" sz="1200" dirty="0">
                <a:latin typeface="Raleway" panose="020B0604020202020204" charset="0"/>
              </a:rPr>
              <a:t>Necesitaremos un poco de espacio para que se vea la línea, así que esta vez deja un espacio a la derecha vacío</a:t>
            </a:r>
          </a:p>
          <a:p>
            <a:pPr marL="228600" indent="-228600" algn="just">
              <a:buAutoNum type="alphaLcParenR"/>
            </a:pPr>
            <a:r>
              <a:rPr lang="es-VE" sz="1200" dirty="0">
                <a:latin typeface="Raleway" panose="020B0604020202020204" charset="0"/>
              </a:rPr>
              <a:t>Coloca a su derecha otra pieza verde (correspondiente a 2013)</a:t>
            </a:r>
          </a:p>
          <a:p>
            <a:pPr marL="228600" indent="-228600" algn="just">
              <a:buAutoNum type="alphaLcParenR"/>
            </a:pPr>
            <a:r>
              <a:rPr lang="es-VE" sz="1200" dirty="0">
                <a:latin typeface="Raleway" panose="020B0604020202020204" charset="0"/>
              </a:rPr>
              <a:t>El máximo del 2014 es 2, así que deja de nuevo una columna vacía y en la siguiente en la posición 2, coloca la pieza verde correspondiente a 2014.  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es-VE" sz="1200" dirty="0">
                <a:latin typeface="Raleway" panose="020B0604020202020204" charset="0"/>
              </a:rPr>
              <a:t>Sigue colocando las piezas verdes usando la misma lógica hasta tener las 5 columnas listas.  </a:t>
            </a:r>
          </a:p>
          <a:p>
            <a:pPr marL="342900" indent="-342900" algn="just">
              <a:buAutoNum type="arabicPeriod" startAt="2"/>
            </a:pPr>
            <a:r>
              <a:rPr lang="es-VE" sz="1200" dirty="0">
                <a:latin typeface="Raleway" panose="020B0604020202020204" charset="0"/>
              </a:rPr>
              <a:t>Coloca la pieza azul justo en el valor máximo que le corresponda. Si coincide con la verde ponla arriba hacia ti. </a:t>
            </a:r>
          </a:p>
          <a:p>
            <a:pPr marL="342900" indent="-342900" algn="just">
              <a:buAutoNum type="arabicPeriod" startAt="2"/>
            </a:pPr>
            <a:r>
              <a:rPr lang="es-VE" sz="1200" dirty="0">
                <a:latin typeface="Raleway" panose="020B0604020202020204" charset="0"/>
              </a:rPr>
              <a:t>Luego coloca las piezas amarillas.</a:t>
            </a:r>
          </a:p>
          <a:p>
            <a:pPr marL="342900" indent="-342900" algn="just">
              <a:buAutoNum type="arabicPeriod" startAt="2"/>
            </a:pPr>
            <a:r>
              <a:rPr lang="es-VE" sz="1200" dirty="0">
                <a:latin typeface="Raleway" panose="020B0604020202020204" charset="0"/>
              </a:rPr>
              <a:t>Por último coloca las piezas rojas.</a:t>
            </a:r>
          </a:p>
          <a:p>
            <a:pPr marL="342900" indent="-342900" algn="just">
              <a:buAutoNum type="arabicPeriod" startAt="2"/>
            </a:pPr>
            <a:r>
              <a:rPr lang="es-VE" sz="1200" dirty="0">
                <a:latin typeface="Raleway" panose="020B0604020202020204" charset="0"/>
              </a:rPr>
              <a:t>Toma un pabilo verde y dale una vuelta a cada columna que tenga una pieza verde y sigue a la siguiente columna con una pieza verde hasta que hayas unido con el pabilo los 5 años.  </a:t>
            </a:r>
          </a:p>
          <a:p>
            <a:pPr marL="342900" indent="-342900" algn="just">
              <a:buAutoNum type="arabicPeriod" startAt="2"/>
            </a:pPr>
            <a:r>
              <a:rPr lang="es-VE" sz="1200" dirty="0">
                <a:latin typeface="Raleway" panose="020B0604020202020204" charset="0"/>
              </a:rPr>
              <a:t>Haz el paso anterior con cada uno de los colores de pabilo.  (Azul, Amarillo y Rojo) El gráfico está representado por los pabilos.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B0A39E-EDAF-4197-A6EB-92B53F8AF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53057"/>
              </p:ext>
            </p:extLst>
          </p:nvPr>
        </p:nvGraphicFramePr>
        <p:xfrm>
          <a:off x="132932" y="2098404"/>
          <a:ext cx="4119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68">
                  <a:extLst>
                    <a:ext uri="{9D8B030D-6E8A-4147-A177-3AD203B41FA5}">
                      <a16:colId xmlns:a16="http://schemas.microsoft.com/office/drawing/2014/main" val="1642073338"/>
                    </a:ext>
                  </a:extLst>
                </a:gridCol>
                <a:gridCol w="598225">
                  <a:extLst>
                    <a:ext uri="{9D8B030D-6E8A-4147-A177-3AD203B41FA5}">
                      <a16:colId xmlns:a16="http://schemas.microsoft.com/office/drawing/2014/main" val="1073385963"/>
                    </a:ext>
                  </a:extLst>
                </a:gridCol>
                <a:gridCol w="598602">
                  <a:extLst>
                    <a:ext uri="{9D8B030D-6E8A-4147-A177-3AD203B41FA5}">
                      <a16:colId xmlns:a16="http://schemas.microsoft.com/office/drawing/2014/main" val="2345704613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1459903231"/>
                    </a:ext>
                  </a:extLst>
                </a:gridCol>
                <a:gridCol w="631595">
                  <a:extLst>
                    <a:ext uri="{9D8B030D-6E8A-4147-A177-3AD203B41FA5}">
                      <a16:colId xmlns:a16="http://schemas.microsoft.com/office/drawing/2014/main" val="311011381"/>
                    </a:ext>
                  </a:extLst>
                </a:gridCol>
                <a:gridCol w="636309">
                  <a:extLst>
                    <a:ext uri="{9D8B030D-6E8A-4147-A177-3AD203B41FA5}">
                      <a16:colId xmlns:a16="http://schemas.microsoft.com/office/drawing/2014/main" val="4234893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>
                          <a:solidFill>
                            <a:schemeClr val="bg1"/>
                          </a:solidFill>
                          <a:latin typeface="Raleway" panose="020B0604020202020204" charset="0"/>
                        </a:rPr>
                        <a:t>Categoría</a:t>
                      </a:r>
                      <a:endParaRPr lang="en-US" dirty="0">
                        <a:solidFill>
                          <a:schemeClr val="bg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VE" dirty="0">
                          <a:solidFill>
                            <a:schemeClr val="bg1"/>
                          </a:solidFill>
                          <a:latin typeface="Raleway" panose="020B0604020202020204" charset="0"/>
                        </a:rPr>
                        <a:t>2012</a:t>
                      </a:r>
                      <a:endParaRPr lang="en-US" dirty="0">
                        <a:solidFill>
                          <a:schemeClr val="bg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VE" dirty="0">
                          <a:solidFill>
                            <a:schemeClr val="bg1"/>
                          </a:solidFill>
                          <a:latin typeface="Raleway" panose="020B0604020202020204" charset="0"/>
                        </a:rPr>
                        <a:t>2013</a:t>
                      </a:r>
                      <a:endParaRPr lang="en-US" dirty="0">
                        <a:solidFill>
                          <a:schemeClr val="bg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VE" dirty="0">
                          <a:solidFill>
                            <a:schemeClr val="bg1"/>
                          </a:solidFill>
                          <a:latin typeface="Raleway" panose="020B0604020202020204" charset="0"/>
                        </a:rPr>
                        <a:t>2014</a:t>
                      </a:r>
                      <a:endParaRPr lang="en-US" dirty="0">
                        <a:solidFill>
                          <a:schemeClr val="bg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VE" dirty="0">
                          <a:solidFill>
                            <a:schemeClr val="bg1"/>
                          </a:solidFill>
                          <a:latin typeface="Raleway" panose="020B0604020202020204" charset="0"/>
                        </a:rPr>
                        <a:t>2015</a:t>
                      </a:r>
                      <a:endParaRPr lang="en-US" dirty="0">
                        <a:solidFill>
                          <a:schemeClr val="bg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VE" dirty="0">
                          <a:solidFill>
                            <a:schemeClr val="bg1"/>
                          </a:solidFill>
                          <a:latin typeface="Raleway" panose="020B0604020202020204" charset="0"/>
                        </a:rPr>
                        <a:t>2016</a:t>
                      </a:r>
                      <a:endParaRPr lang="en-US" dirty="0">
                        <a:solidFill>
                          <a:schemeClr val="bg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6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8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92D05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92D05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61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0070C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0070C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97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FFFF00"/>
                          </a:solidFill>
                          <a:highlight>
                            <a:srgbClr val="FFFF00"/>
                          </a:highlight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FFFF00"/>
                        </a:solidFill>
                        <a:highlight>
                          <a:srgbClr val="FFFF00"/>
                        </a:highlight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75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>
                          <a:solidFill>
                            <a:srgbClr val="FF0000"/>
                          </a:solidFill>
                          <a:latin typeface="Raleway" panose="020B0604020202020204" charset="0"/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  <a:latin typeface="Raleway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Raleway" panose="020B060402020202020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939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207261-7E47-44E9-B4C1-34001964DA03}"/>
              </a:ext>
            </a:extLst>
          </p:cNvPr>
          <p:cNvCxnSpPr/>
          <p:nvPr/>
        </p:nvCxnSpPr>
        <p:spPr>
          <a:xfrm flipV="1">
            <a:off x="500439" y="4562573"/>
            <a:ext cx="0" cy="1366887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C1D2E6-7F74-4B61-9CD3-945D6D1664F0}"/>
              </a:ext>
            </a:extLst>
          </p:cNvPr>
          <p:cNvCxnSpPr/>
          <p:nvPr/>
        </p:nvCxnSpPr>
        <p:spPr>
          <a:xfrm>
            <a:off x="500439" y="5966045"/>
            <a:ext cx="2328421" cy="0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9E1313-DE0D-4458-AE3B-4BD8C69DEEC4}"/>
              </a:ext>
            </a:extLst>
          </p:cNvPr>
          <p:cNvSpPr txBox="1"/>
          <p:nvPr/>
        </p:nvSpPr>
        <p:spPr>
          <a:xfrm flipH="1">
            <a:off x="538773" y="6154903"/>
            <a:ext cx="2818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A la derecha – Nueva columna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8D018-1E16-4830-B2C7-95A50E048DD9}"/>
              </a:ext>
            </a:extLst>
          </p:cNvPr>
          <p:cNvSpPr txBox="1"/>
          <p:nvPr/>
        </p:nvSpPr>
        <p:spPr>
          <a:xfrm rot="16200000" flipH="1">
            <a:off x="-411321" y="5123465"/>
            <a:ext cx="125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>
                <a:latin typeface="Raleway" panose="020B0604020202020204" charset="0"/>
              </a:rPr>
              <a:t>Hacia Arriba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F8D2-347F-4E70-82F5-45F2EDEA54C5}"/>
              </a:ext>
            </a:extLst>
          </p:cNvPr>
          <p:cNvSpPr/>
          <p:nvPr/>
        </p:nvSpPr>
        <p:spPr>
          <a:xfrm>
            <a:off x="534060" y="5650248"/>
            <a:ext cx="282215" cy="273377"/>
          </a:xfrm>
          <a:prstGeom prst="rect">
            <a:avLst/>
          </a:prstGeom>
          <a:ln>
            <a:solidFill>
              <a:srgbClr val="2B2B2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840895-4686-4FD2-B936-8D0A4964CF52}"/>
              </a:ext>
            </a:extLst>
          </p:cNvPr>
          <p:cNvSpPr/>
          <p:nvPr/>
        </p:nvSpPr>
        <p:spPr>
          <a:xfrm>
            <a:off x="1183549" y="5649127"/>
            <a:ext cx="282215" cy="273377"/>
          </a:xfrm>
          <a:prstGeom prst="rect">
            <a:avLst/>
          </a:prstGeom>
          <a:ln>
            <a:solidFill>
              <a:srgbClr val="2B2B2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F2FFF2-96BC-4AFD-9738-F67053E14B05}"/>
              </a:ext>
            </a:extLst>
          </p:cNvPr>
          <p:cNvSpPr/>
          <p:nvPr/>
        </p:nvSpPr>
        <p:spPr>
          <a:xfrm>
            <a:off x="1786103" y="5311077"/>
            <a:ext cx="282215" cy="273377"/>
          </a:xfrm>
          <a:prstGeom prst="rect">
            <a:avLst/>
          </a:prstGeom>
          <a:ln>
            <a:solidFill>
              <a:srgbClr val="2B2B2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AD98-50B9-4C5E-9BF2-F08D959C416D}"/>
              </a:ext>
            </a:extLst>
          </p:cNvPr>
          <p:cNvSpPr txBox="1"/>
          <p:nvPr/>
        </p:nvSpPr>
        <p:spPr>
          <a:xfrm>
            <a:off x="500439" y="5649127"/>
            <a:ext cx="3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1a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1A57E-A988-4041-8239-11A319182C35}"/>
              </a:ext>
            </a:extLst>
          </p:cNvPr>
          <p:cNvSpPr txBox="1"/>
          <p:nvPr/>
        </p:nvSpPr>
        <p:spPr>
          <a:xfrm>
            <a:off x="1146211" y="5649127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1c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DCADC9-F82B-43BD-AFE8-9014D98608F0}"/>
              </a:ext>
            </a:extLst>
          </p:cNvPr>
          <p:cNvSpPr txBox="1"/>
          <p:nvPr/>
        </p:nvSpPr>
        <p:spPr>
          <a:xfrm>
            <a:off x="1759397" y="5312491"/>
            <a:ext cx="537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1d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ACE8210-ED72-42EF-BF86-5FC819661AE1}"/>
              </a:ext>
            </a:extLst>
          </p:cNvPr>
          <p:cNvSpPr/>
          <p:nvPr/>
        </p:nvSpPr>
        <p:spPr>
          <a:xfrm rot="8016706">
            <a:off x="49543" y="6120695"/>
            <a:ext cx="535167" cy="8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A375A2-FE0F-4147-8787-69630C3DA2EC}"/>
              </a:ext>
            </a:extLst>
          </p:cNvPr>
          <p:cNvSpPr txBox="1"/>
          <p:nvPr/>
        </p:nvSpPr>
        <p:spPr>
          <a:xfrm flipH="1">
            <a:off x="64573" y="6581278"/>
            <a:ext cx="111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Hacia Ti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428F5-025C-4651-9435-F310A80DBD76}"/>
              </a:ext>
            </a:extLst>
          </p:cNvPr>
          <p:cNvSpPr txBox="1"/>
          <p:nvPr/>
        </p:nvSpPr>
        <p:spPr>
          <a:xfrm>
            <a:off x="817850" y="5650699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1b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8FF1D6-CCE3-4E7B-B13B-5A114F4844A3}"/>
              </a:ext>
            </a:extLst>
          </p:cNvPr>
          <p:cNvSpPr/>
          <p:nvPr/>
        </p:nvSpPr>
        <p:spPr>
          <a:xfrm>
            <a:off x="2398883" y="5309663"/>
            <a:ext cx="282215" cy="273377"/>
          </a:xfrm>
          <a:prstGeom prst="rect">
            <a:avLst/>
          </a:prstGeom>
          <a:ln>
            <a:solidFill>
              <a:srgbClr val="2B2B2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4B06C7-588B-43D4-A5FB-4FA997DC6AA6}"/>
              </a:ext>
            </a:extLst>
          </p:cNvPr>
          <p:cNvSpPr txBox="1"/>
          <p:nvPr/>
        </p:nvSpPr>
        <p:spPr>
          <a:xfrm>
            <a:off x="2372177" y="5311077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AE69E7-18FF-4BA3-A1B2-F04399FDB1C7}"/>
              </a:ext>
            </a:extLst>
          </p:cNvPr>
          <p:cNvSpPr/>
          <p:nvPr/>
        </p:nvSpPr>
        <p:spPr>
          <a:xfrm>
            <a:off x="2938367" y="4983739"/>
            <a:ext cx="282215" cy="273377"/>
          </a:xfrm>
          <a:prstGeom prst="rect">
            <a:avLst/>
          </a:prstGeom>
          <a:ln>
            <a:solidFill>
              <a:srgbClr val="2B2B2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B2178C-1FC0-4C81-A49E-722A3FE10312}"/>
              </a:ext>
            </a:extLst>
          </p:cNvPr>
          <p:cNvSpPr txBox="1"/>
          <p:nvPr/>
        </p:nvSpPr>
        <p:spPr>
          <a:xfrm>
            <a:off x="2911661" y="4985153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93720B-9D44-40C4-AA49-209228430EB1}"/>
              </a:ext>
            </a:extLst>
          </p:cNvPr>
          <p:cNvSpPr/>
          <p:nvPr/>
        </p:nvSpPr>
        <p:spPr>
          <a:xfrm>
            <a:off x="434716" y="5654847"/>
            <a:ext cx="282215" cy="2733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2B2B2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593F66-1AE7-44F2-BB82-ECB698F04616}"/>
              </a:ext>
            </a:extLst>
          </p:cNvPr>
          <p:cNvSpPr txBox="1"/>
          <p:nvPr/>
        </p:nvSpPr>
        <p:spPr>
          <a:xfrm>
            <a:off x="440455" y="5621844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65D284-BC61-4F88-84D1-34839EB559AF}"/>
              </a:ext>
            </a:extLst>
          </p:cNvPr>
          <p:cNvSpPr txBox="1"/>
          <p:nvPr/>
        </p:nvSpPr>
        <p:spPr>
          <a:xfrm>
            <a:off x="763069" y="5148123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1a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CB34B2-1666-4D10-88A7-BEEFE198C1B9}"/>
              </a:ext>
            </a:extLst>
          </p:cNvPr>
          <p:cNvCxnSpPr/>
          <p:nvPr/>
        </p:nvCxnSpPr>
        <p:spPr>
          <a:xfrm flipH="1">
            <a:off x="831005" y="5408657"/>
            <a:ext cx="100209" cy="23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DA0E4-D4FF-473A-B3E5-47A83F2538A7}"/>
              </a:ext>
            </a:extLst>
          </p:cNvPr>
          <p:cNvSpPr/>
          <p:nvPr/>
        </p:nvSpPr>
        <p:spPr>
          <a:xfrm>
            <a:off x="622169" y="4820490"/>
            <a:ext cx="2710206" cy="821452"/>
          </a:xfrm>
          <a:custGeom>
            <a:avLst/>
            <a:gdLst>
              <a:gd name="connsiteX0" fmla="*/ 0 w 2710206"/>
              <a:gd name="connsiteY0" fmla="*/ 793172 h 821452"/>
              <a:gd name="connsiteX1" fmla="*/ 268664 w 2710206"/>
              <a:gd name="connsiteY1" fmla="*/ 802599 h 821452"/>
              <a:gd name="connsiteX2" fmla="*/ 428920 w 2710206"/>
              <a:gd name="connsiteY2" fmla="*/ 812025 h 821452"/>
              <a:gd name="connsiteX3" fmla="*/ 758858 w 2710206"/>
              <a:gd name="connsiteY3" fmla="*/ 821452 h 821452"/>
              <a:gd name="connsiteX4" fmla="*/ 867266 w 2710206"/>
              <a:gd name="connsiteY4" fmla="*/ 807312 h 821452"/>
              <a:gd name="connsiteX5" fmla="*/ 886120 w 2710206"/>
              <a:gd name="connsiteY5" fmla="*/ 797885 h 821452"/>
              <a:gd name="connsiteX6" fmla="*/ 909687 w 2710206"/>
              <a:gd name="connsiteY6" fmla="*/ 788458 h 821452"/>
              <a:gd name="connsiteX7" fmla="*/ 947394 w 2710206"/>
              <a:gd name="connsiteY7" fmla="*/ 750751 h 821452"/>
              <a:gd name="connsiteX8" fmla="*/ 999241 w 2710206"/>
              <a:gd name="connsiteY8" fmla="*/ 708331 h 821452"/>
              <a:gd name="connsiteX9" fmla="*/ 1022808 w 2710206"/>
              <a:gd name="connsiteY9" fmla="*/ 661197 h 821452"/>
              <a:gd name="connsiteX10" fmla="*/ 1032235 w 2710206"/>
              <a:gd name="connsiteY10" fmla="*/ 647056 h 821452"/>
              <a:gd name="connsiteX11" fmla="*/ 1041662 w 2710206"/>
              <a:gd name="connsiteY11" fmla="*/ 618776 h 821452"/>
              <a:gd name="connsiteX12" fmla="*/ 1084083 w 2710206"/>
              <a:gd name="connsiteY12" fmla="*/ 585782 h 821452"/>
              <a:gd name="connsiteX13" fmla="*/ 1117076 w 2710206"/>
              <a:gd name="connsiteY13" fmla="*/ 562215 h 821452"/>
              <a:gd name="connsiteX14" fmla="*/ 1131217 w 2710206"/>
              <a:gd name="connsiteY14" fmla="*/ 552788 h 821452"/>
              <a:gd name="connsiteX15" fmla="*/ 1173637 w 2710206"/>
              <a:gd name="connsiteY15" fmla="*/ 524508 h 821452"/>
              <a:gd name="connsiteX16" fmla="*/ 1197204 w 2710206"/>
              <a:gd name="connsiteY16" fmla="*/ 515081 h 821452"/>
              <a:gd name="connsiteX17" fmla="*/ 1216058 w 2710206"/>
              <a:gd name="connsiteY17" fmla="*/ 505654 h 821452"/>
              <a:gd name="connsiteX18" fmla="*/ 1239625 w 2710206"/>
              <a:gd name="connsiteY18" fmla="*/ 500941 h 821452"/>
              <a:gd name="connsiteX19" fmla="*/ 1286759 w 2710206"/>
              <a:gd name="connsiteY19" fmla="*/ 482087 h 821452"/>
              <a:gd name="connsiteX20" fmla="*/ 1300899 w 2710206"/>
              <a:gd name="connsiteY20" fmla="*/ 463234 h 821452"/>
              <a:gd name="connsiteX21" fmla="*/ 1310326 w 2710206"/>
              <a:gd name="connsiteY21" fmla="*/ 449094 h 821452"/>
              <a:gd name="connsiteX22" fmla="*/ 1352746 w 2710206"/>
              <a:gd name="connsiteY22" fmla="*/ 430240 h 821452"/>
              <a:gd name="connsiteX23" fmla="*/ 1381027 w 2710206"/>
              <a:gd name="connsiteY23" fmla="*/ 420813 h 821452"/>
              <a:gd name="connsiteX24" fmla="*/ 1480008 w 2710206"/>
              <a:gd name="connsiteY24" fmla="*/ 406673 h 821452"/>
              <a:gd name="connsiteX25" fmla="*/ 1569563 w 2710206"/>
              <a:gd name="connsiteY25" fmla="*/ 392533 h 821452"/>
              <a:gd name="connsiteX26" fmla="*/ 1692111 w 2710206"/>
              <a:gd name="connsiteY26" fmla="*/ 416100 h 821452"/>
              <a:gd name="connsiteX27" fmla="*/ 1767526 w 2710206"/>
              <a:gd name="connsiteY27" fmla="*/ 420813 h 821452"/>
              <a:gd name="connsiteX28" fmla="*/ 1781666 w 2710206"/>
              <a:gd name="connsiteY28" fmla="*/ 430240 h 821452"/>
              <a:gd name="connsiteX29" fmla="*/ 1814660 w 2710206"/>
              <a:gd name="connsiteY29" fmla="*/ 420813 h 821452"/>
              <a:gd name="connsiteX30" fmla="*/ 1866507 w 2710206"/>
              <a:gd name="connsiteY30" fmla="*/ 411386 h 821452"/>
              <a:gd name="connsiteX31" fmla="*/ 1904215 w 2710206"/>
              <a:gd name="connsiteY31" fmla="*/ 401959 h 821452"/>
              <a:gd name="connsiteX32" fmla="*/ 2017336 w 2710206"/>
              <a:gd name="connsiteY32" fmla="*/ 383106 h 821452"/>
              <a:gd name="connsiteX33" fmla="*/ 2026763 w 2710206"/>
              <a:gd name="connsiteY33" fmla="*/ 364252 h 821452"/>
              <a:gd name="connsiteX34" fmla="*/ 2092751 w 2710206"/>
              <a:gd name="connsiteY34" fmla="*/ 340685 h 821452"/>
              <a:gd name="connsiteX35" fmla="*/ 2116318 w 2710206"/>
              <a:gd name="connsiteY35" fmla="*/ 331258 h 821452"/>
              <a:gd name="connsiteX36" fmla="*/ 2135171 w 2710206"/>
              <a:gd name="connsiteY36" fmla="*/ 321832 h 821452"/>
              <a:gd name="connsiteX37" fmla="*/ 2163452 w 2710206"/>
              <a:gd name="connsiteY37" fmla="*/ 312405 h 821452"/>
              <a:gd name="connsiteX38" fmla="*/ 2182305 w 2710206"/>
              <a:gd name="connsiteY38" fmla="*/ 302978 h 821452"/>
              <a:gd name="connsiteX39" fmla="*/ 2210586 w 2710206"/>
              <a:gd name="connsiteY39" fmla="*/ 293551 h 821452"/>
              <a:gd name="connsiteX40" fmla="*/ 2253006 w 2710206"/>
              <a:gd name="connsiteY40" fmla="*/ 241704 h 821452"/>
              <a:gd name="connsiteX41" fmla="*/ 2309567 w 2710206"/>
              <a:gd name="connsiteY41" fmla="*/ 203997 h 821452"/>
              <a:gd name="connsiteX42" fmla="*/ 2314280 w 2710206"/>
              <a:gd name="connsiteY42" fmla="*/ 185143 h 821452"/>
              <a:gd name="connsiteX43" fmla="*/ 2333134 w 2710206"/>
              <a:gd name="connsiteY43" fmla="*/ 171003 h 821452"/>
              <a:gd name="connsiteX44" fmla="*/ 2375555 w 2710206"/>
              <a:gd name="connsiteY44" fmla="*/ 156863 h 821452"/>
              <a:gd name="connsiteX45" fmla="*/ 2403835 w 2710206"/>
              <a:gd name="connsiteY45" fmla="*/ 128582 h 821452"/>
              <a:gd name="connsiteX46" fmla="*/ 2422689 w 2710206"/>
              <a:gd name="connsiteY46" fmla="*/ 105015 h 821452"/>
              <a:gd name="connsiteX47" fmla="*/ 2455683 w 2710206"/>
              <a:gd name="connsiteY47" fmla="*/ 95588 h 821452"/>
              <a:gd name="connsiteX48" fmla="*/ 2474536 w 2710206"/>
              <a:gd name="connsiteY48" fmla="*/ 86162 h 821452"/>
              <a:gd name="connsiteX49" fmla="*/ 2507530 w 2710206"/>
              <a:gd name="connsiteY49" fmla="*/ 72021 h 821452"/>
              <a:gd name="connsiteX50" fmla="*/ 2521670 w 2710206"/>
              <a:gd name="connsiteY50" fmla="*/ 62595 h 821452"/>
              <a:gd name="connsiteX51" fmla="*/ 2545237 w 2710206"/>
              <a:gd name="connsiteY51" fmla="*/ 53168 h 821452"/>
              <a:gd name="connsiteX52" fmla="*/ 2578231 w 2710206"/>
              <a:gd name="connsiteY52" fmla="*/ 34314 h 821452"/>
              <a:gd name="connsiteX53" fmla="*/ 2601798 w 2710206"/>
              <a:gd name="connsiteY53" fmla="*/ 15461 h 821452"/>
              <a:gd name="connsiteX54" fmla="*/ 2634792 w 2710206"/>
              <a:gd name="connsiteY54" fmla="*/ 10747 h 821452"/>
              <a:gd name="connsiteX55" fmla="*/ 2696066 w 2710206"/>
              <a:gd name="connsiteY55" fmla="*/ 6034 h 821452"/>
              <a:gd name="connsiteX56" fmla="*/ 2710206 w 2710206"/>
              <a:gd name="connsiteY56" fmla="*/ 10747 h 82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710206" h="821452">
                <a:moveTo>
                  <a:pt x="0" y="793172"/>
                </a:moveTo>
                <a:lnTo>
                  <a:pt x="268664" y="802599"/>
                </a:lnTo>
                <a:cubicBezTo>
                  <a:pt x="322123" y="804949"/>
                  <a:pt x="375449" y="809968"/>
                  <a:pt x="428920" y="812025"/>
                </a:cubicBezTo>
                <a:lnTo>
                  <a:pt x="758858" y="821452"/>
                </a:lnTo>
                <a:cubicBezTo>
                  <a:pt x="786743" y="818354"/>
                  <a:pt x="844383" y="812397"/>
                  <a:pt x="867266" y="807312"/>
                </a:cubicBezTo>
                <a:cubicBezTo>
                  <a:pt x="874125" y="805788"/>
                  <a:pt x="879699" y="800739"/>
                  <a:pt x="886120" y="797885"/>
                </a:cubicBezTo>
                <a:cubicBezTo>
                  <a:pt x="893852" y="794449"/>
                  <a:pt x="901831" y="791600"/>
                  <a:pt x="909687" y="788458"/>
                </a:cubicBezTo>
                <a:cubicBezTo>
                  <a:pt x="926559" y="767367"/>
                  <a:pt x="925871" y="764203"/>
                  <a:pt x="947394" y="750751"/>
                </a:cubicBezTo>
                <a:cubicBezTo>
                  <a:pt x="970663" y="736208"/>
                  <a:pt x="982296" y="742220"/>
                  <a:pt x="999241" y="708331"/>
                </a:cubicBezTo>
                <a:cubicBezTo>
                  <a:pt x="1007097" y="692620"/>
                  <a:pt x="1013064" y="675813"/>
                  <a:pt x="1022808" y="661197"/>
                </a:cubicBezTo>
                <a:cubicBezTo>
                  <a:pt x="1025950" y="656483"/>
                  <a:pt x="1029934" y="652233"/>
                  <a:pt x="1032235" y="647056"/>
                </a:cubicBezTo>
                <a:cubicBezTo>
                  <a:pt x="1036271" y="637976"/>
                  <a:pt x="1035243" y="626361"/>
                  <a:pt x="1041662" y="618776"/>
                </a:cubicBezTo>
                <a:cubicBezTo>
                  <a:pt x="1053233" y="605101"/>
                  <a:pt x="1069178" y="595719"/>
                  <a:pt x="1084083" y="585782"/>
                </a:cubicBezTo>
                <a:cubicBezTo>
                  <a:pt x="1117420" y="563556"/>
                  <a:pt x="1076134" y="591459"/>
                  <a:pt x="1117076" y="562215"/>
                </a:cubicBezTo>
                <a:cubicBezTo>
                  <a:pt x="1121686" y="558922"/>
                  <a:pt x="1126503" y="555930"/>
                  <a:pt x="1131217" y="552788"/>
                </a:cubicBezTo>
                <a:cubicBezTo>
                  <a:pt x="1146456" y="522309"/>
                  <a:pt x="1132752" y="538137"/>
                  <a:pt x="1173637" y="524508"/>
                </a:cubicBezTo>
                <a:cubicBezTo>
                  <a:pt x="1181664" y="521832"/>
                  <a:pt x="1189472" y="518517"/>
                  <a:pt x="1197204" y="515081"/>
                </a:cubicBezTo>
                <a:cubicBezTo>
                  <a:pt x="1203625" y="512227"/>
                  <a:pt x="1209392" y="507876"/>
                  <a:pt x="1216058" y="505654"/>
                </a:cubicBezTo>
                <a:cubicBezTo>
                  <a:pt x="1223658" y="503121"/>
                  <a:pt x="1231896" y="503049"/>
                  <a:pt x="1239625" y="500941"/>
                </a:cubicBezTo>
                <a:cubicBezTo>
                  <a:pt x="1265250" y="493952"/>
                  <a:pt x="1265609" y="492662"/>
                  <a:pt x="1286759" y="482087"/>
                </a:cubicBezTo>
                <a:cubicBezTo>
                  <a:pt x="1291472" y="475803"/>
                  <a:pt x="1296333" y="469626"/>
                  <a:pt x="1300899" y="463234"/>
                </a:cubicBezTo>
                <a:cubicBezTo>
                  <a:pt x="1304192" y="458624"/>
                  <a:pt x="1305974" y="452721"/>
                  <a:pt x="1310326" y="449094"/>
                </a:cubicBezTo>
                <a:cubicBezTo>
                  <a:pt x="1316063" y="444313"/>
                  <a:pt x="1347562" y="432125"/>
                  <a:pt x="1352746" y="430240"/>
                </a:cubicBezTo>
                <a:cubicBezTo>
                  <a:pt x="1362085" y="426844"/>
                  <a:pt x="1371440" y="423428"/>
                  <a:pt x="1381027" y="420813"/>
                </a:cubicBezTo>
                <a:cubicBezTo>
                  <a:pt x="1405946" y="414017"/>
                  <a:pt x="1470926" y="407970"/>
                  <a:pt x="1480008" y="406673"/>
                </a:cubicBezTo>
                <a:cubicBezTo>
                  <a:pt x="1509926" y="402399"/>
                  <a:pt x="1539711" y="397246"/>
                  <a:pt x="1569563" y="392533"/>
                </a:cubicBezTo>
                <a:cubicBezTo>
                  <a:pt x="1610870" y="401712"/>
                  <a:pt x="1649378" y="410920"/>
                  <a:pt x="1692111" y="416100"/>
                </a:cubicBezTo>
                <a:cubicBezTo>
                  <a:pt x="1717115" y="419131"/>
                  <a:pt x="1742388" y="419242"/>
                  <a:pt x="1767526" y="420813"/>
                </a:cubicBezTo>
                <a:cubicBezTo>
                  <a:pt x="1772239" y="423955"/>
                  <a:pt x="1776058" y="429439"/>
                  <a:pt x="1781666" y="430240"/>
                </a:cubicBezTo>
                <a:cubicBezTo>
                  <a:pt x="1788112" y="431161"/>
                  <a:pt x="1807587" y="422329"/>
                  <a:pt x="1814660" y="420813"/>
                </a:cubicBezTo>
                <a:cubicBezTo>
                  <a:pt x="1831836" y="417132"/>
                  <a:pt x="1849318" y="415005"/>
                  <a:pt x="1866507" y="411386"/>
                </a:cubicBezTo>
                <a:cubicBezTo>
                  <a:pt x="1879185" y="408717"/>
                  <a:pt x="1891537" y="404628"/>
                  <a:pt x="1904215" y="401959"/>
                </a:cubicBezTo>
                <a:cubicBezTo>
                  <a:pt x="1939820" y="394463"/>
                  <a:pt x="1981727" y="388584"/>
                  <a:pt x="2017336" y="383106"/>
                </a:cubicBezTo>
                <a:cubicBezTo>
                  <a:pt x="2020478" y="376821"/>
                  <a:pt x="2021276" y="368641"/>
                  <a:pt x="2026763" y="364252"/>
                </a:cubicBezTo>
                <a:cubicBezTo>
                  <a:pt x="2051106" y="344777"/>
                  <a:pt x="2065511" y="345226"/>
                  <a:pt x="2092751" y="340685"/>
                </a:cubicBezTo>
                <a:cubicBezTo>
                  <a:pt x="2100607" y="337543"/>
                  <a:pt x="2108586" y="334694"/>
                  <a:pt x="2116318" y="331258"/>
                </a:cubicBezTo>
                <a:cubicBezTo>
                  <a:pt x="2122738" y="328405"/>
                  <a:pt x="2128647" y="324441"/>
                  <a:pt x="2135171" y="321832"/>
                </a:cubicBezTo>
                <a:cubicBezTo>
                  <a:pt x="2144397" y="318142"/>
                  <a:pt x="2154226" y="316096"/>
                  <a:pt x="2163452" y="312405"/>
                </a:cubicBezTo>
                <a:cubicBezTo>
                  <a:pt x="2169976" y="309795"/>
                  <a:pt x="2175781" y="305588"/>
                  <a:pt x="2182305" y="302978"/>
                </a:cubicBezTo>
                <a:cubicBezTo>
                  <a:pt x="2191531" y="299287"/>
                  <a:pt x="2201159" y="296693"/>
                  <a:pt x="2210586" y="293551"/>
                </a:cubicBezTo>
                <a:cubicBezTo>
                  <a:pt x="2221252" y="272218"/>
                  <a:pt x="2227697" y="254359"/>
                  <a:pt x="2253006" y="241704"/>
                </a:cubicBezTo>
                <a:cubicBezTo>
                  <a:pt x="2298662" y="218875"/>
                  <a:pt x="2280776" y="232786"/>
                  <a:pt x="2309567" y="203997"/>
                </a:cubicBezTo>
                <a:cubicBezTo>
                  <a:pt x="2311138" y="197712"/>
                  <a:pt x="2310515" y="190414"/>
                  <a:pt x="2314280" y="185143"/>
                </a:cubicBezTo>
                <a:cubicBezTo>
                  <a:pt x="2318846" y="178751"/>
                  <a:pt x="2326742" y="175569"/>
                  <a:pt x="2333134" y="171003"/>
                </a:cubicBezTo>
                <a:cubicBezTo>
                  <a:pt x="2353306" y="156595"/>
                  <a:pt x="2344925" y="161967"/>
                  <a:pt x="2375555" y="156863"/>
                </a:cubicBezTo>
                <a:cubicBezTo>
                  <a:pt x="2421761" y="95253"/>
                  <a:pt x="2362487" y="169930"/>
                  <a:pt x="2403835" y="128582"/>
                </a:cubicBezTo>
                <a:cubicBezTo>
                  <a:pt x="2410949" y="121468"/>
                  <a:pt x="2414202" y="110416"/>
                  <a:pt x="2422689" y="105015"/>
                </a:cubicBezTo>
                <a:cubicBezTo>
                  <a:pt x="2432339" y="98874"/>
                  <a:pt x="2444934" y="99497"/>
                  <a:pt x="2455683" y="95588"/>
                </a:cubicBezTo>
                <a:cubicBezTo>
                  <a:pt x="2462286" y="93187"/>
                  <a:pt x="2468078" y="88930"/>
                  <a:pt x="2474536" y="86162"/>
                </a:cubicBezTo>
                <a:cubicBezTo>
                  <a:pt x="2500973" y="74832"/>
                  <a:pt x="2476269" y="89884"/>
                  <a:pt x="2507530" y="72021"/>
                </a:cubicBezTo>
                <a:cubicBezTo>
                  <a:pt x="2512448" y="69211"/>
                  <a:pt x="2516603" y="65128"/>
                  <a:pt x="2521670" y="62595"/>
                </a:cubicBezTo>
                <a:cubicBezTo>
                  <a:pt x="2529238" y="58811"/>
                  <a:pt x="2537505" y="56604"/>
                  <a:pt x="2545237" y="53168"/>
                </a:cubicBezTo>
                <a:cubicBezTo>
                  <a:pt x="2558050" y="47473"/>
                  <a:pt x="2567200" y="42587"/>
                  <a:pt x="2578231" y="34314"/>
                </a:cubicBezTo>
                <a:cubicBezTo>
                  <a:pt x="2586279" y="28278"/>
                  <a:pt x="2592512" y="19330"/>
                  <a:pt x="2601798" y="15461"/>
                </a:cubicBezTo>
                <a:cubicBezTo>
                  <a:pt x="2612053" y="11188"/>
                  <a:pt x="2623794" y="12318"/>
                  <a:pt x="2634792" y="10747"/>
                </a:cubicBezTo>
                <a:cubicBezTo>
                  <a:pt x="2664337" y="-4027"/>
                  <a:pt x="2650778" y="-1514"/>
                  <a:pt x="2696066" y="6034"/>
                </a:cubicBezTo>
                <a:cubicBezTo>
                  <a:pt x="2700967" y="6851"/>
                  <a:pt x="2710206" y="10747"/>
                  <a:pt x="2710206" y="10747"/>
                </a:cubicBezTo>
              </a:path>
            </a:pathLst>
          </a:cu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92E4DF-9AE9-4330-A7E1-9E319ABE51AA}"/>
              </a:ext>
            </a:extLst>
          </p:cNvPr>
          <p:cNvSpPr txBox="1"/>
          <p:nvPr/>
        </p:nvSpPr>
        <p:spPr>
          <a:xfrm>
            <a:off x="3164373" y="4403153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6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B64BAC-AE14-416F-8603-D69895571FDD}"/>
              </a:ext>
            </a:extLst>
          </p:cNvPr>
          <p:cNvCxnSpPr>
            <a:cxnSpLocks/>
            <a:endCxn id="18" idx="48"/>
          </p:cNvCxnSpPr>
          <p:nvPr/>
        </p:nvCxnSpPr>
        <p:spPr>
          <a:xfrm flipH="1">
            <a:off x="3096705" y="4710930"/>
            <a:ext cx="123877" cy="19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5.2 Series de Tiempo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6" y="674182"/>
            <a:ext cx="749430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Resultado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4691B-AE2D-4FBA-8C4F-51C596DB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831" y="1593129"/>
            <a:ext cx="7517876" cy="47039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0FD87B-714F-401B-9CAA-0977C425BF8E}"/>
              </a:ext>
            </a:extLst>
          </p:cNvPr>
          <p:cNvCxnSpPr>
            <a:cxnSpLocks/>
          </p:cNvCxnSpPr>
          <p:nvPr/>
        </p:nvCxnSpPr>
        <p:spPr>
          <a:xfrm flipV="1">
            <a:off x="891602" y="5326136"/>
            <a:ext cx="2194759" cy="207427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77EF11-B0B0-477A-BA26-0A0DA72F95A7}"/>
              </a:ext>
            </a:extLst>
          </p:cNvPr>
          <p:cNvCxnSpPr>
            <a:cxnSpLocks/>
          </p:cNvCxnSpPr>
          <p:nvPr/>
        </p:nvCxnSpPr>
        <p:spPr>
          <a:xfrm flipV="1">
            <a:off x="3086362" y="4562598"/>
            <a:ext cx="520619" cy="76353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B52CC3-FA28-4939-B9F7-17FAD3CCCC18}"/>
              </a:ext>
            </a:extLst>
          </p:cNvPr>
          <p:cNvCxnSpPr>
            <a:cxnSpLocks/>
          </p:cNvCxnSpPr>
          <p:nvPr/>
        </p:nvCxnSpPr>
        <p:spPr>
          <a:xfrm flipV="1">
            <a:off x="3572133" y="4355171"/>
            <a:ext cx="2010755" cy="207427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C54B0-F66F-4114-AB8B-4ADC25669230}"/>
              </a:ext>
            </a:extLst>
          </p:cNvPr>
          <p:cNvCxnSpPr>
            <a:cxnSpLocks/>
          </p:cNvCxnSpPr>
          <p:nvPr/>
        </p:nvCxnSpPr>
        <p:spPr>
          <a:xfrm flipV="1">
            <a:off x="5454663" y="3591635"/>
            <a:ext cx="755404" cy="76353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209DDC-6ED7-4B49-B6DE-F2BECE353923}"/>
              </a:ext>
            </a:extLst>
          </p:cNvPr>
          <p:cNvCxnSpPr>
            <a:cxnSpLocks/>
          </p:cNvCxnSpPr>
          <p:nvPr/>
        </p:nvCxnSpPr>
        <p:spPr>
          <a:xfrm flipV="1">
            <a:off x="983476" y="4713703"/>
            <a:ext cx="1305373" cy="8716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370C92-A59A-420D-B5A8-47532C1BED14}"/>
              </a:ext>
            </a:extLst>
          </p:cNvPr>
          <p:cNvCxnSpPr>
            <a:cxnSpLocks/>
          </p:cNvCxnSpPr>
          <p:nvPr/>
        </p:nvCxnSpPr>
        <p:spPr>
          <a:xfrm flipV="1">
            <a:off x="2203354" y="4300585"/>
            <a:ext cx="4522227" cy="4585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9ED3C4-CEB7-4453-8D7B-6106630E959A}"/>
              </a:ext>
            </a:extLst>
          </p:cNvPr>
          <p:cNvCxnSpPr>
            <a:cxnSpLocks/>
          </p:cNvCxnSpPr>
          <p:nvPr/>
        </p:nvCxnSpPr>
        <p:spPr>
          <a:xfrm flipV="1">
            <a:off x="983477" y="4633297"/>
            <a:ext cx="1908931" cy="130342"/>
          </a:xfrm>
          <a:prstGeom prst="line">
            <a:avLst/>
          </a:prstGeom>
          <a:ln w="28575">
            <a:solidFill>
              <a:srgbClr val="F7B617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6649D-4316-4370-AADC-28376DE8C1F5}"/>
              </a:ext>
            </a:extLst>
          </p:cNvPr>
          <p:cNvCxnSpPr>
            <a:cxnSpLocks/>
          </p:cNvCxnSpPr>
          <p:nvPr/>
        </p:nvCxnSpPr>
        <p:spPr>
          <a:xfrm flipV="1">
            <a:off x="2941337" y="2105574"/>
            <a:ext cx="3095192" cy="2511610"/>
          </a:xfrm>
          <a:prstGeom prst="line">
            <a:avLst/>
          </a:prstGeom>
          <a:ln w="28575">
            <a:solidFill>
              <a:srgbClr val="F7B617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18811D2-F660-4FB8-AEB8-B23095276D4D}"/>
              </a:ext>
            </a:extLst>
          </p:cNvPr>
          <p:cNvCxnSpPr>
            <a:cxnSpLocks/>
          </p:cNvCxnSpPr>
          <p:nvPr/>
        </p:nvCxnSpPr>
        <p:spPr>
          <a:xfrm flipV="1">
            <a:off x="1038219" y="3867165"/>
            <a:ext cx="2453732" cy="164626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BC56A7F-832A-42DC-AF77-CBAB57DB4793}"/>
              </a:ext>
            </a:extLst>
          </p:cNvPr>
          <p:cNvCxnSpPr>
            <a:cxnSpLocks/>
          </p:cNvCxnSpPr>
          <p:nvPr/>
        </p:nvCxnSpPr>
        <p:spPr>
          <a:xfrm flipV="1">
            <a:off x="3562707" y="3595037"/>
            <a:ext cx="3291259" cy="26391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1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.2 Series de Tiempo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¿Cómo hacemos el ejemplo?</a:t>
            </a:r>
          </a:p>
        </p:txBody>
      </p:sp>
    </p:spTree>
    <p:extLst>
      <p:ext uri="{BB962C8B-B14F-4D97-AF65-F5344CB8AC3E}">
        <p14:creationId xmlns:p14="http://schemas.microsoft.com/office/powerpoint/2010/main" val="101041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.2 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Series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Tiempo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786380" y="2719799"/>
            <a:ext cx="523658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GT" sz="54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TU TURNO</a:t>
            </a:r>
          </a:p>
        </p:txBody>
      </p:sp>
    </p:spTree>
    <p:extLst>
      <p:ext uri="{BB962C8B-B14F-4D97-AF65-F5344CB8AC3E}">
        <p14:creationId xmlns:p14="http://schemas.microsoft.com/office/powerpoint/2010/main" val="85436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On-screen Show (4:3)</PresentationFormat>
  <Paragraphs>68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Raleway</vt:lpstr>
      <vt:lpstr>Montserrat</vt:lpstr>
      <vt:lpstr>Arial</vt:lpstr>
      <vt:lpstr>Calibri</vt:lpstr>
      <vt:lpstr>Office Theme</vt:lpstr>
      <vt:lpstr>PowerPoint Presentation</vt:lpstr>
      <vt:lpstr>5.2 Series de Tiempo</vt:lpstr>
      <vt:lpstr>5.2 Series de Tiempo</vt:lpstr>
      <vt:lpstr>5.2 Series de Tiempo</vt:lpstr>
      <vt:lpstr>5.2 Series de Tiempo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27</cp:revision>
  <dcterms:modified xsi:type="dcterms:W3CDTF">2017-07-22T12:28:39Z</dcterms:modified>
</cp:coreProperties>
</file>