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7"/>
  </p:notesMasterIdLst>
  <p:sldIdLst>
    <p:sldId id="282" r:id="rId2"/>
    <p:sldId id="287" r:id="rId3"/>
    <p:sldId id="286" r:id="rId4"/>
    <p:sldId id="288" r:id="rId5"/>
    <p:sldId id="289" r:id="rId6"/>
  </p:sldIdLst>
  <p:sldSz cx="9144000" cy="6858000" type="screen4x3"/>
  <p:notesSz cx="6858000" cy="9144000"/>
  <p:embeddedFontLst>
    <p:embeddedFont>
      <p:font typeface="Raleway" panose="020B0604020202020204" charset="0"/>
      <p:regular r:id="rId8"/>
      <p:bold r:id="rId9"/>
      <p:italic r:id="rId10"/>
      <p:boldItalic r:id="rId11"/>
    </p:embeddedFont>
    <p:embeddedFont>
      <p:font typeface="Montserrat" panose="020B0604020202020204" charset="0"/>
      <p:regular r:id="rId12"/>
      <p:bold r:id="rId13"/>
      <p:italic r:id="rId14"/>
      <p:boldItalic r:id="rId15"/>
    </p:embeddedFont>
    <p:embeddedFont>
      <p:font typeface="Calibri" panose="020F050202020403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B617"/>
    <a:srgbClr val="2B2B2B"/>
    <a:srgbClr val="93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502"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defRPr sz="1200" b="0" i="0" u="none" strike="noStrike" cap="none">
                <a:solidFill>
                  <a:schemeClr val="dk1"/>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sz="1200" b="0" i="0" u="none" strike="noStrike" cap="none">
                <a:solidFill>
                  <a:schemeClr val="dk1"/>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defRPr sz="1200" b="0" i="0" u="none" strike="noStrike" cap="none">
                <a:solidFill>
                  <a:schemeClr val="dk1"/>
                </a:solidFill>
                <a:latin typeface="Calibri"/>
                <a:ea typeface="Calibri"/>
                <a:cs typeface="Calibri"/>
                <a:sym typeface="Calibri"/>
              </a:defRPr>
            </a:lvl1pPr>
            <a:lvl2pPr marL="457200" marR="0" lvl="1" indent="0" algn="l" rtl="0">
              <a:spcBef>
                <a:spcPts val="0"/>
              </a:spcBef>
              <a:defRPr sz="1200" b="0" i="0" u="none" strike="noStrike" cap="none">
                <a:solidFill>
                  <a:schemeClr val="dk1"/>
                </a:solidFill>
                <a:latin typeface="Calibri"/>
                <a:ea typeface="Calibri"/>
                <a:cs typeface="Calibri"/>
                <a:sym typeface="Calibri"/>
              </a:defRPr>
            </a:lvl2pPr>
            <a:lvl3pPr marL="914400" marR="0" lvl="2" indent="0" algn="l" rtl="0">
              <a:spcBef>
                <a:spcPts val="0"/>
              </a:spcBef>
              <a:defRPr sz="1200" b="0" i="0" u="none" strike="noStrike" cap="none">
                <a:solidFill>
                  <a:schemeClr val="dk1"/>
                </a:solidFill>
                <a:latin typeface="Calibri"/>
                <a:ea typeface="Calibri"/>
                <a:cs typeface="Calibri"/>
                <a:sym typeface="Calibri"/>
              </a:defRPr>
            </a:lvl3pPr>
            <a:lvl4pPr marL="1371600" marR="0" lvl="3" indent="0" algn="l" rtl="0">
              <a:spcBef>
                <a:spcPts val="0"/>
              </a:spcBef>
              <a:defRPr sz="1200" b="0" i="0" u="none" strike="noStrike" cap="none">
                <a:solidFill>
                  <a:schemeClr val="dk1"/>
                </a:solidFill>
                <a:latin typeface="Calibri"/>
                <a:ea typeface="Calibri"/>
                <a:cs typeface="Calibri"/>
                <a:sym typeface="Calibri"/>
              </a:defRPr>
            </a:lvl4pPr>
            <a:lvl5pPr marL="1828800" marR="0" lvl="4" indent="0" algn="l" rtl="0">
              <a:spcBef>
                <a:spcPts val="0"/>
              </a:spcBef>
              <a:defRPr sz="1200" b="0" i="0" u="none" strike="noStrike" cap="none">
                <a:solidFill>
                  <a:schemeClr val="dk1"/>
                </a:solidFill>
                <a:latin typeface="Calibri"/>
                <a:ea typeface="Calibri"/>
                <a:cs typeface="Calibri"/>
                <a:sym typeface="Calibri"/>
              </a:defRPr>
            </a:lvl5pPr>
            <a:lvl6pPr marL="2286000" marR="0" lvl="5" indent="0" algn="l" rtl="0">
              <a:spcBef>
                <a:spcPts val="0"/>
              </a:spcBef>
              <a:defRPr sz="1200" b="0" i="0" u="none" strike="noStrike" cap="none">
                <a:solidFill>
                  <a:schemeClr val="dk1"/>
                </a:solidFill>
                <a:latin typeface="Calibri"/>
                <a:ea typeface="Calibri"/>
                <a:cs typeface="Calibri"/>
                <a:sym typeface="Calibri"/>
              </a:defRPr>
            </a:lvl6pPr>
            <a:lvl7pPr marL="2743200" marR="0" lvl="6" indent="0" algn="l" rtl="0">
              <a:spcBef>
                <a:spcPts val="0"/>
              </a:spcBef>
              <a:defRPr sz="1200" b="0" i="0" u="none" strike="noStrike" cap="none">
                <a:solidFill>
                  <a:schemeClr val="dk1"/>
                </a:solidFill>
                <a:latin typeface="Calibri"/>
                <a:ea typeface="Calibri"/>
                <a:cs typeface="Calibri"/>
                <a:sym typeface="Calibri"/>
              </a:defRPr>
            </a:lvl7pPr>
            <a:lvl8pPr marL="3200400" marR="0" lvl="7" indent="0" algn="l" rtl="0">
              <a:spcBef>
                <a:spcPts val="0"/>
              </a:spcBef>
              <a:defRPr sz="1200" b="0" i="0" u="none" strike="noStrike" cap="none">
                <a:solidFill>
                  <a:schemeClr val="dk1"/>
                </a:solidFill>
                <a:latin typeface="Calibri"/>
                <a:ea typeface="Calibri"/>
                <a:cs typeface="Calibri"/>
                <a:sym typeface="Calibri"/>
              </a:defRPr>
            </a:lvl8pPr>
            <a:lvl9pPr marL="3657600" marR="0" lvl="8" indent="0" algn="l" rtl="0">
              <a:spcBef>
                <a:spcPts val="0"/>
              </a:spcBef>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defRPr sz="1200" b="0" i="0" u="none" strike="noStrike" cap="none">
                <a:solidFill>
                  <a:schemeClr val="dk1"/>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215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91" name="Shape 3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9829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391" name="Shape 3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0288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391" name="Shape 3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6366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391" name="Shape 3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682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17" name="Shape 17"/>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algn="ctr" rtl="0">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4" name="Shape 74"/>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lvl="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lvl="1"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lvl="2"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lvl="3"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lvl="4"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lvl="5"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lvl="6"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lvl="7"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lvl="8"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lvl="0" algn="ctr" rtl="0">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0" name="Shape 80"/>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lvl="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lvl="1"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lvl="2"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lvl="3"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lvl="4"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lvl="5"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lvl="6"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lvl="7"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lvl="8"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algn="ctr" rtl="0">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 name="Shape 23"/>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lvl="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lvl="1"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lvl="2"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lvl="3"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lvl="4"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lvl="5"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lvl="6"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lvl="7"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lvl="8"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lvl="0" algn="l" rtl="0">
              <a:spcBef>
                <a:spcPts val="0"/>
              </a:spcBef>
              <a:defRPr sz="4000" b="1" cap="none"/>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lvl="0" indent="0" rtl="0">
              <a:spcBef>
                <a:spcPts val="0"/>
              </a:spcBef>
              <a:buClr>
                <a:srgbClr val="888888"/>
              </a:buClr>
              <a:buFont typeface="Calibri"/>
              <a:buNone/>
              <a:defRPr sz="2000">
                <a:solidFill>
                  <a:srgbClr val="888888"/>
                </a:solidFill>
              </a:defRPr>
            </a:lvl1pPr>
            <a:lvl2pPr marL="457200" lvl="1" indent="0" rtl="0">
              <a:spcBef>
                <a:spcPts val="0"/>
              </a:spcBef>
              <a:buClr>
                <a:srgbClr val="888888"/>
              </a:buClr>
              <a:buFont typeface="Calibri"/>
              <a:buNone/>
              <a:defRPr sz="1800">
                <a:solidFill>
                  <a:srgbClr val="888888"/>
                </a:solidFill>
              </a:defRPr>
            </a:lvl2pPr>
            <a:lvl3pPr marL="914400" lvl="2" indent="0" rtl="0">
              <a:spcBef>
                <a:spcPts val="0"/>
              </a:spcBef>
              <a:buClr>
                <a:srgbClr val="888888"/>
              </a:buClr>
              <a:buFont typeface="Calibri"/>
              <a:buNone/>
              <a:defRPr sz="1600">
                <a:solidFill>
                  <a:srgbClr val="888888"/>
                </a:solidFill>
              </a:defRPr>
            </a:lvl3pPr>
            <a:lvl4pPr marL="1371600" lvl="3" indent="0" rtl="0">
              <a:spcBef>
                <a:spcPts val="0"/>
              </a:spcBef>
              <a:buClr>
                <a:srgbClr val="888888"/>
              </a:buClr>
              <a:buFont typeface="Calibri"/>
              <a:buNone/>
              <a:defRPr sz="1400">
                <a:solidFill>
                  <a:srgbClr val="888888"/>
                </a:solidFill>
              </a:defRPr>
            </a:lvl4pPr>
            <a:lvl5pPr marL="1828800" lvl="4" indent="0" rtl="0">
              <a:spcBef>
                <a:spcPts val="0"/>
              </a:spcBef>
              <a:buClr>
                <a:srgbClr val="888888"/>
              </a:buClr>
              <a:buFont typeface="Calibri"/>
              <a:buNone/>
              <a:defRPr sz="1400">
                <a:solidFill>
                  <a:srgbClr val="888888"/>
                </a:solidFill>
              </a:defRPr>
            </a:lvl5pPr>
            <a:lvl6pPr marL="2286000" lvl="5" indent="0" rtl="0">
              <a:spcBef>
                <a:spcPts val="0"/>
              </a:spcBef>
              <a:buClr>
                <a:srgbClr val="888888"/>
              </a:buClr>
              <a:buFont typeface="Calibri"/>
              <a:buNone/>
              <a:defRPr sz="1400">
                <a:solidFill>
                  <a:srgbClr val="888888"/>
                </a:solidFill>
              </a:defRPr>
            </a:lvl6pPr>
            <a:lvl7pPr marL="2743200" lvl="6" indent="0" rtl="0">
              <a:spcBef>
                <a:spcPts val="0"/>
              </a:spcBef>
              <a:buClr>
                <a:srgbClr val="888888"/>
              </a:buClr>
              <a:buFont typeface="Calibri"/>
              <a:buNone/>
              <a:defRPr sz="1400">
                <a:solidFill>
                  <a:srgbClr val="888888"/>
                </a:solidFill>
              </a:defRPr>
            </a:lvl7pPr>
            <a:lvl8pPr marL="3200400" lvl="7" indent="0" rtl="0">
              <a:spcBef>
                <a:spcPts val="0"/>
              </a:spcBef>
              <a:buClr>
                <a:srgbClr val="888888"/>
              </a:buClr>
              <a:buFont typeface="Calibri"/>
              <a:buNone/>
              <a:defRPr sz="1400">
                <a:solidFill>
                  <a:srgbClr val="888888"/>
                </a:solidFill>
              </a:defRPr>
            </a:lvl8pPr>
            <a:lvl9pPr marL="3657600" lvl="8" indent="0" rtl="0">
              <a:spcBef>
                <a:spcPts val="0"/>
              </a:spcBef>
              <a:buClr>
                <a:srgbClr val="888888"/>
              </a:buClr>
              <a:buFont typeface="Calibri"/>
              <a:buNone/>
              <a:defRPr sz="1400">
                <a:solidFill>
                  <a:srgbClr val="888888"/>
                </a:solidFill>
              </a:defRPr>
            </a:lvl9pPr>
          </a:lstStyle>
          <a:p>
            <a:endParaRPr/>
          </a:p>
        </p:txBody>
      </p:sp>
      <p:sp>
        <p:nvSpPr>
          <p:cNvPr id="30" name="Shape 3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algn="ctr" rtl="0">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5" name="Shape 35"/>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36" name="Shape 36"/>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37" name="Shape 3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2" name="Shape 42"/>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lvl="0" indent="0" rtl="0">
              <a:spcBef>
                <a:spcPts val="0"/>
              </a:spcBef>
              <a:buFont typeface="Calibri"/>
              <a:buNone/>
              <a:defRPr sz="2400" b="1"/>
            </a:lvl1pPr>
            <a:lvl2pPr marL="457200" lvl="1" indent="0" rtl="0">
              <a:spcBef>
                <a:spcPts val="0"/>
              </a:spcBef>
              <a:buFont typeface="Calibri"/>
              <a:buNone/>
              <a:defRPr sz="2000" b="1"/>
            </a:lvl2pPr>
            <a:lvl3pPr marL="914400" lvl="2" indent="0" rtl="0">
              <a:spcBef>
                <a:spcPts val="0"/>
              </a:spcBef>
              <a:buFont typeface="Calibri"/>
              <a:buNone/>
              <a:defRPr sz="1800" b="1"/>
            </a:lvl3pPr>
            <a:lvl4pPr marL="1371600" lvl="3" indent="0" rtl="0">
              <a:spcBef>
                <a:spcPts val="0"/>
              </a:spcBef>
              <a:buFont typeface="Calibri"/>
              <a:buNone/>
              <a:defRPr sz="1600" b="1"/>
            </a:lvl4pPr>
            <a:lvl5pPr marL="1828800" lvl="4" indent="0" rtl="0">
              <a:spcBef>
                <a:spcPts val="0"/>
              </a:spcBef>
              <a:buFont typeface="Calibri"/>
              <a:buNone/>
              <a:defRPr sz="1600" b="1"/>
            </a:lvl5pPr>
            <a:lvl6pPr marL="2286000" lvl="5" indent="0" rtl="0">
              <a:spcBef>
                <a:spcPts val="0"/>
              </a:spcBef>
              <a:buFont typeface="Calibri"/>
              <a:buNone/>
              <a:defRPr sz="1600" b="1"/>
            </a:lvl6pPr>
            <a:lvl7pPr marL="2743200" lvl="6" indent="0" rtl="0">
              <a:spcBef>
                <a:spcPts val="0"/>
              </a:spcBef>
              <a:buFont typeface="Calibri"/>
              <a:buNone/>
              <a:defRPr sz="1600" b="1"/>
            </a:lvl7pPr>
            <a:lvl8pPr marL="3200400" lvl="7" indent="0" rtl="0">
              <a:spcBef>
                <a:spcPts val="0"/>
              </a:spcBef>
              <a:buFont typeface="Calibri"/>
              <a:buNone/>
              <a:defRPr sz="1600" b="1"/>
            </a:lvl8pPr>
            <a:lvl9pPr marL="3657600" lvl="8" indent="0" rtl="0">
              <a:spcBef>
                <a:spcPts val="0"/>
              </a:spcBef>
              <a:buFont typeface="Calibri"/>
              <a:buNone/>
              <a:defRPr sz="1600" b="1"/>
            </a:lvl9pPr>
          </a:lstStyle>
          <a:p>
            <a:endParaRPr/>
          </a:p>
        </p:txBody>
      </p:sp>
      <p:sp>
        <p:nvSpPr>
          <p:cNvPr id="43" name="Shape 43"/>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a:endParaRPr/>
          </a:p>
        </p:txBody>
      </p:sp>
      <p:sp>
        <p:nvSpPr>
          <p:cNvPr id="44" name="Shape 44"/>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lvl="0" indent="0" rtl="0">
              <a:spcBef>
                <a:spcPts val="0"/>
              </a:spcBef>
              <a:buFont typeface="Calibri"/>
              <a:buNone/>
              <a:defRPr sz="2400" b="1"/>
            </a:lvl1pPr>
            <a:lvl2pPr marL="457200" lvl="1" indent="0" rtl="0">
              <a:spcBef>
                <a:spcPts val="0"/>
              </a:spcBef>
              <a:buFont typeface="Calibri"/>
              <a:buNone/>
              <a:defRPr sz="2000" b="1"/>
            </a:lvl2pPr>
            <a:lvl3pPr marL="914400" lvl="2" indent="0" rtl="0">
              <a:spcBef>
                <a:spcPts val="0"/>
              </a:spcBef>
              <a:buFont typeface="Calibri"/>
              <a:buNone/>
              <a:defRPr sz="1800" b="1"/>
            </a:lvl3pPr>
            <a:lvl4pPr marL="1371600" lvl="3" indent="0" rtl="0">
              <a:spcBef>
                <a:spcPts val="0"/>
              </a:spcBef>
              <a:buFont typeface="Calibri"/>
              <a:buNone/>
              <a:defRPr sz="1600" b="1"/>
            </a:lvl4pPr>
            <a:lvl5pPr marL="1828800" lvl="4" indent="0" rtl="0">
              <a:spcBef>
                <a:spcPts val="0"/>
              </a:spcBef>
              <a:buFont typeface="Calibri"/>
              <a:buNone/>
              <a:defRPr sz="1600" b="1"/>
            </a:lvl5pPr>
            <a:lvl6pPr marL="2286000" lvl="5" indent="0" rtl="0">
              <a:spcBef>
                <a:spcPts val="0"/>
              </a:spcBef>
              <a:buFont typeface="Calibri"/>
              <a:buNone/>
              <a:defRPr sz="1600" b="1"/>
            </a:lvl6pPr>
            <a:lvl7pPr marL="2743200" lvl="6" indent="0" rtl="0">
              <a:spcBef>
                <a:spcPts val="0"/>
              </a:spcBef>
              <a:buFont typeface="Calibri"/>
              <a:buNone/>
              <a:defRPr sz="1600" b="1"/>
            </a:lvl7pPr>
            <a:lvl8pPr marL="3200400" lvl="7" indent="0" rtl="0">
              <a:spcBef>
                <a:spcPts val="0"/>
              </a:spcBef>
              <a:buFont typeface="Calibri"/>
              <a:buNone/>
              <a:defRPr sz="1600" b="1"/>
            </a:lvl8pPr>
            <a:lvl9pPr marL="3657600" lvl="8" indent="0" rtl="0">
              <a:spcBef>
                <a:spcPts val="0"/>
              </a:spcBef>
              <a:buFont typeface="Calibri"/>
              <a:buNone/>
              <a:defRPr sz="1600" b="1"/>
            </a:lvl9pPr>
          </a:lstStyle>
          <a:p>
            <a:endParaRPr/>
          </a:p>
        </p:txBody>
      </p:sp>
      <p:sp>
        <p:nvSpPr>
          <p:cNvPr id="45" name="Shape 45"/>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a:endParaRPr/>
          </a:p>
        </p:txBody>
      </p:sp>
      <p:sp>
        <p:nvSpPr>
          <p:cNvPr id="46" name="Shape 4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algn="ctr" rtl="0">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1" name="Shape 5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lvl="0" algn="l" rtl="0">
              <a:spcBef>
                <a:spcPts val="0"/>
              </a:spcBef>
              <a:defRPr sz="2000" b="1"/>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0" name="Shape 6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lvl="0" rtl="0">
              <a:spcBef>
                <a:spcPts val="0"/>
              </a:spcBef>
              <a:defRPr sz="3200"/>
            </a:lvl1pPr>
            <a:lvl2pPr lvl="1" rtl="0">
              <a:spcBef>
                <a:spcPts val="0"/>
              </a:spcBef>
              <a:defRPr sz="2800"/>
            </a:lvl2pPr>
            <a:lvl3pPr lvl="2" rtl="0">
              <a:spcBef>
                <a:spcPts val="0"/>
              </a:spcBef>
              <a:defRPr sz="2400"/>
            </a:lvl3pPr>
            <a:lvl4pPr lvl="3" rtl="0">
              <a:spcBef>
                <a:spcPts val="0"/>
              </a:spcBef>
              <a:defRPr sz="2000"/>
            </a:lvl4pPr>
            <a:lvl5pPr lvl="4" rtl="0">
              <a:spcBef>
                <a:spcPts val="0"/>
              </a:spcBef>
              <a:defRPr sz="2000"/>
            </a:lvl5pPr>
            <a:lvl6pPr lvl="5" rtl="0">
              <a:spcBef>
                <a:spcPts val="0"/>
              </a:spcBef>
              <a:defRPr sz="2000"/>
            </a:lvl6pPr>
            <a:lvl7pPr lvl="6" rtl="0">
              <a:spcBef>
                <a:spcPts val="0"/>
              </a:spcBef>
              <a:defRPr sz="2000"/>
            </a:lvl7pPr>
            <a:lvl8pPr lvl="7" rtl="0">
              <a:spcBef>
                <a:spcPts val="0"/>
              </a:spcBef>
              <a:defRPr sz="2000"/>
            </a:lvl8pPr>
            <a:lvl9pPr lvl="8" rtl="0">
              <a:spcBef>
                <a:spcPts val="0"/>
              </a:spcBef>
              <a:defRPr sz="2000"/>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lvl="0" indent="0" rtl="0">
              <a:spcBef>
                <a:spcPts val="0"/>
              </a:spcBef>
              <a:buFont typeface="Calibri"/>
              <a:buNone/>
              <a:defRPr sz="1400"/>
            </a:lvl1pPr>
            <a:lvl2pPr marL="457200" lvl="1" indent="0" rtl="0">
              <a:spcBef>
                <a:spcPts val="0"/>
              </a:spcBef>
              <a:buFont typeface="Calibri"/>
              <a:buNone/>
              <a:defRPr sz="1200"/>
            </a:lvl2pPr>
            <a:lvl3pPr marL="914400" lvl="2" indent="0" rtl="0">
              <a:spcBef>
                <a:spcPts val="0"/>
              </a:spcBef>
              <a:buFont typeface="Calibri"/>
              <a:buNone/>
              <a:defRPr sz="1000"/>
            </a:lvl3pPr>
            <a:lvl4pPr marL="1371600" lvl="3" indent="0" rtl="0">
              <a:spcBef>
                <a:spcPts val="0"/>
              </a:spcBef>
              <a:buFont typeface="Calibri"/>
              <a:buNone/>
              <a:defRPr sz="900"/>
            </a:lvl4pPr>
            <a:lvl5pPr marL="1828800" lvl="4" indent="0" rtl="0">
              <a:spcBef>
                <a:spcPts val="0"/>
              </a:spcBef>
              <a:buFont typeface="Calibri"/>
              <a:buNone/>
              <a:defRPr sz="900"/>
            </a:lvl5pPr>
            <a:lvl6pPr marL="2286000" lvl="5" indent="0" rtl="0">
              <a:spcBef>
                <a:spcPts val="0"/>
              </a:spcBef>
              <a:buFont typeface="Calibri"/>
              <a:buNone/>
              <a:defRPr sz="900"/>
            </a:lvl6pPr>
            <a:lvl7pPr marL="2743200" lvl="6" indent="0" rtl="0">
              <a:spcBef>
                <a:spcPts val="0"/>
              </a:spcBef>
              <a:buFont typeface="Calibri"/>
              <a:buNone/>
              <a:defRPr sz="900"/>
            </a:lvl7pPr>
            <a:lvl8pPr marL="3200400" lvl="7" indent="0" rtl="0">
              <a:spcBef>
                <a:spcPts val="0"/>
              </a:spcBef>
              <a:buFont typeface="Calibri"/>
              <a:buNone/>
              <a:defRPr sz="900"/>
            </a:lvl8pPr>
            <a:lvl9pPr marL="3657600" lvl="8" indent="0" rtl="0">
              <a:spcBef>
                <a:spcPts val="0"/>
              </a:spcBef>
              <a:buFont typeface="Calibri"/>
              <a:buNone/>
              <a:defRPr sz="900"/>
            </a:lvl9pPr>
          </a:lstStyle>
          <a:p>
            <a:endParaRPr/>
          </a:p>
        </p:txBody>
      </p:sp>
      <p:sp>
        <p:nvSpPr>
          <p:cNvPr id="62" name="Shape 6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lvl="0" algn="l" rtl="0">
              <a:spcBef>
                <a:spcPts val="0"/>
              </a:spcBef>
              <a:defRPr sz="2000" b="1"/>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7" name="Shape 67"/>
          <p:cNvSpPr>
            <a:spLocks noGrp="1"/>
          </p:cNvSpPr>
          <p:nvPr>
            <p:ph type="pic" idx="2"/>
          </p:nvPr>
        </p:nvSpPr>
        <p:spPr>
          <a:xfrm>
            <a:off x="1792288" y="612775"/>
            <a:ext cx="5486399" cy="4114800"/>
          </a:xfrm>
          <a:prstGeom prst="rect">
            <a:avLst/>
          </a:prstGeom>
          <a:noFill/>
          <a:ln>
            <a:noFill/>
          </a:ln>
        </p:spPr>
        <p:txBody>
          <a:bodyPr lIns="91425" tIns="91425" rIns="91425" bIns="91425" anchor="ctr" anchorCtr="0"/>
          <a:lstStyle>
            <a:lvl1pPr marL="0" marR="0" lvl="0" indent="0" algn="l" rtl="0">
              <a:spcBef>
                <a:spcPts val="0"/>
              </a:spcBef>
              <a:buClr>
                <a:srgbClr val="888888"/>
              </a:buClr>
              <a:buFont typeface="Calibri"/>
              <a:buNone/>
              <a:defRPr sz="3200" b="0" i="0" u="none" strike="noStrike" cap="none">
                <a:solidFill>
                  <a:srgbClr val="888888"/>
                </a:solidFill>
                <a:latin typeface="Calibri"/>
                <a:ea typeface="Calibri"/>
                <a:cs typeface="Calibri"/>
                <a:sym typeface="Calibri"/>
              </a:defRPr>
            </a:lvl1pPr>
            <a:lvl2pPr marL="457200" marR="0" lvl="1" indent="0" algn="l" rtl="0">
              <a:spcBef>
                <a:spcPts val="0"/>
              </a:spcBef>
              <a:buClr>
                <a:schemeClr val="dk1"/>
              </a:buClr>
              <a:buFont typeface="Calibri"/>
              <a:buNone/>
              <a:defRPr sz="2800" b="0" i="0" u="none" strike="noStrike" cap="none">
                <a:solidFill>
                  <a:schemeClr val="dk1"/>
                </a:solidFill>
                <a:latin typeface="Calibri"/>
                <a:ea typeface="Calibri"/>
                <a:cs typeface="Calibri"/>
                <a:sym typeface="Calibri"/>
              </a:defRPr>
            </a:lvl2pPr>
            <a:lvl3pPr marL="914400" marR="0" lvl="2" indent="0" algn="l" rtl="0">
              <a:spcBef>
                <a:spcPts val="0"/>
              </a:spcBef>
              <a:buClr>
                <a:schemeClr val="dk1"/>
              </a:buClr>
              <a:buFont typeface="Calibri"/>
              <a:buNone/>
              <a:defRPr sz="2400" b="0" i="0" u="none" strike="noStrike" cap="none">
                <a:solidFill>
                  <a:schemeClr val="dk1"/>
                </a:solidFill>
                <a:latin typeface="Calibri"/>
                <a:ea typeface="Calibri"/>
                <a:cs typeface="Calibri"/>
                <a:sym typeface="Calibri"/>
              </a:defRPr>
            </a:lvl3pPr>
            <a:lvl4pPr marL="1371600" marR="0" lvl="3" indent="0" algn="l" rtl="0">
              <a:spcBef>
                <a:spcPts val="0"/>
              </a:spcBef>
              <a:buClr>
                <a:schemeClr val="dk1"/>
              </a:buClr>
              <a:buFont typeface="Calibri"/>
              <a:buNone/>
              <a:defRPr sz="2000" b="0" i="0" u="none" strike="noStrike" cap="none">
                <a:solidFill>
                  <a:schemeClr val="dk1"/>
                </a:solidFill>
                <a:latin typeface="Calibri"/>
                <a:ea typeface="Calibri"/>
                <a:cs typeface="Calibri"/>
                <a:sym typeface="Calibri"/>
              </a:defRPr>
            </a:lvl4pPr>
            <a:lvl5pPr marL="1828800" marR="0" lvl="4" indent="0" algn="l" rtl="0">
              <a:spcBef>
                <a:spcPts val="0"/>
              </a:spcBef>
              <a:buClr>
                <a:schemeClr val="dk1"/>
              </a:buClr>
              <a:buFont typeface="Calibri"/>
              <a:buNone/>
              <a:defRPr sz="2000" b="0" i="0" u="none" strike="noStrike" cap="none">
                <a:solidFill>
                  <a:schemeClr val="dk1"/>
                </a:solidFill>
                <a:latin typeface="Calibri"/>
                <a:ea typeface="Calibri"/>
                <a:cs typeface="Calibri"/>
                <a:sym typeface="Calibri"/>
              </a:defRPr>
            </a:lvl5pPr>
            <a:lvl6pPr marL="2286000" marR="0" lvl="5" indent="0" algn="l" rtl="0">
              <a:spcBef>
                <a:spcPts val="0"/>
              </a:spcBef>
              <a:buClr>
                <a:schemeClr val="dk1"/>
              </a:buClr>
              <a:buFont typeface="Calibri"/>
              <a:buNone/>
              <a:defRPr sz="2000" b="0" i="0" u="none" strike="noStrike" cap="none">
                <a:solidFill>
                  <a:schemeClr val="dk1"/>
                </a:solidFill>
                <a:latin typeface="Calibri"/>
                <a:ea typeface="Calibri"/>
                <a:cs typeface="Calibri"/>
                <a:sym typeface="Calibri"/>
              </a:defRPr>
            </a:lvl6pPr>
            <a:lvl7pPr marL="2743200" marR="0" lvl="6" indent="0" algn="l" rtl="0">
              <a:spcBef>
                <a:spcPts val="0"/>
              </a:spcBef>
              <a:buClr>
                <a:schemeClr val="dk1"/>
              </a:buClr>
              <a:buFont typeface="Calibri"/>
              <a:buNone/>
              <a:defRPr sz="2000" b="0" i="0" u="none" strike="noStrike" cap="none">
                <a:solidFill>
                  <a:schemeClr val="dk1"/>
                </a:solidFill>
                <a:latin typeface="Calibri"/>
                <a:ea typeface="Calibri"/>
                <a:cs typeface="Calibri"/>
                <a:sym typeface="Calibri"/>
              </a:defRPr>
            </a:lvl7pPr>
            <a:lvl8pPr marL="3200400" marR="0" lvl="7" indent="0" algn="l" rtl="0">
              <a:spcBef>
                <a:spcPts val="0"/>
              </a:spcBef>
              <a:buClr>
                <a:schemeClr val="dk1"/>
              </a:buClr>
              <a:buFont typeface="Calibri"/>
              <a:buNone/>
              <a:defRPr sz="2000" b="0" i="0" u="none" strike="noStrike" cap="none">
                <a:solidFill>
                  <a:schemeClr val="dk1"/>
                </a:solidFill>
                <a:latin typeface="Calibri"/>
                <a:ea typeface="Calibri"/>
                <a:cs typeface="Calibri"/>
                <a:sym typeface="Calibri"/>
              </a:defRPr>
            </a:lvl8pPr>
            <a:lvl9pPr marL="3657600" marR="0" lvl="8" indent="0" algn="l" rtl="0">
              <a:spcBef>
                <a:spcPts val="0"/>
              </a:spcBef>
              <a:buClr>
                <a:schemeClr val="dk1"/>
              </a:buClr>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lvl="0" indent="0" rtl="0">
              <a:spcBef>
                <a:spcPts val="0"/>
              </a:spcBef>
              <a:buFont typeface="Calibri"/>
              <a:buNone/>
              <a:defRPr sz="1400"/>
            </a:lvl1pPr>
            <a:lvl2pPr marL="457200" lvl="1" indent="0" rtl="0">
              <a:spcBef>
                <a:spcPts val="0"/>
              </a:spcBef>
              <a:buFont typeface="Calibri"/>
              <a:buNone/>
              <a:defRPr sz="1200"/>
            </a:lvl2pPr>
            <a:lvl3pPr marL="914400" lvl="2" indent="0" rtl="0">
              <a:spcBef>
                <a:spcPts val="0"/>
              </a:spcBef>
              <a:buFont typeface="Calibri"/>
              <a:buNone/>
              <a:defRPr sz="1000"/>
            </a:lvl3pPr>
            <a:lvl4pPr marL="1371600" lvl="3" indent="0" rtl="0">
              <a:spcBef>
                <a:spcPts val="0"/>
              </a:spcBef>
              <a:buFont typeface="Calibri"/>
              <a:buNone/>
              <a:defRPr sz="900"/>
            </a:lvl4pPr>
            <a:lvl5pPr marL="1828800" lvl="4" indent="0" rtl="0">
              <a:spcBef>
                <a:spcPts val="0"/>
              </a:spcBef>
              <a:buFont typeface="Calibri"/>
              <a:buNone/>
              <a:defRPr sz="900"/>
            </a:lvl5pPr>
            <a:lvl6pPr marL="2286000" lvl="5" indent="0" rtl="0">
              <a:spcBef>
                <a:spcPts val="0"/>
              </a:spcBef>
              <a:buFont typeface="Calibri"/>
              <a:buNone/>
              <a:defRPr sz="900"/>
            </a:lvl6pPr>
            <a:lvl7pPr marL="2743200" lvl="6" indent="0" rtl="0">
              <a:spcBef>
                <a:spcPts val="0"/>
              </a:spcBef>
              <a:buFont typeface="Calibri"/>
              <a:buNone/>
              <a:defRPr sz="900"/>
            </a:lvl7pPr>
            <a:lvl8pPr marL="3200400" lvl="7" indent="0" rtl="0">
              <a:spcBef>
                <a:spcPts val="0"/>
              </a:spcBef>
              <a:buFont typeface="Calibri"/>
              <a:buNone/>
              <a:defRPr sz="900"/>
            </a:lvl8pPr>
            <a:lvl9pPr marL="3657600" lvl="8" indent="0" rtl="0">
              <a:spcBef>
                <a:spcPts val="0"/>
              </a:spcBef>
              <a:buFont typeface="Calibri"/>
              <a:buNone/>
              <a:defRPr sz="900"/>
            </a:lvl9pPr>
          </a:lstStyle>
          <a:p>
            <a:endParaRPr/>
          </a:p>
        </p:txBody>
      </p:sp>
      <p:sp>
        <p:nvSpPr>
          <p:cNvPr id="69" name="Shape 6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Shape 163" descr="laboratorialogotigo2.png"/>
          <p:cNvPicPr preferRelativeResize="0"/>
          <p:nvPr/>
        </p:nvPicPr>
        <p:blipFill rotWithShape="1">
          <a:blip r:embed="rId3">
            <a:alphaModFix/>
          </a:blip>
          <a:srcRect b="73866"/>
          <a:stretch/>
        </p:blipFill>
        <p:spPr>
          <a:xfrm>
            <a:off x="0" y="0"/>
            <a:ext cx="9144000" cy="6858000"/>
          </a:xfrm>
          <a:prstGeom prst="rect">
            <a:avLst/>
          </a:prstGeom>
          <a:noFill/>
          <a:ln>
            <a:noFill/>
          </a:ln>
        </p:spPr>
      </p:pic>
      <p:pic>
        <p:nvPicPr>
          <p:cNvPr id="164" name="Shape 164" descr="laboratorialogotigo2.png"/>
          <p:cNvPicPr preferRelativeResize="0"/>
          <p:nvPr/>
        </p:nvPicPr>
        <p:blipFill rotWithShape="1">
          <a:blip r:embed="rId3">
            <a:alphaModFix/>
          </a:blip>
          <a:srcRect l="7399" t="25605" r="7409" b="25392"/>
          <a:stretch/>
        </p:blipFill>
        <p:spPr>
          <a:xfrm>
            <a:off x="1171228" y="2779742"/>
            <a:ext cx="6792856" cy="1078348"/>
          </a:xfrm>
          <a:prstGeom prst="rect">
            <a:avLst/>
          </a:prstGeom>
          <a:noFill/>
          <a:ln>
            <a:noFill/>
          </a:ln>
        </p:spPr>
      </p:pic>
      <p:sp>
        <p:nvSpPr>
          <p:cNvPr id="165" name="Shape 165"/>
          <p:cNvSpPr txBox="1">
            <a:spLocks noGrp="1"/>
          </p:cNvSpPr>
          <p:nvPr>
            <p:ph type="subTitle" idx="1"/>
          </p:nvPr>
        </p:nvSpPr>
        <p:spPr>
          <a:xfrm>
            <a:off x="1371600" y="4135742"/>
            <a:ext cx="6400799" cy="499086"/>
          </a:xfrm>
          <a:prstGeom prst="rect">
            <a:avLst/>
          </a:prstGeom>
          <a:noFill/>
          <a:ln>
            <a:noFill/>
          </a:ln>
        </p:spPr>
        <p:txBody>
          <a:bodyPr lIns="91425" tIns="45700" rIns="91425" bIns="45700" anchor="t" anchorCtr="0">
            <a:noAutofit/>
          </a:bodyPr>
          <a:lstStyle/>
          <a:p>
            <a:pPr marL="0" marR="0" lvl="0" indent="0" algn="ctr" rtl="0">
              <a:spcBef>
                <a:spcPts val="0"/>
              </a:spcBef>
              <a:buClr>
                <a:schemeClr val="lt1"/>
              </a:buClr>
              <a:buSzPct val="25000"/>
              <a:buFont typeface="Arial"/>
              <a:buNone/>
            </a:pPr>
            <a:r>
              <a:rPr lang="es-CU" sz="2400" dirty="0">
                <a:solidFill>
                  <a:schemeClr val="lt1"/>
                </a:solidFill>
                <a:latin typeface="Raleway"/>
                <a:ea typeface="Raleway"/>
                <a:cs typeface="Raleway"/>
                <a:sym typeface="Raleway"/>
              </a:rPr>
              <a:t>Curso de Visualización</a:t>
            </a:r>
          </a:p>
          <a:p>
            <a:pPr marL="0" marR="0" lvl="0" indent="0" algn="ctr" rtl="0">
              <a:spcBef>
                <a:spcPts val="0"/>
              </a:spcBef>
              <a:buClr>
                <a:schemeClr val="lt1"/>
              </a:buClr>
              <a:buSzPct val="25000"/>
              <a:buFont typeface="Arial"/>
              <a:buNone/>
            </a:pPr>
            <a:endParaRPr lang="es-CU" sz="2400" dirty="0">
              <a:solidFill>
                <a:schemeClr val="lt1"/>
              </a:solidFill>
              <a:latin typeface="Raleway"/>
              <a:ea typeface="Raleway"/>
              <a:cs typeface="Raleway"/>
              <a:sym typeface="Raleway"/>
            </a:endParaRPr>
          </a:p>
          <a:p>
            <a:pPr marL="0" marR="0" lvl="0" indent="0" algn="ctr" rtl="0">
              <a:spcBef>
                <a:spcPts val="0"/>
              </a:spcBef>
              <a:buClr>
                <a:schemeClr val="lt1"/>
              </a:buClr>
              <a:buSzPct val="25000"/>
              <a:buFont typeface="Arial"/>
              <a:buNone/>
            </a:pPr>
            <a:r>
              <a:rPr lang="es-CU" sz="2400" dirty="0">
                <a:solidFill>
                  <a:schemeClr val="lt1"/>
                </a:solidFill>
                <a:latin typeface="Raleway"/>
                <a:ea typeface="Raleway"/>
                <a:cs typeface="Raleway"/>
                <a:sym typeface="Raleway"/>
              </a:rPr>
              <a:t>Lección 5.2. </a:t>
            </a:r>
            <a:r>
              <a:rPr lang="es-VE" sz="2400" dirty="0">
                <a:solidFill>
                  <a:schemeClr val="lt1"/>
                </a:solidFill>
                <a:latin typeface="Raleway"/>
                <a:ea typeface="Raleway"/>
                <a:cs typeface="Raleway"/>
                <a:sym typeface="Raleway"/>
              </a:rPr>
              <a:t>Gráfico de Pie</a:t>
            </a:r>
          </a:p>
        </p:txBody>
      </p:sp>
    </p:spTree>
    <p:extLst>
      <p:ext uri="{BB962C8B-B14F-4D97-AF65-F5344CB8AC3E}">
        <p14:creationId xmlns:p14="http://schemas.microsoft.com/office/powerpoint/2010/main" val="2964897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body" idx="1"/>
          </p:nvPr>
        </p:nvSpPr>
        <p:spPr>
          <a:xfrm>
            <a:off x="457200" y="1628481"/>
            <a:ext cx="8229600" cy="45261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s-VE" sz="1850" b="1" dirty="0"/>
              <a:t>Data</a:t>
            </a:r>
          </a:p>
          <a:p>
            <a:pPr marL="0" marR="0" lvl="0" indent="0" algn="l" rtl="0">
              <a:lnSpc>
                <a:spcPct val="90000"/>
              </a:lnSpc>
              <a:spcBef>
                <a:spcPts val="0"/>
              </a:spcBef>
              <a:buClr>
                <a:schemeClr val="dk1"/>
              </a:buClr>
              <a:buSzPct val="25000"/>
              <a:buFont typeface="Arial"/>
              <a:buNone/>
            </a:pPr>
            <a:endParaRPr lang="es-VE" sz="1850" b="1" dirty="0"/>
          </a:p>
          <a:p>
            <a:pPr marL="0" marR="0" lvl="0" indent="0" algn="l" rtl="0">
              <a:lnSpc>
                <a:spcPct val="90000"/>
              </a:lnSpc>
              <a:spcBef>
                <a:spcPts val="0"/>
              </a:spcBef>
              <a:buClr>
                <a:schemeClr val="dk1"/>
              </a:buClr>
              <a:buSzPct val="25000"/>
              <a:buFont typeface="Arial"/>
              <a:buNone/>
            </a:pPr>
            <a:endParaRPr lang="es-VE" sz="1850" b="1" dirty="0"/>
          </a:p>
        </p:txBody>
      </p:sp>
      <p:sp>
        <p:nvSpPr>
          <p:cNvPr id="394" name="Shape 394"/>
          <p:cNvSpPr txBox="1">
            <a:spLocks noGrp="1"/>
          </p:cNvSpPr>
          <p:nvPr>
            <p:ph type="title"/>
          </p:nvPr>
        </p:nvSpPr>
        <p:spPr>
          <a:xfrm>
            <a:off x="666539" y="209956"/>
            <a:ext cx="5192220" cy="428400"/>
          </a:xfrm>
          <a:prstGeom prst="rect">
            <a:avLst/>
          </a:prstGeom>
          <a:noFill/>
          <a:ln>
            <a:noFill/>
          </a:ln>
        </p:spPr>
        <p:txBody>
          <a:bodyPr lIns="91425" tIns="45700" rIns="91425" bIns="45700" anchor="ctr" anchorCtr="0">
            <a:noAutofit/>
          </a:bodyPr>
          <a:lstStyle/>
          <a:p>
            <a:pPr marL="0" marR="0" lvl="0" indent="0" algn="l" rtl="0">
              <a:spcBef>
                <a:spcPts val="0"/>
              </a:spcBef>
              <a:buClr>
                <a:srgbClr val="F7B600"/>
              </a:buClr>
              <a:buSzPct val="25000"/>
              <a:buFont typeface="Arial"/>
              <a:buNone/>
            </a:pPr>
            <a:r>
              <a:rPr lang="es-VE" sz="1200" dirty="0">
                <a:solidFill>
                  <a:srgbClr val="F7B600"/>
                </a:solidFill>
                <a:latin typeface="Montserrat"/>
                <a:ea typeface="Montserrat"/>
                <a:cs typeface="Montserrat"/>
                <a:sym typeface="Montserrat"/>
              </a:rPr>
              <a:t>5</a:t>
            </a:r>
            <a:r>
              <a:rPr lang="es-VE" sz="1200" i="0" u="none" strike="noStrike" cap="none" dirty="0">
                <a:solidFill>
                  <a:srgbClr val="F7B600"/>
                </a:solidFill>
                <a:latin typeface="Montserrat"/>
                <a:ea typeface="Montserrat"/>
                <a:cs typeface="Montserrat"/>
                <a:sym typeface="Montserrat"/>
              </a:rPr>
              <a:t>.3 Gráfico de Pie</a:t>
            </a:r>
          </a:p>
        </p:txBody>
      </p:sp>
      <p:pic>
        <p:nvPicPr>
          <p:cNvPr id="395" name="Shape 395" descr="isotipo codeacademy.png"/>
          <p:cNvPicPr preferRelativeResize="0"/>
          <p:nvPr/>
        </p:nvPicPr>
        <p:blipFill rotWithShape="1">
          <a:blip r:embed="rId3">
            <a:alphaModFix/>
          </a:blip>
          <a:srcRect/>
          <a:stretch/>
        </p:blipFill>
        <p:spPr>
          <a:xfrm>
            <a:off x="131781" y="126082"/>
            <a:ext cx="548100" cy="548100"/>
          </a:xfrm>
          <a:prstGeom prst="rect">
            <a:avLst/>
          </a:prstGeom>
          <a:noFill/>
          <a:ln>
            <a:noFill/>
          </a:ln>
        </p:spPr>
      </p:pic>
      <p:sp>
        <p:nvSpPr>
          <p:cNvPr id="396" name="Shape 396"/>
          <p:cNvSpPr txBox="1"/>
          <p:nvPr/>
        </p:nvSpPr>
        <p:spPr>
          <a:xfrm>
            <a:off x="1117076" y="674182"/>
            <a:ext cx="7494309"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GT" sz="3600" dirty="0">
                <a:solidFill>
                  <a:srgbClr val="F7B600"/>
                </a:solidFill>
                <a:latin typeface="Raleway"/>
                <a:ea typeface="Raleway"/>
                <a:cs typeface="Raleway"/>
                <a:sym typeface="Raleway"/>
              </a:rPr>
              <a:t>Crea tu propio gráfico con Legos</a:t>
            </a:r>
            <a:endParaRPr lang="es-GT" sz="3600" b="0" i="0" u="none" strike="noStrike" cap="none" dirty="0">
              <a:solidFill>
                <a:srgbClr val="F7B600"/>
              </a:solidFill>
              <a:latin typeface="Raleway"/>
              <a:ea typeface="Raleway"/>
              <a:cs typeface="Raleway"/>
              <a:sym typeface="Raleway"/>
            </a:endParaRPr>
          </a:p>
        </p:txBody>
      </p:sp>
      <p:sp>
        <p:nvSpPr>
          <p:cNvPr id="2" name="TextBox 1">
            <a:extLst>
              <a:ext uri="{FF2B5EF4-FFF2-40B4-BE49-F238E27FC236}">
                <a16:creationId xmlns:a16="http://schemas.microsoft.com/office/drawing/2014/main" id="{359987A4-FA09-49EA-9AD5-F637CA854CD0}"/>
              </a:ext>
            </a:extLst>
          </p:cNvPr>
          <p:cNvSpPr txBox="1"/>
          <p:nvPr/>
        </p:nvSpPr>
        <p:spPr>
          <a:xfrm>
            <a:off x="4350469" y="1592655"/>
            <a:ext cx="4590856" cy="4093428"/>
          </a:xfrm>
          <a:prstGeom prst="rect">
            <a:avLst/>
          </a:prstGeom>
          <a:noFill/>
        </p:spPr>
        <p:txBody>
          <a:bodyPr wrap="square" rtlCol="0">
            <a:spAutoFit/>
          </a:bodyPr>
          <a:lstStyle/>
          <a:p>
            <a:pPr algn="just"/>
            <a:r>
              <a:rPr lang="es-VE" sz="1600" b="1" dirty="0">
                <a:latin typeface="Raleway" panose="020B0604020202020204" charset="0"/>
              </a:rPr>
              <a:t>Instrucciones</a:t>
            </a:r>
          </a:p>
          <a:p>
            <a:pPr algn="just"/>
            <a:endParaRPr lang="es-VE" sz="1600" dirty="0">
              <a:latin typeface="Raleway" panose="020B0604020202020204" charset="0"/>
            </a:endParaRPr>
          </a:p>
          <a:p>
            <a:pPr marL="342900" indent="-342900" algn="just">
              <a:buAutoNum type="arabicPeriod"/>
            </a:pPr>
            <a:r>
              <a:rPr lang="es-VE" sz="1200" dirty="0">
                <a:latin typeface="Raleway" panose="020B0604020202020204" charset="0"/>
              </a:rPr>
              <a:t>Coloca en la base la cantidad de piezas verdes que está para cada año. Recuerda que cada año representa una columna nueva de nuestro gráfico de columnas, así que debes colocarla a la derecha:</a:t>
            </a:r>
          </a:p>
          <a:p>
            <a:pPr marL="228600" indent="-228600" algn="just">
              <a:buAutoNum type="alphaLcParenR"/>
            </a:pPr>
            <a:r>
              <a:rPr lang="es-VE" sz="1200" dirty="0">
                <a:latin typeface="Raleway" panose="020B0604020202020204" charset="0"/>
              </a:rPr>
              <a:t>Comienza con una pieza  verde, </a:t>
            </a:r>
          </a:p>
          <a:p>
            <a:pPr marL="228600" indent="-228600" algn="just">
              <a:buAutoNum type="alphaLcParenR"/>
            </a:pPr>
            <a:r>
              <a:rPr lang="es-VE" sz="1200" dirty="0">
                <a:latin typeface="Raleway" panose="020B0604020202020204" charset="0"/>
              </a:rPr>
              <a:t>Coloca a su derecha otra pieza verde (correspondiente a 2013)</a:t>
            </a:r>
          </a:p>
          <a:p>
            <a:pPr marL="228600" indent="-228600" algn="just">
              <a:buAutoNum type="alphaLcParenR"/>
            </a:pPr>
            <a:r>
              <a:rPr lang="es-VE" sz="1200" dirty="0">
                <a:latin typeface="Raleway" panose="020B0604020202020204" charset="0"/>
              </a:rPr>
              <a:t> Coloca una pieza verde a la derecha (correspondiente a 2014), </a:t>
            </a:r>
          </a:p>
          <a:p>
            <a:pPr marL="228600" indent="-228600" algn="just">
              <a:buAutoNum type="alphaLcParenR"/>
            </a:pPr>
            <a:r>
              <a:rPr lang="es-VE" sz="1200" dirty="0">
                <a:latin typeface="Raleway" panose="020B0604020202020204" charset="0"/>
              </a:rPr>
              <a:t>Para representar el valor 2 coloca otra pieza verde hacia arriba de la última que colocaste. </a:t>
            </a:r>
          </a:p>
          <a:p>
            <a:pPr marL="342900" indent="-342900" algn="just">
              <a:buFont typeface="+mj-lt"/>
              <a:buAutoNum type="arabicPeriod" startAt="2"/>
            </a:pPr>
            <a:r>
              <a:rPr lang="es-VE" sz="1200" dirty="0">
                <a:latin typeface="Raleway" panose="020B0604020202020204" charset="0"/>
              </a:rPr>
              <a:t>Sigue colocando las piezas verdes usando la misma lógica hasta tener las 5 columnas listas.  </a:t>
            </a:r>
          </a:p>
          <a:p>
            <a:pPr marL="342900" indent="-342900" algn="just">
              <a:buAutoNum type="arabicPeriod" startAt="2"/>
            </a:pPr>
            <a:r>
              <a:rPr lang="es-VE" sz="1200" dirty="0">
                <a:latin typeface="Raleway" panose="020B0604020202020204" charset="0"/>
              </a:rPr>
              <a:t>Luego coloca las piezas azules hacia arriba de las piezas verdes,. </a:t>
            </a:r>
          </a:p>
          <a:p>
            <a:pPr marL="342900" indent="-342900" algn="just">
              <a:buAutoNum type="arabicPeriod" startAt="2"/>
            </a:pPr>
            <a:r>
              <a:rPr lang="es-VE" sz="1200" dirty="0">
                <a:latin typeface="Raleway" panose="020B0604020202020204" charset="0"/>
              </a:rPr>
              <a:t>Luego coloca las piezas amarillas hacia arriba de las piezas azules</a:t>
            </a:r>
          </a:p>
          <a:p>
            <a:pPr marL="342900" indent="-342900" algn="just">
              <a:buAutoNum type="arabicPeriod" startAt="2"/>
            </a:pPr>
            <a:r>
              <a:rPr lang="es-VE" sz="1200" dirty="0">
                <a:latin typeface="Raleway" panose="020B0604020202020204" charset="0"/>
              </a:rPr>
              <a:t>Por último coloca las piezas rojas hacia arriba de las amarillas. </a:t>
            </a:r>
          </a:p>
        </p:txBody>
      </p:sp>
      <p:cxnSp>
        <p:nvCxnSpPr>
          <p:cNvPr id="8" name="Straight Arrow Connector 7">
            <a:extLst>
              <a:ext uri="{FF2B5EF4-FFF2-40B4-BE49-F238E27FC236}">
                <a16:creationId xmlns:a16="http://schemas.microsoft.com/office/drawing/2014/main" id="{C2207261-7E47-44E9-B4C1-34001964DA03}"/>
              </a:ext>
            </a:extLst>
          </p:cNvPr>
          <p:cNvCxnSpPr/>
          <p:nvPr/>
        </p:nvCxnSpPr>
        <p:spPr>
          <a:xfrm flipV="1">
            <a:off x="500439" y="4562573"/>
            <a:ext cx="0" cy="1366887"/>
          </a:xfrm>
          <a:prstGeom prst="straightConnector1">
            <a:avLst/>
          </a:prstGeom>
          <a:ln>
            <a:solidFill>
              <a:srgbClr val="F7B617"/>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1C1D2E6-7F74-4B61-9CD3-945D6D1664F0}"/>
              </a:ext>
            </a:extLst>
          </p:cNvPr>
          <p:cNvCxnSpPr/>
          <p:nvPr/>
        </p:nvCxnSpPr>
        <p:spPr>
          <a:xfrm>
            <a:off x="500439" y="5966045"/>
            <a:ext cx="2328421" cy="0"/>
          </a:xfrm>
          <a:prstGeom prst="straightConnector1">
            <a:avLst/>
          </a:prstGeom>
          <a:ln>
            <a:solidFill>
              <a:srgbClr val="F7B617"/>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29E1313-DE0D-4458-AE3B-4BD8C69DEEC4}"/>
              </a:ext>
            </a:extLst>
          </p:cNvPr>
          <p:cNvSpPr txBox="1"/>
          <p:nvPr/>
        </p:nvSpPr>
        <p:spPr>
          <a:xfrm flipH="1">
            <a:off x="538773" y="6154903"/>
            <a:ext cx="2818613" cy="307777"/>
          </a:xfrm>
          <a:prstGeom prst="rect">
            <a:avLst/>
          </a:prstGeom>
          <a:noFill/>
        </p:spPr>
        <p:txBody>
          <a:bodyPr wrap="square" rtlCol="0">
            <a:spAutoFit/>
          </a:bodyPr>
          <a:lstStyle/>
          <a:p>
            <a:r>
              <a:rPr lang="es-VE" dirty="0">
                <a:latin typeface="Raleway" panose="020B0604020202020204" charset="0"/>
              </a:rPr>
              <a:t>A la derecha – Nueva columna</a:t>
            </a:r>
            <a:endParaRPr lang="en-US" dirty="0">
              <a:latin typeface="Raleway" panose="020B0604020202020204" charset="0"/>
            </a:endParaRPr>
          </a:p>
        </p:txBody>
      </p:sp>
      <p:sp>
        <p:nvSpPr>
          <p:cNvPr id="11" name="TextBox 10">
            <a:extLst>
              <a:ext uri="{FF2B5EF4-FFF2-40B4-BE49-F238E27FC236}">
                <a16:creationId xmlns:a16="http://schemas.microsoft.com/office/drawing/2014/main" id="{8A68D018-1E16-4830-B2C7-95A50E048DD9}"/>
              </a:ext>
            </a:extLst>
          </p:cNvPr>
          <p:cNvSpPr txBox="1"/>
          <p:nvPr/>
        </p:nvSpPr>
        <p:spPr>
          <a:xfrm rot="16200000" flipH="1">
            <a:off x="-411321" y="5123465"/>
            <a:ext cx="1256908" cy="307777"/>
          </a:xfrm>
          <a:prstGeom prst="rect">
            <a:avLst/>
          </a:prstGeom>
          <a:noFill/>
        </p:spPr>
        <p:txBody>
          <a:bodyPr wrap="square" rtlCol="0">
            <a:spAutoFit/>
          </a:bodyPr>
          <a:lstStyle/>
          <a:p>
            <a:pPr algn="ctr"/>
            <a:r>
              <a:rPr lang="es-VE" dirty="0">
                <a:latin typeface="Raleway" panose="020B0604020202020204" charset="0"/>
              </a:rPr>
              <a:t>Hacia Arriba</a:t>
            </a:r>
            <a:endParaRPr lang="en-US" dirty="0">
              <a:latin typeface="Raleway" panose="020B0604020202020204" charset="0"/>
            </a:endParaRPr>
          </a:p>
        </p:txBody>
      </p:sp>
      <p:sp>
        <p:nvSpPr>
          <p:cNvPr id="4" name="Rectangle 3">
            <a:extLst>
              <a:ext uri="{FF2B5EF4-FFF2-40B4-BE49-F238E27FC236}">
                <a16:creationId xmlns:a16="http://schemas.microsoft.com/office/drawing/2014/main" id="{F15EF8D2-347F-4E70-82F5-45F2EDEA54C5}"/>
              </a:ext>
            </a:extLst>
          </p:cNvPr>
          <p:cNvSpPr/>
          <p:nvPr/>
        </p:nvSpPr>
        <p:spPr>
          <a:xfrm>
            <a:off x="534060" y="5650248"/>
            <a:ext cx="282215" cy="273377"/>
          </a:xfrm>
          <a:prstGeom prst="rect">
            <a:avLst/>
          </a:prstGeom>
          <a:ln>
            <a:solidFill>
              <a:srgbClr val="2B2B2B"/>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8840895-4686-4FD2-B936-8D0A4964CF52}"/>
              </a:ext>
            </a:extLst>
          </p:cNvPr>
          <p:cNvSpPr/>
          <p:nvPr/>
        </p:nvSpPr>
        <p:spPr>
          <a:xfrm>
            <a:off x="858328" y="5649127"/>
            <a:ext cx="282215" cy="273377"/>
          </a:xfrm>
          <a:prstGeom prst="rect">
            <a:avLst/>
          </a:prstGeom>
          <a:ln>
            <a:solidFill>
              <a:srgbClr val="2B2B2B"/>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A4F9B29-D116-4DE8-B845-864B515BD419}"/>
              </a:ext>
            </a:extLst>
          </p:cNvPr>
          <p:cNvSpPr/>
          <p:nvPr/>
        </p:nvSpPr>
        <p:spPr>
          <a:xfrm>
            <a:off x="1182791" y="5656083"/>
            <a:ext cx="282215" cy="273377"/>
          </a:xfrm>
          <a:prstGeom prst="rect">
            <a:avLst/>
          </a:prstGeom>
          <a:ln>
            <a:solidFill>
              <a:srgbClr val="2B2B2B"/>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F2FFF2-96BC-4AFD-9738-F67053E14B05}"/>
              </a:ext>
            </a:extLst>
          </p:cNvPr>
          <p:cNvSpPr/>
          <p:nvPr/>
        </p:nvSpPr>
        <p:spPr>
          <a:xfrm>
            <a:off x="1182791" y="5311077"/>
            <a:ext cx="282215" cy="273377"/>
          </a:xfrm>
          <a:prstGeom prst="rect">
            <a:avLst/>
          </a:prstGeom>
          <a:ln>
            <a:solidFill>
              <a:srgbClr val="2B2B2B"/>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150AD98-50B9-4C5E-9BF2-F08D959C416D}"/>
              </a:ext>
            </a:extLst>
          </p:cNvPr>
          <p:cNvSpPr txBox="1"/>
          <p:nvPr/>
        </p:nvSpPr>
        <p:spPr>
          <a:xfrm>
            <a:off x="500439" y="5649127"/>
            <a:ext cx="537328" cy="307777"/>
          </a:xfrm>
          <a:prstGeom prst="rect">
            <a:avLst/>
          </a:prstGeom>
          <a:noFill/>
        </p:spPr>
        <p:txBody>
          <a:bodyPr wrap="square" rtlCol="0">
            <a:spAutoFit/>
          </a:bodyPr>
          <a:lstStyle/>
          <a:p>
            <a:r>
              <a:rPr lang="es-VE" dirty="0">
                <a:latin typeface="Raleway" panose="020B0604020202020204" charset="0"/>
              </a:rPr>
              <a:t>1a</a:t>
            </a:r>
            <a:endParaRPr lang="en-US" dirty="0">
              <a:latin typeface="Raleway" panose="020B0604020202020204" charset="0"/>
            </a:endParaRPr>
          </a:p>
        </p:txBody>
      </p:sp>
      <p:sp>
        <p:nvSpPr>
          <p:cNvPr id="19" name="TextBox 18">
            <a:extLst>
              <a:ext uri="{FF2B5EF4-FFF2-40B4-BE49-F238E27FC236}">
                <a16:creationId xmlns:a16="http://schemas.microsoft.com/office/drawing/2014/main" id="{DF41A57E-A988-4041-8239-11A319182C35}"/>
              </a:ext>
            </a:extLst>
          </p:cNvPr>
          <p:cNvSpPr txBox="1"/>
          <p:nvPr/>
        </p:nvSpPr>
        <p:spPr>
          <a:xfrm>
            <a:off x="816275" y="5649127"/>
            <a:ext cx="537328" cy="307777"/>
          </a:xfrm>
          <a:prstGeom prst="rect">
            <a:avLst/>
          </a:prstGeom>
          <a:noFill/>
        </p:spPr>
        <p:txBody>
          <a:bodyPr wrap="square" rtlCol="0">
            <a:spAutoFit/>
          </a:bodyPr>
          <a:lstStyle/>
          <a:p>
            <a:r>
              <a:rPr lang="es-VE" dirty="0">
                <a:latin typeface="Raleway" panose="020B0604020202020204" charset="0"/>
              </a:rPr>
              <a:t>1b</a:t>
            </a:r>
            <a:endParaRPr lang="en-US" dirty="0">
              <a:latin typeface="Raleway" panose="020B0604020202020204" charset="0"/>
            </a:endParaRPr>
          </a:p>
        </p:txBody>
      </p:sp>
      <p:sp>
        <p:nvSpPr>
          <p:cNvPr id="20" name="TextBox 19">
            <a:extLst>
              <a:ext uri="{FF2B5EF4-FFF2-40B4-BE49-F238E27FC236}">
                <a16:creationId xmlns:a16="http://schemas.microsoft.com/office/drawing/2014/main" id="{1C0D0BA3-4CF8-4C2D-A94C-1193C073AAB3}"/>
              </a:ext>
            </a:extLst>
          </p:cNvPr>
          <p:cNvSpPr txBox="1"/>
          <p:nvPr/>
        </p:nvSpPr>
        <p:spPr>
          <a:xfrm>
            <a:off x="1146249" y="5633047"/>
            <a:ext cx="537328" cy="307777"/>
          </a:xfrm>
          <a:prstGeom prst="rect">
            <a:avLst/>
          </a:prstGeom>
          <a:noFill/>
        </p:spPr>
        <p:txBody>
          <a:bodyPr wrap="square" rtlCol="0">
            <a:spAutoFit/>
          </a:bodyPr>
          <a:lstStyle/>
          <a:p>
            <a:r>
              <a:rPr lang="es-VE" dirty="0">
                <a:latin typeface="Raleway" panose="020B0604020202020204" charset="0"/>
              </a:rPr>
              <a:t>1c</a:t>
            </a:r>
          </a:p>
        </p:txBody>
      </p:sp>
      <p:sp>
        <p:nvSpPr>
          <p:cNvPr id="21" name="TextBox 20">
            <a:extLst>
              <a:ext uri="{FF2B5EF4-FFF2-40B4-BE49-F238E27FC236}">
                <a16:creationId xmlns:a16="http://schemas.microsoft.com/office/drawing/2014/main" id="{32DCADC9-F82B-43BD-AFE8-9014D98608F0}"/>
              </a:ext>
            </a:extLst>
          </p:cNvPr>
          <p:cNvSpPr txBox="1"/>
          <p:nvPr/>
        </p:nvSpPr>
        <p:spPr>
          <a:xfrm>
            <a:off x="1156082" y="5312491"/>
            <a:ext cx="537328" cy="307777"/>
          </a:xfrm>
          <a:prstGeom prst="rect">
            <a:avLst/>
          </a:prstGeom>
          <a:noFill/>
        </p:spPr>
        <p:txBody>
          <a:bodyPr wrap="square" rtlCol="0">
            <a:spAutoFit/>
          </a:bodyPr>
          <a:lstStyle/>
          <a:p>
            <a:r>
              <a:rPr lang="es-VE" dirty="0">
                <a:latin typeface="Raleway" panose="020B0604020202020204" charset="0"/>
              </a:rPr>
              <a:t>1d</a:t>
            </a:r>
          </a:p>
        </p:txBody>
      </p:sp>
      <p:graphicFrame>
        <p:nvGraphicFramePr>
          <p:cNvPr id="22" name="Table 21">
            <a:extLst>
              <a:ext uri="{FF2B5EF4-FFF2-40B4-BE49-F238E27FC236}">
                <a16:creationId xmlns:a16="http://schemas.microsoft.com/office/drawing/2014/main" id="{EF950AFF-A384-482D-90FF-2FB1CC2B3D82}"/>
              </a:ext>
            </a:extLst>
          </p:cNvPr>
          <p:cNvGraphicFramePr>
            <a:graphicFrameLocks noGrp="1"/>
          </p:cNvGraphicFramePr>
          <p:nvPr>
            <p:extLst>
              <p:ext uri="{D42A27DB-BD31-4B8C-83A1-F6EECF244321}">
                <p14:modId xmlns:p14="http://schemas.microsoft.com/office/powerpoint/2010/main" val="1408277708"/>
              </p:ext>
            </p:extLst>
          </p:nvPr>
        </p:nvGraphicFramePr>
        <p:xfrm>
          <a:off x="744841" y="2136111"/>
          <a:ext cx="1658993" cy="1854200"/>
        </p:xfrm>
        <a:graphic>
          <a:graphicData uri="http://schemas.openxmlformats.org/drawingml/2006/table">
            <a:tbl>
              <a:tblPr firstRow="1" bandRow="1">
                <a:tableStyleId>{5C22544A-7EE6-4342-B048-85BDC9FD1C3A}</a:tableStyleId>
              </a:tblPr>
              <a:tblGrid>
                <a:gridCol w="1060768">
                  <a:extLst>
                    <a:ext uri="{9D8B030D-6E8A-4147-A177-3AD203B41FA5}">
                      <a16:colId xmlns:a16="http://schemas.microsoft.com/office/drawing/2014/main" val="1642073338"/>
                    </a:ext>
                  </a:extLst>
                </a:gridCol>
                <a:gridCol w="598225">
                  <a:extLst>
                    <a:ext uri="{9D8B030D-6E8A-4147-A177-3AD203B41FA5}">
                      <a16:colId xmlns:a16="http://schemas.microsoft.com/office/drawing/2014/main" val="1073385963"/>
                    </a:ext>
                  </a:extLst>
                </a:gridCol>
              </a:tblGrid>
              <a:tr h="370840">
                <a:tc>
                  <a:txBody>
                    <a:bodyPr/>
                    <a:lstStyle/>
                    <a:p>
                      <a:r>
                        <a:rPr lang="es-VE" dirty="0">
                          <a:solidFill>
                            <a:schemeClr val="bg1"/>
                          </a:solidFill>
                          <a:latin typeface="Raleway" panose="020B0604020202020204" charset="0"/>
                        </a:rPr>
                        <a:t>Categoría</a:t>
                      </a:r>
                      <a:endParaRPr lang="en-US" dirty="0">
                        <a:solidFill>
                          <a:schemeClr val="bg1"/>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B617"/>
                    </a:solidFill>
                  </a:tcPr>
                </a:tc>
                <a:tc>
                  <a:txBody>
                    <a:bodyPr/>
                    <a:lstStyle/>
                    <a:p>
                      <a:endParaRPr lang="en-US" dirty="0">
                        <a:solidFill>
                          <a:schemeClr val="bg1"/>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B617"/>
                    </a:solidFill>
                  </a:tcPr>
                </a:tc>
                <a:extLst>
                  <a:ext uri="{0D108BD9-81ED-4DB2-BD59-A6C34878D82A}">
                    <a16:rowId xmlns:a16="http://schemas.microsoft.com/office/drawing/2014/main" val="2952785500"/>
                  </a:ext>
                </a:extLst>
              </a:tr>
              <a:tr h="370840">
                <a:tc>
                  <a:txBody>
                    <a:bodyPr/>
                    <a:lstStyle/>
                    <a:p>
                      <a:pPr algn="ctr"/>
                      <a:r>
                        <a:rPr lang="es-VE" b="1" dirty="0">
                          <a:solidFill>
                            <a:srgbClr val="92D050"/>
                          </a:solidFill>
                          <a:latin typeface="Raleway" panose="020B0604020202020204" charset="0"/>
                        </a:rPr>
                        <a:t>X</a:t>
                      </a:r>
                      <a:endParaRPr lang="en-US" b="1" dirty="0">
                        <a:solidFill>
                          <a:srgbClr val="92D050"/>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s-VE" dirty="0">
                          <a:solidFill>
                            <a:schemeClr val="tx1"/>
                          </a:solidFill>
                          <a:latin typeface="Raleway" panose="020B0604020202020204" charset="0"/>
                        </a:rPr>
                        <a:t>5</a:t>
                      </a:r>
                      <a:endParaRPr lang="en-US" dirty="0">
                        <a:solidFill>
                          <a:schemeClr val="tx1"/>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8618717"/>
                  </a:ext>
                </a:extLst>
              </a:tr>
              <a:tr h="370840">
                <a:tc>
                  <a:txBody>
                    <a:bodyPr/>
                    <a:lstStyle/>
                    <a:p>
                      <a:pPr algn="ctr"/>
                      <a:r>
                        <a:rPr lang="es-VE" b="1" dirty="0">
                          <a:solidFill>
                            <a:srgbClr val="0070C0"/>
                          </a:solidFill>
                          <a:latin typeface="Raleway" panose="020B0604020202020204" charset="0"/>
                        </a:rPr>
                        <a:t>X</a:t>
                      </a:r>
                      <a:endParaRPr lang="en-US" b="1" dirty="0">
                        <a:solidFill>
                          <a:srgbClr val="0070C0"/>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s-VE" dirty="0">
                          <a:solidFill>
                            <a:schemeClr val="tx1"/>
                          </a:solidFill>
                          <a:latin typeface="Raleway" panose="020B0604020202020204" charset="0"/>
                        </a:rPr>
                        <a:t>7</a:t>
                      </a:r>
                      <a:endParaRPr lang="en-US" dirty="0">
                        <a:solidFill>
                          <a:schemeClr val="tx1"/>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2974235"/>
                  </a:ext>
                </a:extLst>
              </a:tr>
              <a:tr h="370840">
                <a:tc>
                  <a:txBody>
                    <a:bodyPr/>
                    <a:lstStyle/>
                    <a:p>
                      <a:pPr algn="ctr"/>
                      <a:r>
                        <a:rPr lang="es-VE" b="1" dirty="0">
                          <a:solidFill>
                            <a:srgbClr val="FFFF00"/>
                          </a:solidFill>
                          <a:highlight>
                            <a:srgbClr val="FFFF00"/>
                          </a:highlight>
                          <a:latin typeface="Raleway" panose="020B0604020202020204" charset="0"/>
                        </a:rPr>
                        <a:t>X</a:t>
                      </a:r>
                      <a:endParaRPr lang="en-US" b="1" dirty="0">
                        <a:solidFill>
                          <a:srgbClr val="FFFF00"/>
                        </a:solidFill>
                        <a:highlight>
                          <a:srgbClr val="FFFF00"/>
                        </a:highlight>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s-VE" dirty="0">
                          <a:solidFill>
                            <a:schemeClr val="tx1"/>
                          </a:solidFill>
                          <a:latin typeface="Raleway" panose="020B0604020202020204" charset="0"/>
                        </a:rPr>
                        <a:t>9</a:t>
                      </a:r>
                      <a:endParaRPr lang="en-US" dirty="0">
                        <a:solidFill>
                          <a:schemeClr val="tx1"/>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1752445"/>
                  </a:ext>
                </a:extLst>
              </a:tr>
              <a:tr h="370840">
                <a:tc>
                  <a:txBody>
                    <a:bodyPr/>
                    <a:lstStyle/>
                    <a:p>
                      <a:pPr algn="ctr"/>
                      <a:r>
                        <a:rPr lang="es-VE" b="1" dirty="0">
                          <a:solidFill>
                            <a:srgbClr val="FF0000"/>
                          </a:solidFill>
                          <a:latin typeface="Raleway" panose="020B0604020202020204" charset="0"/>
                        </a:rPr>
                        <a:t>X</a:t>
                      </a:r>
                      <a:endParaRPr lang="en-US" b="1" dirty="0">
                        <a:solidFill>
                          <a:srgbClr val="FF0000"/>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s-VE" dirty="0">
                          <a:solidFill>
                            <a:schemeClr val="tx1"/>
                          </a:solidFill>
                          <a:latin typeface="Raleway" panose="020B0604020202020204" charset="0"/>
                        </a:rPr>
                        <a:t>3</a:t>
                      </a:r>
                      <a:endParaRPr lang="en-US" dirty="0">
                        <a:solidFill>
                          <a:schemeClr val="tx1"/>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6693980"/>
                  </a:ext>
                </a:extLst>
              </a:tr>
            </a:tbl>
          </a:graphicData>
        </a:graphic>
      </p:graphicFrame>
    </p:spTree>
    <p:extLst>
      <p:ext uri="{BB962C8B-B14F-4D97-AF65-F5344CB8AC3E}">
        <p14:creationId xmlns:p14="http://schemas.microsoft.com/office/powerpoint/2010/main" val="1996923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4" name="Shape 394"/>
          <p:cNvSpPr txBox="1">
            <a:spLocks noGrp="1"/>
          </p:cNvSpPr>
          <p:nvPr>
            <p:ph type="title"/>
          </p:nvPr>
        </p:nvSpPr>
        <p:spPr>
          <a:xfrm>
            <a:off x="666539" y="209956"/>
            <a:ext cx="5192220" cy="428400"/>
          </a:xfrm>
          <a:prstGeom prst="rect">
            <a:avLst/>
          </a:prstGeom>
          <a:noFill/>
          <a:ln>
            <a:noFill/>
          </a:ln>
        </p:spPr>
        <p:txBody>
          <a:bodyPr lIns="91425" tIns="45700" rIns="91425" bIns="45700" anchor="ctr" anchorCtr="0">
            <a:noAutofit/>
          </a:bodyPr>
          <a:lstStyle/>
          <a:p>
            <a:pPr marL="0" marR="0" lvl="0" indent="0" algn="l" rtl="0">
              <a:spcBef>
                <a:spcPts val="0"/>
              </a:spcBef>
              <a:buClr>
                <a:srgbClr val="F7B600"/>
              </a:buClr>
              <a:buSzPct val="25000"/>
              <a:buFont typeface="Arial"/>
              <a:buNone/>
            </a:pPr>
            <a:r>
              <a:rPr lang="es-VE" sz="1200" dirty="0">
                <a:solidFill>
                  <a:srgbClr val="F7B600"/>
                </a:solidFill>
                <a:latin typeface="Montserrat"/>
                <a:ea typeface="Montserrat"/>
                <a:cs typeface="Montserrat"/>
                <a:sym typeface="Montserrat"/>
              </a:rPr>
              <a:t>5</a:t>
            </a:r>
            <a:r>
              <a:rPr lang="es-VE" sz="1200" i="0" u="none" strike="noStrike" cap="none" dirty="0">
                <a:solidFill>
                  <a:srgbClr val="F7B600"/>
                </a:solidFill>
                <a:latin typeface="Montserrat"/>
                <a:ea typeface="Montserrat"/>
                <a:cs typeface="Montserrat"/>
                <a:sym typeface="Montserrat"/>
              </a:rPr>
              <a:t>.3 Gráfico de Pie</a:t>
            </a:r>
          </a:p>
        </p:txBody>
      </p:sp>
      <p:pic>
        <p:nvPicPr>
          <p:cNvPr id="395" name="Shape 395" descr="isotipo codeacademy.png"/>
          <p:cNvPicPr preferRelativeResize="0"/>
          <p:nvPr/>
        </p:nvPicPr>
        <p:blipFill rotWithShape="1">
          <a:blip r:embed="rId3">
            <a:alphaModFix/>
          </a:blip>
          <a:srcRect/>
          <a:stretch/>
        </p:blipFill>
        <p:spPr>
          <a:xfrm>
            <a:off x="131781" y="126082"/>
            <a:ext cx="548100" cy="548100"/>
          </a:xfrm>
          <a:prstGeom prst="rect">
            <a:avLst/>
          </a:prstGeom>
          <a:noFill/>
          <a:ln>
            <a:noFill/>
          </a:ln>
        </p:spPr>
      </p:pic>
      <p:sp>
        <p:nvSpPr>
          <p:cNvPr id="396" name="Shape 396"/>
          <p:cNvSpPr txBox="1"/>
          <p:nvPr/>
        </p:nvSpPr>
        <p:spPr>
          <a:xfrm>
            <a:off x="1117076" y="674182"/>
            <a:ext cx="7494309"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GT" sz="3600" dirty="0">
                <a:solidFill>
                  <a:srgbClr val="F7B600"/>
                </a:solidFill>
                <a:latin typeface="Raleway"/>
                <a:ea typeface="Raleway"/>
                <a:cs typeface="Raleway"/>
                <a:sym typeface="Raleway"/>
              </a:rPr>
              <a:t>Resultado</a:t>
            </a:r>
            <a:endParaRPr lang="es-GT" sz="3600" b="0" i="0" u="none" strike="noStrike" cap="none" dirty="0">
              <a:solidFill>
                <a:srgbClr val="F7B600"/>
              </a:solidFill>
              <a:latin typeface="Raleway"/>
              <a:ea typeface="Raleway"/>
              <a:cs typeface="Raleway"/>
              <a:sym typeface="Raleway"/>
            </a:endParaRPr>
          </a:p>
        </p:txBody>
      </p:sp>
      <p:pic>
        <p:nvPicPr>
          <p:cNvPr id="3" name="Picture 2" descr="A star in the dark&#10;&#10;Description generated with high confidence">
            <a:extLst>
              <a:ext uri="{FF2B5EF4-FFF2-40B4-BE49-F238E27FC236}">
                <a16:creationId xmlns:a16="http://schemas.microsoft.com/office/drawing/2014/main" id="{003804F4-191E-4B31-B250-34FB64D6D70E}"/>
              </a:ext>
            </a:extLst>
          </p:cNvPr>
          <p:cNvPicPr>
            <a:picLocks noChangeAspect="1"/>
          </p:cNvPicPr>
          <p:nvPr/>
        </p:nvPicPr>
        <p:blipFill rotWithShape="1">
          <a:blip r:embed="rId4"/>
          <a:srcRect l="35464" t="35395" r="41856" b="25807"/>
          <a:stretch/>
        </p:blipFill>
        <p:spPr>
          <a:xfrm>
            <a:off x="2286000" y="2003195"/>
            <a:ext cx="4865216" cy="3803716"/>
          </a:xfrm>
          <a:prstGeom prst="rect">
            <a:avLst/>
          </a:prstGeom>
        </p:spPr>
      </p:pic>
    </p:spTree>
    <p:extLst>
      <p:ext uri="{BB962C8B-B14F-4D97-AF65-F5344CB8AC3E}">
        <p14:creationId xmlns:p14="http://schemas.microsoft.com/office/powerpoint/2010/main" val="2474579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body" idx="1"/>
          </p:nvPr>
        </p:nvSpPr>
        <p:spPr>
          <a:xfrm>
            <a:off x="457200" y="1628481"/>
            <a:ext cx="8229600" cy="45261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endParaRPr lang="es-VE" sz="1850" dirty="0"/>
          </a:p>
        </p:txBody>
      </p:sp>
      <p:sp>
        <p:nvSpPr>
          <p:cNvPr id="394" name="Shape 394"/>
          <p:cNvSpPr txBox="1">
            <a:spLocks noGrp="1"/>
          </p:cNvSpPr>
          <p:nvPr>
            <p:ph type="title"/>
          </p:nvPr>
        </p:nvSpPr>
        <p:spPr>
          <a:xfrm>
            <a:off x="666539" y="209956"/>
            <a:ext cx="5192220" cy="428400"/>
          </a:xfrm>
          <a:prstGeom prst="rect">
            <a:avLst/>
          </a:prstGeom>
          <a:noFill/>
          <a:ln>
            <a:noFill/>
          </a:ln>
        </p:spPr>
        <p:txBody>
          <a:bodyPr lIns="91425" tIns="45700" rIns="91425" bIns="45700" anchor="ctr" anchorCtr="0">
            <a:noAutofit/>
          </a:bodyPr>
          <a:lstStyle/>
          <a:p>
            <a:pPr marL="0" marR="0" lvl="0" indent="0" algn="l" rtl="0">
              <a:spcBef>
                <a:spcPts val="0"/>
              </a:spcBef>
              <a:buClr>
                <a:srgbClr val="F7B600"/>
              </a:buClr>
              <a:buSzPct val="25000"/>
              <a:buFont typeface="Arial"/>
              <a:buNone/>
            </a:pPr>
            <a:r>
              <a:rPr lang="es-VE" sz="1200" dirty="0">
                <a:solidFill>
                  <a:srgbClr val="F7B600"/>
                </a:solidFill>
                <a:latin typeface="Montserrat"/>
                <a:ea typeface="Montserrat"/>
                <a:cs typeface="Montserrat"/>
                <a:sym typeface="Montserrat"/>
              </a:rPr>
              <a:t>5</a:t>
            </a:r>
            <a:r>
              <a:rPr lang="es-VE" sz="1200" i="0" u="none" strike="noStrike" cap="none" dirty="0">
                <a:solidFill>
                  <a:srgbClr val="F7B600"/>
                </a:solidFill>
                <a:latin typeface="Montserrat"/>
                <a:ea typeface="Montserrat"/>
                <a:cs typeface="Montserrat"/>
                <a:sym typeface="Montserrat"/>
              </a:rPr>
              <a:t>.3 Gráfico de Pie</a:t>
            </a:r>
          </a:p>
        </p:txBody>
      </p:sp>
      <p:pic>
        <p:nvPicPr>
          <p:cNvPr id="395" name="Shape 395" descr="isotipo codeacademy.png"/>
          <p:cNvPicPr preferRelativeResize="0"/>
          <p:nvPr/>
        </p:nvPicPr>
        <p:blipFill rotWithShape="1">
          <a:blip r:embed="rId3">
            <a:alphaModFix/>
          </a:blip>
          <a:srcRect/>
          <a:stretch/>
        </p:blipFill>
        <p:spPr>
          <a:xfrm>
            <a:off x="131781" y="126082"/>
            <a:ext cx="548100" cy="548100"/>
          </a:xfrm>
          <a:prstGeom prst="rect">
            <a:avLst/>
          </a:prstGeom>
          <a:noFill/>
          <a:ln>
            <a:noFill/>
          </a:ln>
        </p:spPr>
      </p:pic>
      <p:sp>
        <p:nvSpPr>
          <p:cNvPr id="396" name="Shape 396"/>
          <p:cNvSpPr txBox="1"/>
          <p:nvPr/>
        </p:nvSpPr>
        <p:spPr>
          <a:xfrm>
            <a:off x="1117077" y="674182"/>
            <a:ext cx="710781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GT" sz="3600" b="0" i="0" u="none" strike="noStrike" cap="none" dirty="0">
                <a:solidFill>
                  <a:srgbClr val="F7B600"/>
                </a:solidFill>
                <a:latin typeface="Raleway"/>
                <a:ea typeface="Raleway"/>
                <a:cs typeface="Raleway"/>
                <a:sym typeface="Raleway"/>
              </a:rPr>
              <a:t>¿Cómo hacemos el ejemplo?</a:t>
            </a:r>
          </a:p>
        </p:txBody>
      </p:sp>
    </p:spTree>
    <p:extLst>
      <p:ext uri="{BB962C8B-B14F-4D97-AF65-F5344CB8AC3E}">
        <p14:creationId xmlns:p14="http://schemas.microsoft.com/office/powerpoint/2010/main" val="1010414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4" name="Shape 394"/>
          <p:cNvSpPr txBox="1">
            <a:spLocks noGrp="1"/>
          </p:cNvSpPr>
          <p:nvPr>
            <p:ph type="title"/>
          </p:nvPr>
        </p:nvSpPr>
        <p:spPr>
          <a:xfrm>
            <a:off x="666539" y="209956"/>
            <a:ext cx="5192220" cy="428400"/>
          </a:xfrm>
          <a:prstGeom prst="rect">
            <a:avLst/>
          </a:prstGeom>
          <a:noFill/>
          <a:ln>
            <a:noFill/>
          </a:ln>
        </p:spPr>
        <p:txBody>
          <a:bodyPr lIns="91425" tIns="45700" rIns="91425" bIns="45700" anchor="ctr" anchorCtr="0">
            <a:noAutofit/>
          </a:bodyPr>
          <a:lstStyle/>
          <a:p>
            <a:pPr marL="0" marR="0" lvl="0" indent="0" algn="l" rtl="0">
              <a:spcBef>
                <a:spcPts val="0"/>
              </a:spcBef>
              <a:buClr>
                <a:srgbClr val="F7B600"/>
              </a:buClr>
              <a:buSzPct val="25000"/>
              <a:buFont typeface="Arial"/>
              <a:buNone/>
            </a:pPr>
            <a:r>
              <a:rPr lang="es-VE" sz="1200" dirty="0">
                <a:solidFill>
                  <a:srgbClr val="F7B600"/>
                </a:solidFill>
                <a:latin typeface="Montserrat"/>
                <a:ea typeface="Montserrat"/>
                <a:cs typeface="Montserrat"/>
                <a:sym typeface="Montserrat"/>
              </a:rPr>
              <a:t>5</a:t>
            </a:r>
            <a:r>
              <a:rPr lang="es-VE" sz="1200" i="0" u="none" strike="noStrike" cap="none" dirty="0">
                <a:solidFill>
                  <a:srgbClr val="F7B600"/>
                </a:solidFill>
                <a:latin typeface="Montserrat"/>
                <a:ea typeface="Montserrat"/>
                <a:cs typeface="Montserrat"/>
                <a:sym typeface="Montserrat"/>
              </a:rPr>
              <a:t>.3 Gráfico de Pie</a:t>
            </a:r>
          </a:p>
        </p:txBody>
      </p:sp>
      <p:pic>
        <p:nvPicPr>
          <p:cNvPr id="395" name="Shape 395" descr="isotipo codeacademy.png"/>
          <p:cNvPicPr preferRelativeResize="0"/>
          <p:nvPr/>
        </p:nvPicPr>
        <p:blipFill rotWithShape="1">
          <a:blip r:embed="rId3">
            <a:alphaModFix/>
          </a:blip>
          <a:srcRect/>
          <a:stretch/>
        </p:blipFill>
        <p:spPr>
          <a:xfrm>
            <a:off x="131781" y="126082"/>
            <a:ext cx="548100" cy="548100"/>
          </a:xfrm>
          <a:prstGeom prst="rect">
            <a:avLst/>
          </a:prstGeom>
          <a:noFill/>
          <a:ln>
            <a:noFill/>
          </a:ln>
        </p:spPr>
      </p:pic>
      <p:sp>
        <p:nvSpPr>
          <p:cNvPr id="396" name="Shape 396"/>
          <p:cNvSpPr txBox="1"/>
          <p:nvPr/>
        </p:nvSpPr>
        <p:spPr>
          <a:xfrm>
            <a:off x="1786380" y="2719799"/>
            <a:ext cx="5236589" cy="6462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GT" sz="5400" b="0" i="0" u="none" strike="noStrike" cap="none" dirty="0">
                <a:solidFill>
                  <a:srgbClr val="F7B600"/>
                </a:solidFill>
                <a:latin typeface="Raleway"/>
                <a:ea typeface="Raleway"/>
                <a:cs typeface="Raleway"/>
                <a:sym typeface="Raleway"/>
              </a:rPr>
              <a:t>TU TURNO</a:t>
            </a:r>
          </a:p>
        </p:txBody>
      </p:sp>
    </p:spTree>
    <p:extLst>
      <p:ext uri="{BB962C8B-B14F-4D97-AF65-F5344CB8AC3E}">
        <p14:creationId xmlns:p14="http://schemas.microsoft.com/office/powerpoint/2010/main" val="85436941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199</Words>
  <Application>Microsoft Office PowerPoint</Application>
  <PresentationFormat>On-screen Show (4:3)</PresentationFormat>
  <Paragraphs>38</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Raleway</vt:lpstr>
      <vt:lpstr>Montserrat</vt:lpstr>
      <vt:lpstr>Arial</vt:lpstr>
      <vt:lpstr>Calibri</vt:lpstr>
      <vt:lpstr>Office Theme</vt:lpstr>
      <vt:lpstr>PowerPoint Presentation</vt:lpstr>
      <vt:lpstr>5.3 Gráfico de Pie</vt:lpstr>
      <vt:lpstr>5.3 Gráfico de Pie</vt:lpstr>
      <vt:lpstr>5.3 Gráfico de Pie</vt:lpstr>
      <vt:lpstr>5.3 Gráfico de Pie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Marines Plaza</dc:creator>
  <cp:lastModifiedBy>Marines Plaza</cp:lastModifiedBy>
  <cp:revision>23</cp:revision>
  <dcterms:modified xsi:type="dcterms:W3CDTF">2017-07-22T12:28:19Z</dcterms:modified>
</cp:coreProperties>
</file>