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5"/>
  </p:notesMasterIdLst>
  <p:sldIdLst>
    <p:sldId id="282" r:id="rId2"/>
    <p:sldId id="284" r:id="rId3"/>
    <p:sldId id="283" r:id="rId4"/>
  </p:sldIdLst>
  <p:sldSz cx="9144000" cy="6858000" type="screen4x3"/>
  <p:notesSz cx="6858000" cy="9144000"/>
  <p:embeddedFontLst>
    <p:embeddedFont>
      <p:font typeface="Calibri" panose="020F0502020204030204" pitchFamily="34" charset="0"/>
      <p:regular r:id="rId6"/>
      <p:bold r:id="rId7"/>
      <p:italic r:id="rId8"/>
      <p:boldItalic r:id="rId9"/>
    </p:embeddedFont>
    <p:embeddedFont>
      <p:font typeface="Raleway" panose="020B0604020202020204" charset="0"/>
      <p:regular r:id="rId10"/>
      <p:bold r:id="rId11"/>
      <p:italic r:id="rId12"/>
      <p:boldItalic r:id="rId13"/>
    </p:embeddedFont>
    <p:embeddedFont>
      <p:font typeface="Montserrat"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617"/>
    <a:srgbClr val="2B2B2B"/>
    <a:srgbClr val="93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50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200" b="0" i="0" u="none" strike="noStrike" cap="none">
                <a:solidFill>
                  <a:schemeClr val="dk1"/>
                </a:solidFill>
                <a:latin typeface="Calibri"/>
                <a:ea typeface="Calibri"/>
                <a:cs typeface="Calibri"/>
                <a:sym typeface="Calibri"/>
              </a:defRPr>
            </a:lvl2pPr>
            <a:lvl3pPr marL="914400" marR="0" lvl="2" indent="0" algn="l" rtl="0">
              <a:spcBef>
                <a:spcPts val="0"/>
              </a:spcBef>
              <a:defRPr sz="1200" b="0" i="0" u="none" strike="noStrike" cap="none">
                <a:solidFill>
                  <a:schemeClr val="dk1"/>
                </a:solidFill>
                <a:latin typeface="Calibri"/>
                <a:ea typeface="Calibri"/>
                <a:cs typeface="Calibri"/>
                <a:sym typeface="Calibri"/>
              </a:defRPr>
            </a:lvl3pPr>
            <a:lvl4pPr marL="1371600" marR="0" lvl="3" indent="0" algn="l" rtl="0">
              <a:spcBef>
                <a:spcPts val="0"/>
              </a:spcBef>
              <a:defRPr sz="1200" b="0" i="0" u="none" strike="noStrike" cap="none">
                <a:solidFill>
                  <a:schemeClr val="dk1"/>
                </a:solidFill>
                <a:latin typeface="Calibri"/>
                <a:ea typeface="Calibri"/>
                <a:cs typeface="Calibri"/>
                <a:sym typeface="Calibri"/>
              </a:defRPr>
            </a:lvl4pPr>
            <a:lvl5pPr marL="1828800" marR="0" lvl="4" indent="0" algn="l" rtl="0">
              <a:spcBef>
                <a:spcPts val="0"/>
              </a:spcBef>
              <a:defRPr sz="1200" b="0" i="0" u="none" strike="noStrike" cap="none">
                <a:solidFill>
                  <a:schemeClr val="dk1"/>
                </a:solidFill>
                <a:latin typeface="Calibri"/>
                <a:ea typeface="Calibri"/>
                <a:cs typeface="Calibri"/>
                <a:sym typeface="Calibri"/>
              </a:defRPr>
            </a:lvl5pPr>
            <a:lvl6pPr marL="2286000" marR="0" lvl="5" indent="0" algn="l" rtl="0">
              <a:spcBef>
                <a:spcPts val="0"/>
              </a:spcBef>
              <a:defRPr sz="1200" b="0" i="0" u="none" strike="noStrike" cap="none">
                <a:solidFill>
                  <a:schemeClr val="dk1"/>
                </a:solidFill>
                <a:latin typeface="Calibri"/>
                <a:ea typeface="Calibri"/>
                <a:cs typeface="Calibri"/>
                <a:sym typeface="Calibri"/>
              </a:defRPr>
            </a:lvl6pPr>
            <a:lvl7pPr marL="2743200" marR="0" lvl="6" indent="0" algn="l" rtl="0">
              <a:spcBef>
                <a:spcPts val="0"/>
              </a:spcBef>
              <a:defRPr sz="1200" b="0" i="0" u="none" strike="noStrike" cap="none">
                <a:solidFill>
                  <a:schemeClr val="dk1"/>
                </a:solidFill>
                <a:latin typeface="Calibri"/>
                <a:ea typeface="Calibri"/>
                <a:cs typeface="Calibri"/>
                <a:sym typeface="Calibri"/>
              </a:defRPr>
            </a:lvl7pPr>
            <a:lvl8pPr marL="3200400" marR="0" lvl="7" indent="0" algn="l" rtl="0">
              <a:spcBef>
                <a:spcPts val="0"/>
              </a:spcBef>
              <a:defRPr sz="1200" b="0" i="0" u="none" strike="noStrike" cap="none">
                <a:solidFill>
                  <a:schemeClr val="dk1"/>
                </a:solidFill>
                <a:latin typeface="Calibri"/>
                <a:ea typeface="Calibri"/>
                <a:cs typeface="Calibri"/>
                <a:sym typeface="Calibri"/>
              </a:defRPr>
            </a:lvl8pPr>
            <a:lvl9pPr marL="3657600" marR="0" lvl="8" indent="0" algn="l" rtl="0">
              <a:spcBef>
                <a:spcPts val="0"/>
              </a:spcBef>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21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2716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1736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7" name="Shape 1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lvl="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lvl="1"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lvl="2"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lvl="3"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lvl="4"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lvl="5"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lvl="6"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lvl="7"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lvl="8"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lvl="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lvl="1"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lvl="2"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lvl="3"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lvl="4"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lvl="5"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lvl="6"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lvl="7"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lvl="8"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lvl="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lvl="1"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lvl="2"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lvl="3"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lvl="4"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lvl="5"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lvl="6"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lvl="7"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lvl="8"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lvl="0" algn="l" rtl="0">
              <a:spcBef>
                <a:spcPts val="0"/>
              </a:spcBef>
              <a:defRPr sz="4000" b="1" cap="none"/>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lvl="0" indent="0" rtl="0">
              <a:spcBef>
                <a:spcPts val="0"/>
              </a:spcBef>
              <a:buClr>
                <a:srgbClr val="888888"/>
              </a:buClr>
              <a:buFont typeface="Calibri"/>
              <a:buNone/>
              <a:defRPr sz="2000">
                <a:solidFill>
                  <a:srgbClr val="888888"/>
                </a:solidFill>
              </a:defRPr>
            </a:lvl1pPr>
            <a:lvl2pPr marL="457200" lvl="1" indent="0" rtl="0">
              <a:spcBef>
                <a:spcPts val="0"/>
              </a:spcBef>
              <a:buClr>
                <a:srgbClr val="888888"/>
              </a:buClr>
              <a:buFont typeface="Calibri"/>
              <a:buNone/>
              <a:defRPr sz="1800">
                <a:solidFill>
                  <a:srgbClr val="888888"/>
                </a:solidFill>
              </a:defRPr>
            </a:lvl2pPr>
            <a:lvl3pPr marL="914400" lvl="2" indent="0" rtl="0">
              <a:spcBef>
                <a:spcPts val="0"/>
              </a:spcBef>
              <a:buClr>
                <a:srgbClr val="888888"/>
              </a:buClr>
              <a:buFont typeface="Calibri"/>
              <a:buNone/>
              <a:defRPr sz="1600">
                <a:solidFill>
                  <a:srgbClr val="888888"/>
                </a:solidFill>
              </a:defRPr>
            </a:lvl3pPr>
            <a:lvl4pPr marL="1371600" lvl="3" indent="0" rtl="0">
              <a:spcBef>
                <a:spcPts val="0"/>
              </a:spcBef>
              <a:buClr>
                <a:srgbClr val="888888"/>
              </a:buClr>
              <a:buFont typeface="Calibri"/>
              <a:buNone/>
              <a:defRPr sz="1400">
                <a:solidFill>
                  <a:srgbClr val="888888"/>
                </a:solidFill>
              </a:defRPr>
            </a:lvl4pPr>
            <a:lvl5pPr marL="1828800" lvl="4" indent="0" rtl="0">
              <a:spcBef>
                <a:spcPts val="0"/>
              </a:spcBef>
              <a:buClr>
                <a:srgbClr val="888888"/>
              </a:buClr>
              <a:buFont typeface="Calibri"/>
              <a:buNone/>
              <a:defRPr sz="1400">
                <a:solidFill>
                  <a:srgbClr val="888888"/>
                </a:solidFill>
              </a:defRPr>
            </a:lvl5pPr>
            <a:lvl6pPr marL="2286000" lvl="5" indent="0" rtl="0">
              <a:spcBef>
                <a:spcPts val="0"/>
              </a:spcBef>
              <a:buClr>
                <a:srgbClr val="888888"/>
              </a:buClr>
              <a:buFont typeface="Calibri"/>
              <a:buNone/>
              <a:defRPr sz="1400">
                <a:solidFill>
                  <a:srgbClr val="888888"/>
                </a:solidFill>
              </a:defRPr>
            </a:lvl6pPr>
            <a:lvl7pPr marL="2743200" lvl="6" indent="0" rtl="0">
              <a:spcBef>
                <a:spcPts val="0"/>
              </a:spcBef>
              <a:buClr>
                <a:srgbClr val="888888"/>
              </a:buClr>
              <a:buFont typeface="Calibri"/>
              <a:buNone/>
              <a:defRPr sz="1400">
                <a:solidFill>
                  <a:srgbClr val="888888"/>
                </a:solidFill>
              </a:defRPr>
            </a:lvl7pPr>
            <a:lvl8pPr marL="3200400" lvl="7" indent="0" rtl="0">
              <a:spcBef>
                <a:spcPts val="0"/>
              </a:spcBef>
              <a:buClr>
                <a:srgbClr val="888888"/>
              </a:buClr>
              <a:buFont typeface="Calibri"/>
              <a:buNone/>
              <a:defRPr sz="1400">
                <a:solidFill>
                  <a:srgbClr val="888888"/>
                </a:solidFill>
              </a:defRPr>
            </a:lvl8pPr>
            <a:lvl9pPr marL="3657600" lvl="8" indent="0" rtl="0">
              <a:spcBef>
                <a:spcPts val="0"/>
              </a:spcBef>
              <a:buClr>
                <a:srgbClr val="888888"/>
              </a:buClr>
              <a:buFont typeface="Calibri"/>
              <a:buNone/>
              <a:defRPr sz="1400">
                <a:solidFill>
                  <a:srgbClr val="888888"/>
                </a:solidFill>
              </a:defRPr>
            </a:lvl9pPr>
          </a:lstStyle>
          <a:p>
            <a:endParaRPr/>
          </a:p>
        </p:txBody>
      </p:sp>
      <p:sp>
        <p:nvSpPr>
          <p:cNvPr id="30" name="Shape 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2" name="Shape 4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lvl="0" indent="0" rtl="0">
              <a:spcBef>
                <a:spcPts val="0"/>
              </a:spcBef>
              <a:buFont typeface="Calibri"/>
              <a:buNone/>
              <a:defRPr sz="2400" b="1"/>
            </a:lvl1pPr>
            <a:lvl2pPr marL="457200" lvl="1" indent="0" rtl="0">
              <a:spcBef>
                <a:spcPts val="0"/>
              </a:spcBef>
              <a:buFont typeface="Calibri"/>
              <a:buNone/>
              <a:defRPr sz="2000" b="1"/>
            </a:lvl2pPr>
            <a:lvl3pPr marL="914400" lvl="2" indent="0" rtl="0">
              <a:spcBef>
                <a:spcPts val="0"/>
              </a:spcBef>
              <a:buFont typeface="Calibri"/>
              <a:buNone/>
              <a:defRPr sz="1800" b="1"/>
            </a:lvl3pPr>
            <a:lvl4pPr marL="1371600" lvl="3" indent="0" rtl="0">
              <a:spcBef>
                <a:spcPts val="0"/>
              </a:spcBef>
              <a:buFont typeface="Calibri"/>
              <a:buNone/>
              <a:defRPr sz="1600" b="1"/>
            </a:lvl4pPr>
            <a:lvl5pPr marL="1828800" lvl="4" indent="0" rtl="0">
              <a:spcBef>
                <a:spcPts val="0"/>
              </a:spcBef>
              <a:buFont typeface="Calibri"/>
              <a:buNone/>
              <a:defRPr sz="1600" b="1"/>
            </a:lvl5pPr>
            <a:lvl6pPr marL="2286000" lvl="5" indent="0" rtl="0">
              <a:spcBef>
                <a:spcPts val="0"/>
              </a:spcBef>
              <a:buFont typeface="Calibri"/>
              <a:buNone/>
              <a:defRPr sz="1600" b="1"/>
            </a:lvl6pPr>
            <a:lvl7pPr marL="2743200" lvl="6" indent="0" rtl="0">
              <a:spcBef>
                <a:spcPts val="0"/>
              </a:spcBef>
              <a:buFont typeface="Calibri"/>
              <a:buNone/>
              <a:defRPr sz="1600" b="1"/>
            </a:lvl7pPr>
            <a:lvl8pPr marL="3200400" lvl="7" indent="0" rtl="0">
              <a:spcBef>
                <a:spcPts val="0"/>
              </a:spcBef>
              <a:buFont typeface="Calibri"/>
              <a:buNone/>
              <a:defRPr sz="1600" b="1"/>
            </a:lvl8pPr>
            <a:lvl9pPr marL="3657600" lvl="8" indent="0" rtl="0">
              <a:spcBef>
                <a:spcPts val="0"/>
              </a:spcBef>
              <a:buFont typeface="Calibri"/>
              <a:buNone/>
              <a:defRPr sz="1600" b="1"/>
            </a:lvl9pPr>
          </a:lstStyle>
          <a:p>
            <a:endParaRPr/>
          </a:p>
        </p:txBody>
      </p:sp>
      <p:sp>
        <p:nvSpPr>
          <p:cNvPr id="43" name="Shape 4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
        <p:nvSpPr>
          <p:cNvPr id="44" name="Shape 4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lvl="0" indent="0" rtl="0">
              <a:spcBef>
                <a:spcPts val="0"/>
              </a:spcBef>
              <a:buFont typeface="Calibri"/>
              <a:buNone/>
              <a:defRPr sz="2400" b="1"/>
            </a:lvl1pPr>
            <a:lvl2pPr marL="457200" lvl="1" indent="0" rtl="0">
              <a:spcBef>
                <a:spcPts val="0"/>
              </a:spcBef>
              <a:buFont typeface="Calibri"/>
              <a:buNone/>
              <a:defRPr sz="2000" b="1"/>
            </a:lvl2pPr>
            <a:lvl3pPr marL="914400" lvl="2" indent="0" rtl="0">
              <a:spcBef>
                <a:spcPts val="0"/>
              </a:spcBef>
              <a:buFont typeface="Calibri"/>
              <a:buNone/>
              <a:defRPr sz="1800" b="1"/>
            </a:lvl3pPr>
            <a:lvl4pPr marL="1371600" lvl="3" indent="0" rtl="0">
              <a:spcBef>
                <a:spcPts val="0"/>
              </a:spcBef>
              <a:buFont typeface="Calibri"/>
              <a:buNone/>
              <a:defRPr sz="1600" b="1"/>
            </a:lvl4pPr>
            <a:lvl5pPr marL="1828800" lvl="4" indent="0" rtl="0">
              <a:spcBef>
                <a:spcPts val="0"/>
              </a:spcBef>
              <a:buFont typeface="Calibri"/>
              <a:buNone/>
              <a:defRPr sz="1600" b="1"/>
            </a:lvl5pPr>
            <a:lvl6pPr marL="2286000" lvl="5" indent="0" rtl="0">
              <a:spcBef>
                <a:spcPts val="0"/>
              </a:spcBef>
              <a:buFont typeface="Calibri"/>
              <a:buNone/>
              <a:defRPr sz="1600" b="1"/>
            </a:lvl6pPr>
            <a:lvl7pPr marL="2743200" lvl="6" indent="0" rtl="0">
              <a:spcBef>
                <a:spcPts val="0"/>
              </a:spcBef>
              <a:buFont typeface="Calibri"/>
              <a:buNone/>
              <a:defRPr sz="1600" b="1"/>
            </a:lvl7pPr>
            <a:lvl8pPr marL="3200400" lvl="7" indent="0" rtl="0">
              <a:spcBef>
                <a:spcPts val="0"/>
              </a:spcBef>
              <a:buFont typeface="Calibri"/>
              <a:buNone/>
              <a:defRPr sz="1600" b="1"/>
            </a:lvl8pPr>
            <a:lvl9pPr marL="3657600" lvl="8" indent="0" rtl="0">
              <a:spcBef>
                <a:spcPts val="0"/>
              </a:spcBef>
              <a:buFont typeface="Calibri"/>
              <a:buNone/>
              <a:defRPr sz="1600" b="1"/>
            </a:lvl9pPr>
          </a:lstStyle>
          <a:p>
            <a:endParaRPr/>
          </a:p>
        </p:txBody>
      </p:sp>
      <p:sp>
        <p:nvSpPr>
          <p:cNvPr id="45" name="Shape 4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lvl="0" rtl="0">
              <a:spcBef>
                <a:spcPts val="0"/>
              </a:spcBef>
              <a:defRPr sz="3200"/>
            </a:lvl1pPr>
            <a:lvl2pPr lvl="1" rtl="0">
              <a:spcBef>
                <a:spcPts val="0"/>
              </a:spcBef>
              <a:defRPr sz="28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lvl="0" indent="0" rtl="0">
              <a:spcBef>
                <a:spcPts val="0"/>
              </a:spcBef>
              <a:buFont typeface="Calibri"/>
              <a:buNone/>
              <a:defRPr sz="1400"/>
            </a:lvl1pPr>
            <a:lvl2pPr marL="457200" lvl="1" indent="0" rtl="0">
              <a:spcBef>
                <a:spcPts val="0"/>
              </a:spcBef>
              <a:buFont typeface="Calibri"/>
              <a:buNone/>
              <a:defRPr sz="1200"/>
            </a:lvl2pPr>
            <a:lvl3pPr marL="914400" lvl="2" indent="0" rtl="0">
              <a:spcBef>
                <a:spcPts val="0"/>
              </a:spcBef>
              <a:buFont typeface="Calibri"/>
              <a:buNone/>
              <a:defRPr sz="1000"/>
            </a:lvl3pPr>
            <a:lvl4pPr marL="1371600" lvl="3" indent="0" rtl="0">
              <a:spcBef>
                <a:spcPts val="0"/>
              </a:spcBef>
              <a:buFont typeface="Calibri"/>
              <a:buNone/>
              <a:defRPr sz="900"/>
            </a:lvl4pPr>
            <a:lvl5pPr marL="1828800" lvl="4" indent="0" rtl="0">
              <a:spcBef>
                <a:spcPts val="0"/>
              </a:spcBef>
              <a:buFont typeface="Calibri"/>
              <a:buNone/>
              <a:defRPr sz="900"/>
            </a:lvl5pPr>
            <a:lvl6pPr marL="2286000" lvl="5" indent="0" rtl="0">
              <a:spcBef>
                <a:spcPts val="0"/>
              </a:spcBef>
              <a:buFont typeface="Calibri"/>
              <a:buNone/>
              <a:defRPr sz="900"/>
            </a:lvl6pPr>
            <a:lvl7pPr marL="2743200" lvl="6" indent="0" rtl="0">
              <a:spcBef>
                <a:spcPts val="0"/>
              </a:spcBef>
              <a:buFont typeface="Calibri"/>
              <a:buNone/>
              <a:defRPr sz="900"/>
            </a:lvl7pPr>
            <a:lvl8pPr marL="3200400" lvl="7" indent="0" rtl="0">
              <a:spcBef>
                <a:spcPts val="0"/>
              </a:spcBef>
              <a:buFont typeface="Calibri"/>
              <a:buNone/>
              <a:defRPr sz="900"/>
            </a:lvl8pPr>
            <a:lvl9pPr marL="3657600" lvl="8" indent="0" rtl="0">
              <a:spcBef>
                <a:spcPts val="0"/>
              </a:spcBef>
              <a:buFont typeface="Calibri"/>
              <a:buNone/>
              <a:defRPr sz="900"/>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lvl="0" indent="0" algn="l" rtl="0">
              <a:spcBef>
                <a:spcPts val="0"/>
              </a:spcBef>
              <a:buClr>
                <a:srgbClr val="888888"/>
              </a:buClr>
              <a:buFont typeface="Calibri"/>
              <a:buNone/>
              <a:defRPr sz="3200" b="0" i="0" u="none" strike="noStrike" cap="none">
                <a:solidFill>
                  <a:srgbClr val="888888"/>
                </a:solidFill>
                <a:latin typeface="Calibri"/>
                <a:ea typeface="Calibri"/>
                <a:cs typeface="Calibri"/>
                <a:sym typeface="Calibri"/>
              </a:defRPr>
            </a:lvl1pPr>
            <a:lvl2pPr marL="457200" marR="0" lvl="1" indent="0" algn="l" rtl="0">
              <a:spcBef>
                <a:spcPts val="0"/>
              </a:spcBef>
              <a:buClr>
                <a:schemeClr val="dk1"/>
              </a:buClr>
              <a:buFont typeface="Calibri"/>
              <a:buNone/>
              <a:defRPr sz="2800" b="0" i="0" u="none" strike="noStrike" cap="none">
                <a:solidFill>
                  <a:schemeClr val="dk1"/>
                </a:solidFill>
                <a:latin typeface="Calibri"/>
                <a:ea typeface="Calibri"/>
                <a:cs typeface="Calibri"/>
                <a:sym typeface="Calibri"/>
              </a:defRPr>
            </a:lvl2pPr>
            <a:lvl3pPr marL="914400" marR="0" lvl="2" indent="0" algn="l" rtl="0">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5pPr>
            <a:lvl6pPr marL="2286000" marR="0" lvl="5"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lvl="0" indent="0" rtl="0">
              <a:spcBef>
                <a:spcPts val="0"/>
              </a:spcBef>
              <a:buFont typeface="Calibri"/>
              <a:buNone/>
              <a:defRPr sz="1400"/>
            </a:lvl1pPr>
            <a:lvl2pPr marL="457200" lvl="1" indent="0" rtl="0">
              <a:spcBef>
                <a:spcPts val="0"/>
              </a:spcBef>
              <a:buFont typeface="Calibri"/>
              <a:buNone/>
              <a:defRPr sz="1200"/>
            </a:lvl2pPr>
            <a:lvl3pPr marL="914400" lvl="2" indent="0" rtl="0">
              <a:spcBef>
                <a:spcPts val="0"/>
              </a:spcBef>
              <a:buFont typeface="Calibri"/>
              <a:buNone/>
              <a:defRPr sz="1000"/>
            </a:lvl3pPr>
            <a:lvl4pPr marL="1371600" lvl="3" indent="0" rtl="0">
              <a:spcBef>
                <a:spcPts val="0"/>
              </a:spcBef>
              <a:buFont typeface="Calibri"/>
              <a:buNone/>
              <a:defRPr sz="900"/>
            </a:lvl4pPr>
            <a:lvl5pPr marL="1828800" lvl="4" indent="0" rtl="0">
              <a:spcBef>
                <a:spcPts val="0"/>
              </a:spcBef>
              <a:buFont typeface="Calibri"/>
              <a:buNone/>
              <a:defRPr sz="900"/>
            </a:lvl5pPr>
            <a:lvl6pPr marL="2286000" lvl="5" indent="0" rtl="0">
              <a:spcBef>
                <a:spcPts val="0"/>
              </a:spcBef>
              <a:buFont typeface="Calibri"/>
              <a:buNone/>
              <a:defRPr sz="900"/>
            </a:lvl6pPr>
            <a:lvl7pPr marL="2743200" lvl="6" indent="0" rtl="0">
              <a:spcBef>
                <a:spcPts val="0"/>
              </a:spcBef>
              <a:buFont typeface="Calibri"/>
              <a:buNone/>
              <a:defRPr sz="900"/>
            </a:lvl7pPr>
            <a:lvl8pPr marL="3200400" lvl="7" indent="0" rtl="0">
              <a:spcBef>
                <a:spcPts val="0"/>
              </a:spcBef>
              <a:buFont typeface="Calibri"/>
              <a:buNone/>
              <a:defRPr sz="900"/>
            </a:lvl8pPr>
            <a:lvl9pPr marL="3657600" lvl="8" indent="0" rtl="0">
              <a:spcBef>
                <a:spcPts val="0"/>
              </a:spcBef>
              <a:buFont typeface="Calibri"/>
              <a:buNone/>
              <a:defRPr sz="900"/>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Shape 163" descr="laboratorialogotigo2.png"/>
          <p:cNvPicPr preferRelativeResize="0"/>
          <p:nvPr/>
        </p:nvPicPr>
        <p:blipFill rotWithShape="1">
          <a:blip r:embed="rId3">
            <a:alphaModFix/>
          </a:blip>
          <a:srcRect b="73866"/>
          <a:stretch/>
        </p:blipFill>
        <p:spPr>
          <a:xfrm>
            <a:off x="0" y="0"/>
            <a:ext cx="9144000" cy="6858000"/>
          </a:xfrm>
          <a:prstGeom prst="rect">
            <a:avLst/>
          </a:prstGeom>
          <a:noFill/>
          <a:ln>
            <a:noFill/>
          </a:ln>
        </p:spPr>
      </p:pic>
      <p:pic>
        <p:nvPicPr>
          <p:cNvPr id="164" name="Shape 164" descr="laboratorialogotigo2.png"/>
          <p:cNvPicPr preferRelativeResize="0"/>
          <p:nvPr/>
        </p:nvPicPr>
        <p:blipFill rotWithShape="1">
          <a:blip r:embed="rId3">
            <a:alphaModFix/>
          </a:blip>
          <a:srcRect l="7399" t="25605" r="7409" b="25392"/>
          <a:stretch/>
        </p:blipFill>
        <p:spPr>
          <a:xfrm>
            <a:off x="1171228" y="2779742"/>
            <a:ext cx="6792856" cy="1078348"/>
          </a:xfrm>
          <a:prstGeom prst="rect">
            <a:avLst/>
          </a:prstGeom>
          <a:noFill/>
          <a:ln>
            <a:noFill/>
          </a:ln>
        </p:spPr>
      </p:pic>
      <p:sp>
        <p:nvSpPr>
          <p:cNvPr id="165" name="Shape 165"/>
          <p:cNvSpPr txBox="1">
            <a:spLocks noGrp="1"/>
          </p:cNvSpPr>
          <p:nvPr>
            <p:ph type="subTitle" idx="1"/>
          </p:nvPr>
        </p:nvSpPr>
        <p:spPr>
          <a:xfrm>
            <a:off x="1371600" y="4135742"/>
            <a:ext cx="6400799" cy="499086"/>
          </a:xfrm>
          <a:prstGeom prst="rect">
            <a:avLst/>
          </a:prstGeom>
          <a:noFill/>
          <a:ln>
            <a:noFill/>
          </a:ln>
        </p:spPr>
        <p:txBody>
          <a:bodyPr lIns="91425" tIns="45700" rIns="91425" bIns="45700" anchor="t" anchorCtr="0">
            <a:noAutofit/>
          </a:bodyPr>
          <a:lstStyle/>
          <a:p>
            <a:pPr marL="0" marR="0" lvl="0" indent="0" algn="ctr" rtl="0">
              <a:spcBef>
                <a:spcPts val="0"/>
              </a:spcBef>
              <a:buClr>
                <a:schemeClr val="lt1"/>
              </a:buClr>
              <a:buSzPct val="25000"/>
              <a:buFont typeface="Arial"/>
              <a:buNone/>
            </a:pPr>
            <a:r>
              <a:rPr lang="es-CU" sz="2400" dirty="0">
                <a:solidFill>
                  <a:schemeClr val="lt1"/>
                </a:solidFill>
                <a:latin typeface="Raleway"/>
                <a:ea typeface="Raleway"/>
                <a:cs typeface="Raleway"/>
                <a:sym typeface="Raleway"/>
              </a:rPr>
              <a:t>Curso de Visualización</a:t>
            </a:r>
          </a:p>
          <a:p>
            <a:pPr marL="0" marR="0" lvl="0" indent="0" algn="ctr" rtl="0">
              <a:spcBef>
                <a:spcPts val="0"/>
              </a:spcBef>
              <a:buClr>
                <a:schemeClr val="lt1"/>
              </a:buClr>
              <a:buSzPct val="25000"/>
              <a:buFont typeface="Arial"/>
              <a:buNone/>
            </a:pPr>
            <a:endParaRPr lang="es-CU" sz="2400" dirty="0">
              <a:solidFill>
                <a:schemeClr val="lt1"/>
              </a:solidFill>
              <a:latin typeface="Raleway"/>
              <a:ea typeface="Raleway"/>
              <a:cs typeface="Raleway"/>
              <a:sym typeface="Raleway"/>
            </a:endParaRPr>
          </a:p>
          <a:p>
            <a:pPr marL="0" marR="0" lvl="0" indent="0" algn="ctr" rtl="0">
              <a:spcBef>
                <a:spcPts val="0"/>
              </a:spcBef>
              <a:buClr>
                <a:schemeClr val="lt1"/>
              </a:buClr>
              <a:buSzPct val="25000"/>
              <a:buFont typeface="Arial"/>
              <a:buNone/>
            </a:pPr>
            <a:r>
              <a:rPr lang="es-CU" sz="2400" dirty="0">
                <a:solidFill>
                  <a:schemeClr val="lt1"/>
                </a:solidFill>
                <a:latin typeface="Raleway"/>
                <a:ea typeface="Raleway"/>
                <a:cs typeface="Raleway"/>
                <a:sym typeface="Raleway"/>
              </a:rPr>
              <a:t>Lección 5.3. </a:t>
            </a:r>
            <a:r>
              <a:rPr lang="es-VE" sz="2400" dirty="0">
                <a:solidFill>
                  <a:schemeClr val="lt1"/>
                </a:solidFill>
                <a:latin typeface="Raleway"/>
                <a:ea typeface="Raleway"/>
                <a:cs typeface="Raleway"/>
                <a:sym typeface="Raleway"/>
              </a:rPr>
              <a:t>Gráfico de Burbujas</a:t>
            </a:r>
            <a:endParaRPr lang="es-SV" sz="2400" dirty="0">
              <a:solidFill>
                <a:schemeClr val="lt1"/>
              </a:solidFill>
              <a:latin typeface="Raleway"/>
              <a:ea typeface="Raleway"/>
              <a:cs typeface="Raleway"/>
              <a:sym typeface="Raleway"/>
            </a:endParaRPr>
          </a:p>
        </p:txBody>
      </p:sp>
    </p:spTree>
    <p:extLst>
      <p:ext uri="{BB962C8B-B14F-4D97-AF65-F5344CB8AC3E}">
        <p14:creationId xmlns:p14="http://schemas.microsoft.com/office/powerpoint/2010/main" val="296489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457200" y="1628481"/>
            <a:ext cx="8229600" cy="45261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s-VE" sz="1850" b="1" dirty="0"/>
              <a:t>Data</a:t>
            </a:r>
          </a:p>
          <a:p>
            <a:pPr marL="0" marR="0" lvl="0" indent="0" algn="l" rtl="0">
              <a:lnSpc>
                <a:spcPct val="90000"/>
              </a:lnSpc>
              <a:spcBef>
                <a:spcPts val="0"/>
              </a:spcBef>
              <a:buClr>
                <a:schemeClr val="dk1"/>
              </a:buClr>
              <a:buSzPct val="25000"/>
              <a:buFont typeface="Arial"/>
              <a:buNone/>
            </a:pPr>
            <a:endParaRPr lang="es-VE" sz="1850" b="1" dirty="0"/>
          </a:p>
          <a:p>
            <a:pPr marL="0" marR="0" lvl="0" indent="0" algn="l" rtl="0">
              <a:lnSpc>
                <a:spcPct val="90000"/>
              </a:lnSpc>
              <a:spcBef>
                <a:spcPts val="0"/>
              </a:spcBef>
              <a:buClr>
                <a:schemeClr val="dk1"/>
              </a:buClr>
              <a:buSzPct val="25000"/>
              <a:buFont typeface="Arial"/>
              <a:buNone/>
            </a:pPr>
            <a:endParaRPr lang="es-VE" sz="1850" b="1" dirty="0"/>
          </a:p>
        </p:txBody>
      </p:sp>
      <p:sp>
        <p:nvSpPr>
          <p:cNvPr id="394" name="Shape 394"/>
          <p:cNvSpPr txBox="1">
            <a:spLocks noGrp="1"/>
          </p:cNvSpPr>
          <p:nvPr>
            <p:ph type="title"/>
          </p:nvPr>
        </p:nvSpPr>
        <p:spPr>
          <a:xfrm>
            <a:off x="666539" y="209956"/>
            <a:ext cx="5192220" cy="428400"/>
          </a:xfrm>
          <a:prstGeom prst="rect">
            <a:avLst/>
          </a:prstGeom>
          <a:noFill/>
          <a:ln>
            <a:noFill/>
          </a:ln>
        </p:spPr>
        <p:txBody>
          <a:bodyPr lIns="91425" tIns="45700" rIns="91425" bIns="45700" anchor="ctr" anchorCtr="0">
            <a:noAutofit/>
          </a:bodyPr>
          <a:lstStyle/>
          <a:p>
            <a:pPr marL="0" marR="0" lvl="0" indent="0" algn="l" rtl="0">
              <a:spcBef>
                <a:spcPts val="0"/>
              </a:spcBef>
              <a:buClr>
                <a:srgbClr val="F7B600"/>
              </a:buClr>
              <a:buSzPct val="25000"/>
              <a:buFont typeface="Arial"/>
              <a:buNone/>
            </a:pPr>
            <a:r>
              <a:rPr lang="es-VE" sz="1200" dirty="0">
                <a:solidFill>
                  <a:srgbClr val="F7B600"/>
                </a:solidFill>
                <a:latin typeface="Montserrat"/>
                <a:ea typeface="Montserrat"/>
                <a:cs typeface="Montserrat"/>
                <a:sym typeface="Montserrat"/>
              </a:rPr>
              <a:t>5</a:t>
            </a:r>
            <a:r>
              <a:rPr lang="es-VE" sz="1200" i="0" u="none" strike="noStrike" cap="none" dirty="0">
                <a:solidFill>
                  <a:srgbClr val="F7B600"/>
                </a:solidFill>
                <a:latin typeface="Montserrat"/>
                <a:ea typeface="Montserrat"/>
                <a:cs typeface="Montserrat"/>
                <a:sym typeface="Montserrat"/>
              </a:rPr>
              <a:t>.1 Gráfico </a:t>
            </a:r>
            <a:r>
              <a:rPr lang="es-VE" sz="1200" i="0" u="none" strike="noStrike" cap="none">
                <a:solidFill>
                  <a:srgbClr val="F7B600"/>
                </a:solidFill>
                <a:latin typeface="Montserrat"/>
                <a:ea typeface="Montserrat"/>
                <a:cs typeface="Montserrat"/>
                <a:sym typeface="Montserrat"/>
              </a:rPr>
              <a:t>de Columnas</a:t>
            </a:r>
            <a:endParaRPr lang="es-VE" sz="1200" i="0" u="none" strike="noStrike" cap="none" dirty="0">
              <a:solidFill>
                <a:srgbClr val="F7B600"/>
              </a:solidFill>
              <a:latin typeface="Montserrat"/>
              <a:ea typeface="Montserrat"/>
              <a:cs typeface="Montserrat"/>
              <a:sym typeface="Montserrat"/>
            </a:endParaRPr>
          </a:p>
        </p:txBody>
      </p:sp>
      <p:pic>
        <p:nvPicPr>
          <p:cNvPr id="395" name="Shape 395" descr="isotipo codeacademy.png"/>
          <p:cNvPicPr preferRelativeResize="0"/>
          <p:nvPr/>
        </p:nvPicPr>
        <p:blipFill rotWithShape="1">
          <a:blip r:embed="rId3">
            <a:alphaModFix/>
          </a:blip>
          <a:srcRect/>
          <a:stretch/>
        </p:blipFill>
        <p:spPr>
          <a:xfrm>
            <a:off x="131781" y="126082"/>
            <a:ext cx="548100" cy="548100"/>
          </a:xfrm>
          <a:prstGeom prst="rect">
            <a:avLst/>
          </a:prstGeom>
          <a:noFill/>
          <a:ln>
            <a:noFill/>
          </a:ln>
        </p:spPr>
      </p:pic>
      <p:sp>
        <p:nvSpPr>
          <p:cNvPr id="396" name="Shape 396"/>
          <p:cNvSpPr txBox="1"/>
          <p:nvPr/>
        </p:nvSpPr>
        <p:spPr>
          <a:xfrm>
            <a:off x="1117076" y="674182"/>
            <a:ext cx="7494309"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GT" sz="3600" dirty="0">
                <a:solidFill>
                  <a:srgbClr val="F7B600"/>
                </a:solidFill>
                <a:latin typeface="Raleway"/>
                <a:ea typeface="Raleway"/>
                <a:cs typeface="Raleway"/>
                <a:sym typeface="Raleway"/>
              </a:rPr>
              <a:t>Crea tu propio gráfico con Legos</a:t>
            </a:r>
            <a:endParaRPr lang="es-GT" sz="3600" b="0" i="0" u="none" strike="noStrike" cap="none" dirty="0">
              <a:solidFill>
                <a:srgbClr val="F7B600"/>
              </a:solidFill>
              <a:latin typeface="Raleway"/>
              <a:ea typeface="Raleway"/>
              <a:cs typeface="Raleway"/>
              <a:sym typeface="Raleway"/>
            </a:endParaRPr>
          </a:p>
        </p:txBody>
      </p:sp>
      <p:sp>
        <p:nvSpPr>
          <p:cNvPr id="2" name="TextBox 1">
            <a:extLst>
              <a:ext uri="{FF2B5EF4-FFF2-40B4-BE49-F238E27FC236}">
                <a16:creationId xmlns:a16="http://schemas.microsoft.com/office/drawing/2014/main" id="{359987A4-FA09-49EA-9AD5-F637CA854CD0}"/>
              </a:ext>
            </a:extLst>
          </p:cNvPr>
          <p:cNvSpPr txBox="1"/>
          <p:nvPr/>
        </p:nvSpPr>
        <p:spPr>
          <a:xfrm>
            <a:off x="4279769" y="1592655"/>
            <a:ext cx="4731299" cy="3785652"/>
          </a:xfrm>
          <a:prstGeom prst="rect">
            <a:avLst/>
          </a:prstGeom>
          <a:noFill/>
        </p:spPr>
        <p:txBody>
          <a:bodyPr wrap="square" rtlCol="0">
            <a:spAutoFit/>
          </a:bodyPr>
          <a:lstStyle/>
          <a:p>
            <a:pPr algn="just"/>
            <a:r>
              <a:rPr lang="es-VE" sz="1600" b="1" dirty="0">
                <a:latin typeface="Raleway" panose="020B0604020202020204" charset="0"/>
              </a:rPr>
              <a:t>Instrucciones</a:t>
            </a:r>
          </a:p>
          <a:p>
            <a:pPr algn="just"/>
            <a:endParaRPr lang="es-VE" sz="1600" dirty="0">
              <a:latin typeface="Raleway" panose="020B0604020202020204" charset="0"/>
            </a:endParaRPr>
          </a:p>
          <a:p>
            <a:pPr marL="342900" indent="-342900" algn="just">
              <a:buAutoNum type="arabicPeriod"/>
            </a:pPr>
            <a:r>
              <a:rPr lang="es-VE" sz="1600" dirty="0">
                <a:latin typeface="Raleway" panose="020B0604020202020204" charset="0"/>
              </a:rPr>
              <a:t>Coloca en la base la cantidad de piezas verdes que está para cada año. Recuerda que cada año representa una columna nueva de nuestro gráfico de columnas, así que deberás colocar sólo una pieza verde como base de la primera columna, pero 2 piezas verdes para la segunda y así. </a:t>
            </a:r>
          </a:p>
          <a:p>
            <a:pPr marL="342900" indent="-342900" algn="just">
              <a:buAutoNum type="arabicPeriod"/>
            </a:pPr>
            <a:r>
              <a:rPr lang="es-VE" sz="1600" dirty="0">
                <a:latin typeface="Raleway" panose="020B0604020202020204" charset="0"/>
              </a:rPr>
              <a:t>Luego coloca sobre las piezas verdes, la cantidad de piezas azules que indica la data. </a:t>
            </a:r>
          </a:p>
          <a:p>
            <a:pPr marL="342900" indent="-342900" algn="just">
              <a:buAutoNum type="arabicPeriod"/>
            </a:pPr>
            <a:r>
              <a:rPr lang="es-VE" sz="1600" dirty="0">
                <a:latin typeface="Raleway" panose="020B0604020202020204" charset="0"/>
              </a:rPr>
              <a:t>Luego coloca sobre las piezas amarillas sobre las piezas azules</a:t>
            </a:r>
          </a:p>
          <a:p>
            <a:pPr marL="342900" indent="-342900" algn="just">
              <a:buAutoNum type="arabicPeriod"/>
            </a:pPr>
            <a:r>
              <a:rPr lang="es-VE" sz="1600" dirty="0">
                <a:latin typeface="Raleway" panose="020B0604020202020204" charset="0"/>
              </a:rPr>
              <a:t>Por último coloca las piezas rojas sobre las amarillas. </a:t>
            </a:r>
          </a:p>
        </p:txBody>
      </p:sp>
      <p:graphicFrame>
        <p:nvGraphicFramePr>
          <p:cNvPr id="3" name="Table 2">
            <a:extLst>
              <a:ext uri="{FF2B5EF4-FFF2-40B4-BE49-F238E27FC236}">
                <a16:creationId xmlns:a16="http://schemas.microsoft.com/office/drawing/2014/main" id="{99B0A39E-EDAF-4197-A6EB-92B53F8AF5DA}"/>
              </a:ext>
            </a:extLst>
          </p:cNvPr>
          <p:cNvGraphicFramePr>
            <a:graphicFrameLocks noGrp="1"/>
          </p:cNvGraphicFramePr>
          <p:nvPr>
            <p:extLst/>
          </p:nvPr>
        </p:nvGraphicFramePr>
        <p:xfrm>
          <a:off x="132932" y="2098404"/>
          <a:ext cx="4104894" cy="1854200"/>
        </p:xfrm>
        <a:graphic>
          <a:graphicData uri="http://schemas.openxmlformats.org/drawingml/2006/table">
            <a:tbl>
              <a:tblPr firstRow="1" bandRow="1">
                <a:tableStyleId>{5C22544A-7EE6-4342-B048-85BDC9FD1C3A}</a:tableStyleId>
              </a:tblPr>
              <a:tblGrid>
                <a:gridCol w="1046274">
                  <a:extLst>
                    <a:ext uri="{9D8B030D-6E8A-4147-A177-3AD203B41FA5}">
                      <a16:colId xmlns:a16="http://schemas.microsoft.com/office/drawing/2014/main" val="1642073338"/>
                    </a:ext>
                  </a:extLst>
                </a:gridCol>
                <a:gridCol w="598225">
                  <a:extLst>
                    <a:ext uri="{9D8B030D-6E8A-4147-A177-3AD203B41FA5}">
                      <a16:colId xmlns:a16="http://schemas.microsoft.com/office/drawing/2014/main" val="1073385963"/>
                    </a:ext>
                  </a:extLst>
                </a:gridCol>
                <a:gridCol w="598602">
                  <a:extLst>
                    <a:ext uri="{9D8B030D-6E8A-4147-A177-3AD203B41FA5}">
                      <a16:colId xmlns:a16="http://schemas.microsoft.com/office/drawing/2014/main" val="2345704613"/>
                    </a:ext>
                  </a:extLst>
                </a:gridCol>
                <a:gridCol w="593889">
                  <a:extLst>
                    <a:ext uri="{9D8B030D-6E8A-4147-A177-3AD203B41FA5}">
                      <a16:colId xmlns:a16="http://schemas.microsoft.com/office/drawing/2014/main" val="1459903231"/>
                    </a:ext>
                  </a:extLst>
                </a:gridCol>
                <a:gridCol w="631595">
                  <a:extLst>
                    <a:ext uri="{9D8B030D-6E8A-4147-A177-3AD203B41FA5}">
                      <a16:colId xmlns:a16="http://schemas.microsoft.com/office/drawing/2014/main" val="311011381"/>
                    </a:ext>
                  </a:extLst>
                </a:gridCol>
                <a:gridCol w="636309">
                  <a:extLst>
                    <a:ext uri="{9D8B030D-6E8A-4147-A177-3AD203B41FA5}">
                      <a16:colId xmlns:a16="http://schemas.microsoft.com/office/drawing/2014/main" val="4234893951"/>
                    </a:ext>
                  </a:extLst>
                </a:gridCol>
              </a:tblGrid>
              <a:tr h="370840">
                <a:tc>
                  <a:txBody>
                    <a:bodyPr/>
                    <a:lstStyle/>
                    <a:p>
                      <a:r>
                        <a:rPr lang="es-VE" dirty="0">
                          <a:solidFill>
                            <a:schemeClr val="bg1"/>
                          </a:solidFill>
                          <a:latin typeface="Raleway" panose="020B0604020202020204" charset="0"/>
                        </a:rPr>
                        <a:t>Categoría</a:t>
                      </a:r>
                      <a:endParaRPr lang="en-US" dirty="0">
                        <a:solidFill>
                          <a:schemeClr val="bg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B617"/>
                    </a:solidFill>
                  </a:tcPr>
                </a:tc>
                <a:tc>
                  <a:txBody>
                    <a:bodyPr/>
                    <a:lstStyle/>
                    <a:p>
                      <a:r>
                        <a:rPr lang="es-VE" dirty="0">
                          <a:solidFill>
                            <a:schemeClr val="bg1"/>
                          </a:solidFill>
                          <a:latin typeface="Raleway" panose="020B0604020202020204" charset="0"/>
                        </a:rPr>
                        <a:t>2012</a:t>
                      </a:r>
                      <a:endParaRPr lang="en-US" dirty="0">
                        <a:solidFill>
                          <a:schemeClr val="bg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B617"/>
                    </a:solidFill>
                  </a:tcPr>
                </a:tc>
                <a:tc>
                  <a:txBody>
                    <a:bodyPr/>
                    <a:lstStyle/>
                    <a:p>
                      <a:r>
                        <a:rPr lang="es-VE" dirty="0">
                          <a:solidFill>
                            <a:schemeClr val="bg1"/>
                          </a:solidFill>
                          <a:latin typeface="Raleway" panose="020B0604020202020204" charset="0"/>
                        </a:rPr>
                        <a:t>2013</a:t>
                      </a:r>
                      <a:endParaRPr lang="en-US" dirty="0">
                        <a:solidFill>
                          <a:schemeClr val="bg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B617"/>
                    </a:solidFill>
                  </a:tcPr>
                </a:tc>
                <a:tc>
                  <a:txBody>
                    <a:bodyPr/>
                    <a:lstStyle/>
                    <a:p>
                      <a:r>
                        <a:rPr lang="es-VE" dirty="0">
                          <a:solidFill>
                            <a:schemeClr val="bg1"/>
                          </a:solidFill>
                          <a:latin typeface="Raleway" panose="020B0604020202020204" charset="0"/>
                        </a:rPr>
                        <a:t>2014</a:t>
                      </a:r>
                      <a:endParaRPr lang="en-US" dirty="0">
                        <a:solidFill>
                          <a:schemeClr val="bg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B617"/>
                    </a:solidFill>
                  </a:tcPr>
                </a:tc>
                <a:tc>
                  <a:txBody>
                    <a:bodyPr/>
                    <a:lstStyle/>
                    <a:p>
                      <a:r>
                        <a:rPr lang="es-VE" dirty="0">
                          <a:solidFill>
                            <a:schemeClr val="bg1"/>
                          </a:solidFill>
                          <a:latin typeface="Raleway" panose="020B0604020202020204" charset="0"/>
                        </a:rPr>
                        <a:t>2015</a:t>
                      </a:r>
                      <a:endParaRPr lang="en-US" dirty="0">
                        <a:solidFill>
                          <a:schemeClr val="bg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B617"/>
                    </a:solidFill>
                  </a:tcPr>
                </a:tc>
                <a:tc>
                  <a:txBody>
                    <a:bodyPr/>
                    <a:lstStyle/>
                    <a:p>
                      <a:r>
                        <a:rPr lang="es-VE" dirty="0">
                          <a:solidFill>
                            <a:schemeClr val="bg1"/>
                          </a:solidFill>
                          <a:latin typeface="Raleway" panose="020B0604020202020204" charset="0"/>
                        </a:rPr>
                        <a:t>2016</a:t>
                      </a:r>
                      <a:endParaRPr lang="en-US" dirty="0">
                        <a:solidFill>
                          <a:schemeClr val="bg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B617"/>
                    </a:solidFill>
                  </a:tcPr>
                </a:tc>
                <a:extLst>
                  <a:ext uri="{0D108BD9-81ED-4DB2-BD59-A6C34878D82A}">
                    <a16:rowId xmlns:a16="http://schemas.microsoft.com/office/drawing/2014/main" val="2952785500"/>
                  </a:ext>
                </a:extLst>
              </a:tr>
              <a:tr h="370840">
                <a:tc>
                  <a:txBody>
                    <a:bodyPr/>
                    <a:lstStyle/>
                    <a:p>
                      <a:pPr algn="ctr"/>
                      <a:r>
                        <a:rPr lang="es-VE" b="1" dirty="0">
                          <a:solidFill>
                            <a:srgbClr val="00B050"/>
                          </a:solidFill>
                          <a:latin typeface="Raleway" panose="020B0604020202020204" charset="0"/>
                        </a:rPr>
                        <a:t>X</a:t>
                      </a:r>
                      <a:endParaRPr lang="en-US" b="1" dirty="0">
                        <a:solidFill>
                          <a:srgbClr val="00B050"/>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Raleway" panose="020B060402020202020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VE" dirty="0">
                          <a:solidFill>
                            <a:schemeClr val="tx1"/>
                          </a:solidFill>
                          <a:latin typeface="Raleway" panose="020B0604020202020204" charset="0"/>
                        </a:rPr>
                        <a:t>2</a:t>
                      </a:r>
                      <a:endParaRPr lang="en-US" dirty="0">
                        <a:solidFill>
                          <a:schemeClr val="tx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Raleway" panose="020B06040202020202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Raleway" panose="020B06040202020202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Raleway" panose="020B06040202020202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8618717"/>
                  </a:ext>
                </a:extLst>
              </a:tr>
              <a:tr h="370840">
                <a:tc>
                  <a:txBody>
                    <a:bodyPr/>
                    <a:lstStyle/>
                    <a:p>
                      <a:pPr algn="ctr"/>
                      <a:r>
                        <a:rPr lang="es-VE" b="1" dirty="0">
                          <a:solidFill>
                            <a:srgbClr val="0070C0"/>
                          </a:solidFill>
                          <a:latin typeface="Raleway" panose="020B0604020202020204" charset="0"/>
                        </a:rPr>
                        <a:t>X</a:t>
                      </a:r>
                      <a:endParaRPr lang="en-US" b="1" dirty="0">
                        <a:solidFill>
                          <a:srgbClr val="0070C0"/>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Raleway" panose="020B060402020202020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Raleway" panose="020B06040202020202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Raleway" panose="020B06040202020202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Raleway" panose="020B06040202020202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Raleway" panose="020B06040202020202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2974235"/>
                  </a:ext>
                </a:extLst>
              </a:tr>
              <a:tr h="370840">
                <a:tc>
                  <a:txBody>
                    <a:bodyPr/>
                    <a:lstStyle/>
                    <a:p>
                      <a:pPr algn="ctr"/>
                      <a:r>
                        <a:rPr lang="es-VE" b="1" dirty="0">
                          <a:solidFill>
                            <a:srgbClr val="F7B617"/>
                          </a:solidFill>
                          <a:latin typeface="Raleway" panose="020B0604020202020204" charset="0"/>
                        </a:rPr>
                        <a:t>X</a:t>
                      </a:r>
                      <a:endParaRPr lang="en-US" b="1" dirty="0">
                        <a:solidFill>
                          <a:srgbClr val="F7B617"/>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Raleway" panose="020B06040202020202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Raleway" panose="020B06040202020202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Raleway" panose="020B06040202020202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Raleway" panose="020B060402020202020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Raleway" panose="020B060402020202020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1752445"/>
                  </a:ext>
                </a:extLst>
              </a:tr>
              <a:tr h="370840">
                <a:tc>
                  <a:txBody>
                    <a:bodyPr/>
                    <a:lstStyle/>
                    <a:p>
                      <a:pPr algn="ctr"/>
                      <a:r>
                        <a:rPr lang="es-VE" b="1" dirty="0">
                          <a:solidFill>
                            <a:srgbClr val="FF0000"/>
                          </a:solidFill>
                          <a:latin typeface="Raleway" panose="020B0604020202020204" charset="0"/>
                        </a:rPr>
                        <a:t>X</a:t>
                      </a:r>
                      <a:endParaRPr lang="en-US" b="1" dirty="0">
                        <a:solidFill>
                          <a:srgbClr val="FF0000"/>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Raleway" panose="020B060402020202020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Raleway" panose="020B060402020202020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Raleway" panose="020B06040202020202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Raleway" panose="020B06040202020202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Raleway" panose="020B060402020202020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6693980"/>
                  </a:ext>
                </a:extLst>
              </a:tr>
            </a:tbl>
          </a:graphicData>
        </a:graphic>
      </p:graphicFrame>
    </p:spTree>
    <p:extLst>
      <p:ext uri="{BB962C8B-B14F-4D97-AF65-F5344CB8AC3E}">
        <p14:creationId xmlns:p14="http://schemas.microsoft.com/office/powerpoint/2010/main" val="225403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457200" y="1628481"/>
            <a:ext cx="8229600" cy="45261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s-VE" sz="1850" b="0" i="0" u="none" strike="noStrike" cap="none" dirty="0">
                <a:solidFill>
                  <a:schemeClr val="dk1"/>
                </a:solidFill>
              </a:rPr>
              <a:t>Texto</a:t>
            </a:r>
            <a:endParaRPr lang="es-VE" sz="1850" dirty="0"/>
          </a:p>
        </p:txBody>
      </p:sp>
      <p:sp>
        <p:nvSpPr>
          <p:cNvPr id="394" name="Shape 394"/>
          <p:cNvSpPr txBox="1">
            <a:spLocks noGrp="1"/>
          </p:cNvSpPr>
          <p:nvPr>
            <p:ph type="title"/>
          </p:nvPr>
        </p:nvSpPr>
        <p:spPr>
          <a:xfrm>
            <a:off x="666539" y="209956"/>
            <a:ext cx="5192220" cy="428400"/>
          </a:xfrm>
          <a:prstGeom prst="rect">
            <a:avLst/>
          </a:prstGeom>
          <a:noFill/>
          <a:ln>
            <a:noFill/>
          </a:ln>
        </p:spPr>
        <p:txBody>
          <a:bodyPr lIns="91425" tIns="45700" rIns="91425" bIns="45700" anchor="ctr" anchorCtr="0">
            <a:noAutofit/>
          </a:bodyPr>
          <a:lstStyle/>
          <a:p>
            <a:pPr marL="0" marR="0" lvl="0" indent="0" algn="l" rtl="0">
              <a:spcBef>
                <a:spcPts val="0"/>
              </a:spcBef>
              <a:buClr>
                <a:srgbClr val="F7B600"/>
              </a:buClr>
              <a:buSzPct val="25000"/>
              <a:buFont typeface="Arial"/>
              <a:buNone/>
            </a:pPr>
            <a:r>
              <a:rPr lang="es-VE" sz="1200" dirty="0">
                <a:solidFill>
                  <a:srgbClr val="F7B600"/>
                </a:solidFill>
                <a:latin typeface="Montserrat"/>
                <a:ea typeface="Montserrat"/>
                <a:cs typeface="Montserrat"/>
                <a:sym typeface="Montserrat"/>
              </a:rPr>
              <a:t>5</a:t>
            </a:r>
            <a:r>
              <a:rPr lang="es-VE" sz="1200" i="0" u="none" strike="noStrike" cap="none" dirty="0">
                <a:solidFill>
                  <a:srgbClr val="F7B600"/>
                </a:solidFill>
                <a:latin typeface="Montserrat"/>
                <a:ea typeface="Montserrat"/>
                <a:cs typeface="Montserrat"/>
                <a:sym typeface="Montserrat"/>
              </a:rPr>
              <a:t>.3 Gráfico de Burbujas</a:t>
            </a:r>
          </a:p>
        </p:txBody>
      </p:sp>
      <p:pic>
        <p:nvPicPr>
          <p:cNvPr id="395" name="Shape 395" descr="isotipo codeacademy.png"/>
          <p:cNvPicPr preferRelativeResize="0"/>
          <p:nvPr/>
        </p:nvPicPr>
        <p:blipFill rotWithShape="1">
          <a:blip r:embed="rId3">
            <a:alphaModFix/>
          </a:blip>
          <a:srcRect/>
          <a:stretch/>
        </p:blipFill>
        <p:spPr>
          <a:xfrm>
            <a:off x="131781" y="126082"/>
            <a:ext cx="548100" cy="548100"/>
          </a:xfrm>
          <a:prstGeom prst="rect">
            <a:avLst/>
          </a:prstGeom>
          <a:noFill/>
          <a:ln>
            <a:noFill/>
          </a:ln>
        </p:spPr>
      </p:pic>
      <p:sp>
        <p:nvSpPr>
          <p:cNvPr id="396" name="Shape 396"/>
          <p:cNvSpPr txBox="1"/>
          <p:nvPr/>
        </p:nvSpPr>
        <p:spPr>
          <a:xfrm>
            <a:off x="1117077" y="674182"/>
            <a:ext cx="710781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GT" sz="3600" dirty="0">
                <a:solidFill>
                  <a:srgbClr val="F7B600"/>
                </a:solidFill>
                <a:latin typeface="Raleway"/>
                <a:ea typeface="Raleway"/>
                <a:cs typeface="Raleway"/>
                <a:sym typeface="Raleway"/>
              </a:rPr>
              <a:t>Título</a:t>
            </a:r>
            <a:endParaRPr lang="es-GT" sz="3600" b="0" i="0" u="none" strike="noStrike" cap="none" dirty="0">
              <a:solidFill>
                <a:srgbClr val="F7B600"/>
              </a:solidFill>
              <a:latin typeface="Raleway"/>
              <a:ea typeface="Raleway"/>
              <a:cs typeface="Raleway"/>
              <a:sym typeface="Raleway"/>
            </a:endParaRPr>
          </a:p>
        </p:txBody>
      </p:sp>
    </p:spTree>
    <p:extLst>
      <p:ext uri="{BB962C8B-B14F-4D97-AF65-F5344CB8AC3E}">
        <p14:creationId xmlns:p14="http://schemas.microsoft.com/office/powerpoint/2010/main" val="126915190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Words>
  <Application>Microsoft Office PowerPoint</Application>
  <PresentationFormat>On-screen Show (4:3)</PresentationFormat>
  <Paragraphs>45</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Raleway</vt:lpstr>
      <vt:lpstr>Montserrat</vt:lpstr>
      <vt:lpstr>Office Theme</vt:lpstr>
      <vt:lpstr>PowerPoint Presentation</vt:lpstr>
      <vt:lpstr>5.1 Gráfico de Columnas</vt:lpstr>
      <vt:lpstr>5.3 Gráfico de Burbujas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Marines Plaza</dc:creator>
  <cp:lastModifiedBy>Marines Plaza</cp:lastModifiedBy>
  <cp:revision>18</cp:revision>
  <dcterms:modified xsi:type="dcterms:W3CDTF">2017-07-21T20:55:25Z</dcterms:modified>
</cp:coreProperties>
</file>