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82" r:id="rId2"/>
    <p:sldId id="283" r:id="rId3"/>
    <p:sldId id="284" r:id="rId4"/>
    <p:sldId id="285" r:id="rId5"/>
    <p:sldId id="286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42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66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32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5.4.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Gráfico de Dispersión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.4 Gráfico de Dispersión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517876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Crea tu propio gráfico con Legos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BC5914-ECE1-4473-BACB-1CB223FC2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94516"/>
              </p:ext>
            </p:extLst>
          </p:nvPr>
        </p:nvGraphicFramePr>
        <p:xfrm>
          <a:off x="405831" y="2362354"/>
          <a:ext cx="30302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427">
                  <a:extLst>
                    <a:ext uri="{9D8B030D-6E8A-4147-A177-3AD203B41FA5}">
                      <a16:colId xmlns:a16="http://schemas.microsoft.com/office/drawing/2014/main" val="1642073338"/>
                    </a:ext>
                  </a:extLst>
                </a:gridCol>
                <a:gridCol w="808151">
                  <a:extLst>
                    <a:ext uri="{9D8B030D-6E8A-4147-A177-3AD203B41FA5}">
                      <a16:colId xmlns:a16="http://schemas.microsoft.com/office/drawing/2014/main" val="1073385963"/>
                    </a:ext>
                  </a:extLst>
                </a:gridCol>
                <a:gridCol w="808660">
                  <a:extLst>
                    <a:ext uri="{9D8B030D-6E8A-4147-A177-3AD203B41FA5}">
                      <a16:colId xmlns:a16="http://schemas.microsoft.com/office/drawing/2014/main" val="2345704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Categoría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Talla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Peso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8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B05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B05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61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70C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70C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9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7B617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7B617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75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9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B05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B05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98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70C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70C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7B617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7B617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7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30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8842B9-8B95-48A7-92E4-3B2BE08CB188}"/>
              </a:ext>
            </a:extLst>
          </p:cNvPr>
          <p:cNvSpPr txBox="1"/>
          <p:nvPr/>
        </p:nvSpPr>
        <p:spPr>
          <a:xfrm>
            <a:off x="5340285" y="1592655"/>
            <a:ext cx="247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latin typeface="Raleway" panose="020B0604020202020204" charset="0"/>
              </a:rPr>
              <a:t>Instrucciones</a:t>
            </a:r>
            <a:endParaRPr lang="en-US" sz="1600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5.4 Gráfico de Dispersión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6" y="674182"/>
            <a:ext cx="749430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Resultado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95CE39-599D-4623-B63A-F822C347B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7" y="1649691"/>
            <a:ext cx="4809427" cy="4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5.4 Gráfico de Dispersión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¿Cómo hacemos el ejemplo?</a:t>
            </a:r>
          </a:p>
        </p:txBody>
      </p:sp>
    </p:spTree>
    <p:extLst>
      <p:ext uri="{BB962C8B-B14F-4D97-AF65-F5344CB8AC3E}">
        <p14:creationId xmlns:p14="http://schemas.microsoft.com/office/powerpoint/2010/main" val="10104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5.4 Gráfico de Dispersión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786380" y="2719799"/>
            <a:ext cx="523658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GT" sz="54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TU TURNO</a:t>
            </a:r>
          </a:p>
        </p:txBody>
      </p:sp>
    </p:spTree>
    <p:extLst>
      <p:ext uri="{BB962C8B-B14F-4D97-AF65-F5344CB8AC3E}">
        <p14:creationId xmlns:p14="http://schemas.microsoft.com/office/powerpoint/2010/main" val="85436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Raleway</vt:lpstr>
      <vt:lpstr>Montserrat</vt:lpstr>
      <vt:lpstr>Office Theme</vt:lpstr>
      <vt:lpstr>PowerPoint Presentation</vt:lpstr>
      <vt:lpstr>5.4 Gráfico de Dispersión</vt:lpstr>
      <vt:lpstr>5.4 Gráfico de Dispersión</vt:lpstr>
      <vt:lpstr>5.4 Gráfico de Dispersión</vt:lpstr>
      <vt:lpstr>5.4 Gráfico de Dispersión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22</cp:revision>
  <dcterms:modified xsi:type="dcterms:W3CDTF">2017-07-21T20:54:19Z</dcterms:modified>
</cp:coreProperties>
</file>