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amp;ehk=IiD9K8QZU2Cim7zdCazXLw&amp;r=0&amp;pid=OfficeInsert"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5" r:id="rId3"/>
    <p:sldId id="259" r:id="rId4"/>
    <p:sldId id="261" r:id="rId5"/>
    <p:sldId id="260" r:id="rId6"/>
    <p:sldId id="277" r:id="rId7"/>
    <p:sldId id="278" r:id="rId8"/>
    <p:sldId id="279" r:id="rId9"/>
    <p:sldId id="300" r:id="rId10"/>
    <p:sldId id="301" r:id="rId11"/>
    <p:sldId id="302" r:id="rId12"/>
    <p:sldId id="303" r:id="rId13"/>
    <p:sldId id="304" r:id="rId14"/>
    <p:sldId id="305" r:id="rId15"/>
    <p:sldId id="306" r:id="rId16"/>
    <p:sldId id="307" r:id="rId17"/>
    <p:sldId id="309" r:id="rId18"/>
    <p:sldId id="308" r:id="rId19"/>
    <p:sldId id="293" r:id="rId20"/>
    <p:sldId id="294" r:id="rId21"/>
    <p:sldId id="295" r:id="rId22"/>
    <p:sldId id="296" r:id="rId23"/>
    <p:sldId id="297" r:id="rId24"/>
    <p:sldId id="298" r:id="rId25"/>
    <p:sldId id="299" r:id="rId26"/>
    <p:sldId id="276" r:id="rId27"/>
    <p:sldId id="282" r:id="rId28"/>
    <p:sldId id="283" r:id="rId29"/>
    <p:sldId id="281" r:id="rId30"/>
    <p:sldId id="262" r:id="rId31"/>
    <p:sldId id="2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B0EF64-17A6-4A1C-95F8-4130986D5EC8}" v="438" dt="2017-07-25T01:30:29.5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68625-91DA-4E55-804D-8F973C2FAC6C}" type="doc">
      <dgm:prSet loTypeId="urn:microsoft.com/office/officeart/2016/7/layout/VerticalDownArrowProcess" loCatId="process" qsTypeId="urn:microsoft.com/office/officeart/2005/8/quickstyle/simple1" qsCatId="simple" csTypeId="urn:microsoft.com/office/officeart/2005/8/colors/accent0_3" csCatId="mainScheme"/>
      <dgm:spPr/>
      <dgm:t>
        <a:bodyPr/>
        <a:lstStyle/>
        <a:p>
          <a:endParaRPr lang="en-US"/>
        </a:p>
      </dgm:t>
    </dgm:pt>
    <dgm:pt modelId="{9A54ABEE-96CA-43EC-8CDC-49F0CC562D06}">
      <dgm:prSet/>
      <dgm:spPr/>
      <dgm:t>
        <a:bodyPr/>
        <a:lstStyle/>
        <a:p>
          <a:r>
            <a:rPr lang="en-US"/>
            <a:t>Correct</a:t>
          </a:r>
        </a:p>
      </dgm:t>
    </dgm:pt>
    <dgm:pt modelId="{1B730E16-D610-4AC6-BC1C-95510299128B}" type="parTrans" cxnId="{BD313B46-F4F1-4B95-B7AE-B79F4B01D3E3}">
      <dgm:prSet/>
      <dgm:spPr/>
      <dgm:t>
        <a:bodyPr/>
        <a:lstStyle/>
        <a:p>
          <a:endParaRPr lang="en-US"/>
        </a:p>
      </dgm:t>
    </dgm:pt>
    <dgm:pt modelId="{5B85E2F9-65EB-4C43-A3B0-2A783E2B6534}" type="sibTrans" cxnId="{BD313B46-F4F1-4B95-B7AE-B79F4B01D3E3}">
      <dgm:prSet/>
      <dgm:spPr/>
      <dgm:t>
        <a:bodyPr/>
        <a:lstStyle/>
        <a:p>
          <a:endParaRPr lang="en-US"/>
        </a:p>
      </dgm:t>
    </dgm:pt>
    <dgm:pt modelId="{6EBB0020-5992-4085-B90A-62038E7DECD6}">
      <dgm:prSet/>
      <dgm:spPr/>
      <dgm:t>
        <a:bodyPr/>
        <a:lstStyle/>
        <a:p>
          <a:r>
            <a:rPr lang="en-US"/>
            <a:t>Efficient</a:t>
          </a:r>
        </a:p>
      </dgm:t>
    </dgm:pt>
    <dgm:pt modelId="{4BEDBA60-856B-4B28-85B7-E5E4FAE9B5F3}" type="parTrans" cxnId="{EC82E600-B83B-4EFA-9F65-8469AA5DC8D7}">
      <dgm:prSet/>
      <dgm:spPr/>
      <dgm:t>
        <a:bodyPr/>
        <a:lstStyle/>
        <a:p>
          <a:endParaRPr lang="en-US"/>
        </a:p>
      </dgm:t>
    </dgm:pt>
    <dgm:pt modelId="{1DC95A39-B75D-49D3-806F-F271BE7E7362}" type="sibTrans" cxnId="{EC82E600-B83B-4EFA-9F65-8469AA5DC8D7}">
      <dgm:prSet/>
      <dgm:spPr/>
      <dgm:t>
        <a:bodyPr/>
        <a:lstStyle/>
        <a:p>
          <a:endParaRPr lang="en-US"/>
        </a:p>
      </dgm:t>
    </dgm:pt>
    <dgm:pt modelId="{3C1FA9AC-787D-446F-A97B-92EE10F015D1}">
      <dgm:prSet/>
      <dgm:spPr/>
      <dgm:t>
        <a:bodyPr/>
        <a:lstStyle/>
        <a:p>
          <a:r>
            <a:rPr lang="en-US"/>
            <a:t>Simple</a:t>
          </a:r>
        </a:p>
      </dgm:t>
    </dgm:pt>
    <dgm:pt modelId="{1A1FFBE2-6827-4288-A47E-E11071FC214F}" type="parTrans" cxnId="{C1ECE018-3278-4825-949E-23BB976BDC84}">
      <dgm:prSet/>
      <dgm:spPr/>
      <dgm:t>
        <a:bodyPr/>
        <a:lstStyle/>
        <a:p>
          <a:endParaRPr lang="en-US"/>
        </a:p>
      </dgm:t>
    </dgm:pt>
    <dgm:pt modelId="{B87C1A68-E425-4DB0-910C-9198D55B5F97}" type="sibTrans" cxnId="{C1ECE018-3278-4825-949E-23BB976BDC84}">
      <dgm:prSet/>
      <dgm:spPr/>
      <dgm:t>
        <a:bodyPr/>
        <a:lstStyle/>
        <a:p>
          <a:endParaRPr lang="en-US"/>
        </a:p>
      </dgm:t>
    </dgm:pt>
    <dgm:pt modelId="{77DB414C-5473-4FE7-905A-69DEC97407FB}">
      <dgm:prSet/>
      <dgm:spPr/>
      <dgm:t>
        <a:bodyPr/>
        <a:lstStyle/>
        <a:p>
          <a:r>
            <a:rPr lang="en-US"/>
            <a:t>Readable</a:t>
          </a:r>
        </a:p>
      </dgm:t>
    </dgm:pt>
    <dgm:pt modelId="{85E54C3A-28B4-425B-B2CB-858EE00B50D8}" type="parTrans" cxnId="{D3E2BAA1-C69E-4343-A490-9C22C238FD1D}">
      <dgm:prSet/>
      <dgm:spPr/>
      <dgm:t>
        <a:bodyPr/>
        <a:lstStyle/>
        <a:p>
          <a:endParaRPr lang="en-US"/>
        </a:p>
      </dgm:t>
    </dgm:pt>
    <dgm:pt modelId="{2BEF1C5D-7764-4CE4-A23E-D56E49009E5D}" type="sibTrans" cxnId="{D3E2BAA1-C69E-4343-A490-9C22C238FD1D}">
      <dgm:prSet/>
      <dgm:spPr/>
      <dgm:t>
        <a:bodyPr/>
        <a:lstStyle/>
        <a:p>
          <a:endParaRPr lang="en-US"/>
        </a:p>
      </dgm:t>
    </dgm:pt>
    <dgm:pt modelId="{42DA5CE7-9B7B-41F6-8D95-265B1ACC5AF2}">
      <dgm:prSet/>
      <dgm:spPr/>
      <dgm:t>
        <a:bodyPr/>
        <a:lstStyle/>
        <a:p>
          <a:r>
            <a:rPr lang="en-US"/>
            <a:t>Maintainable</a:t>
          </a:r>
        </a:p>
      </dgm:t>
    </dgm:pt>
    <dgm:pt modelId="{40C96596-DF18-40EC-B33D-0A553DEF67B6}" type="parTrans" cxnId="{F31A086B-E81E-42DD-8574-F7BD5EC49B03}">
      <dgm:prSet/>
      <dgm:spPr/>
      <dgm:t>
        <a:bodyPr/>
        <a:lstStyle/>
        <a:p>
          <a:endParaRPr lang="en-US"/>
        </a:p>
      </dgm:t>
    </dgm:pt>
    <dgm:pt modelId="{77E45B07-0777-4204-9DAD-4578F1F77037}" type="sibTrans" cxnId="{F31A086B-E81E-42DD-8574-F7BD5EC49B03}">
      <dgm:prSet/>
      <dgm:spPr/>
      <dgm:t>
        <a:bodyPr/>
        <a:lstStyle/>
        <a:p>
          <a:endParaRPr lang="en-US"/>
        </a:p>
      </dgm:t>
    </dgm:pt>
    <dgm:pt modelId="{20CD44D5-8233-4859-BEFA-4C043C89519E}" type="pres">
      <dgm:prSet presAssocID="{7A968625-91DA-4E55-804D-8F973C2FAC6C}" presName="Name0" presStyleCnt="0">
        <dgm:presLayoutVars>
          <dgm:dir/>
          <dgm:animLvl val="lvl"/>
          <dgm:resizeHandles val="exact"/>
        </dgm:presLayoutVars>
      </dgm:prSet>
      <dgm:spPr/>
    </dgm:pt>
    <dgm:pt modelId="{57A79B9C-2D90-4542-866C-3768057E8C79}" type="pres">
      <dgm:prSet presAssocID="{42DA5CE7-9B7B-41F6-8D95-265B1ACC5AF2}" presName="boxAndChildren" presStyleCnt="0"/>
      <dgm:spPr/>
    </dgm:pt>
    <dgm:pt modelId="{8865565F-6FA9-45F3-BE9C-C5203F0DBB2B}" type="pres">
      <dgm:prSet presAssocID="{42DA5CE7-9B7B-41F6-8D95-265B1ACC5AF2}" presName="parentTextBox" presStyleLbl="alignNode1" presStyleIdx="0" presStyleCnt="5"/>
      <dgm:spPr/>
    </dgm:pt>
    <dgm:pt modelId="{B0CF1C75-1511-474B-91A8-0A53E5409114}" type="pres">
      <dgm:prSet presAssocID="{42DA5CE7-9B7B-41F6-8D95-265B1ACC5AF2}" presName="descendantBox" presStyleLbl="bgAccFollowNode1" presStyleIdx="0" presStyleCnt="5"/>
      <dgm:spPr/>
    </dgm:pt>
    <dgm:pt modelId="{9A707119-79DA-47F0-B1E7-2B30C79BC555}" type="pres">
      <dgm:prSet presAssocID="{2BEF1C5D-7764-4CE4-A23E-D56E49009E5D}" presName="sp" presStyleCnt="0"/>
      <dgm:spPr/>
    </dgm:pt>
    <dgm:pt modelId="{45663B6C-924A-4F10-9A0D-92F0B6F3C1DD}" type="pres">
      <dgm:prSet presAssocID="{77DB414C-5473-4FE7-905A-69DEC97407FB}" presName="arrowAndChildren" presStyleCnt="0"/>
      <dgm:spPr/>
    </dgm:pt>
    <dgm:pt modelId="{FD48AB34-92BA-4F28-B336-26EF0592997F}" type="pres">
      <dgm:prSet presAssocID="{77DB414C-5473-4FE7-905A-69DEC97407FB}" presName="parentTextArrow" presStyleLbl="node1" presStyleIdx="0" presStyleCnt="4"/>
      <dgm:spPr/>
    </dgm:pt>
    <dgm:pt modelId="{A5EA31FB-AFDE-4744-AD4B-551AA29F8534}" type="pres">
      <dgm:prSet presAssocID="{77DB414C-5473-4FE7-905A-69DEC97407FB}" presName="arrow" presStyleLbl="alignNode1" presStyleIdx="1" presStyleCnt="5"/>
      <dgm:spPr/>
    </dgm:pt>
    <dgm:pt modelId="{4119C6DA-EE4E-4575-A2C6-06DE14F3E8DD}" type="pres">
      <dgm:prSet presAssocID="{77DB414C-5473-4FE7-905A-69DEC97407FB}" presName="descendantArrow" presStyleLbl="bgAccFollowNode1" presStyleIdx="1" presStyleCnt="5"/>
      <dgm:spPr/>
    </dgm:pt>
    <dgm:pt modelId="{A7FD5185-7ED4-4FA1-8891-507EF3469B50}" type="pres">
      <dgm:prSet presAssocID="{B87C1A68-E425-4DB0-910C-9198D55B5F97}" presName="sp" presStyleCnt="0"/>
      <dgm:spPr/>
    </dgm:pt>
    <dgm:pt modelId="{2698D767-E025-4540-82C5-D6387A41DA78}" type="pres">
      <dgm:prSet presAssocID="{3C1FA9AC-787D-446F-A97B-92EE10F015D1}" presName="arrowAndChildren" presStyleCnt="0"/>
      <dgm:spPr/>
    </dgm:pt>
    <dgm:pt modelId="{18CAC59E-02A0-4187-84F4-20FA535F27EE}" type="pres">
      <dgm:prSet presAssocID="{3C1FA9AC-787D-446F-A97B-92EE10F015D1}" presName="parentTextArrow" presStyleLbl="node1" presStyleIdx="1" presStyleCnt="4"/>
      <dgm:spPr/>
    </dgm:pt>
    <dgm:pt modelId="{862B4DED-B6B3-46AC-A732-5AF532B87ABA}" type="pres">
      <dgm:prSet presAssocID="{3C1FA9AC-787D-446F-A97B-92EE10F015D1}" presName="arrow" presStyleLbl="alignNode1" presStyleIdx="2" presStyleCnt="5"/>
      <dgm:spPr/>
    </dgm:pt>
    <dgm:pt modelId="{F85817E2-9496-405C-9C8C-6C3068D505C0}" type="pres">
      <dgm:prSet presAssocID="{3C1FA9AC-787D-446F-A97B-92EE10F015D1}" presName="descendantArrow" presStyleLbl="bgAccFollowNode1" presStyleIdx="2" presStyleCnt="5"/>
      <dgm:spPr/>
    </dgm:pt>
    <dgm:pt modelId="{FBC97054-937F-44DB-AAD4-251D032BCE56}" type="pres">
      <dgm:prSet presAssocID="{1DC95A39-B75D-49D3-806F-F271BE7E7362}" presName="sp" presStyleCnt="0"/>
      <dgm:spPr/>
    </dgm:pt>
    <dgm:pt modelId="{9197C108-3125-407D-BF08-AE8220FC887F}" type="pres">
      <dgm:prSet presAssocID="{6EBB0020-5992-4085-B90A-62038E7DECD6}" presName="arrowAndChildren" presStyleCnt="0"/>
      <dgm:spPr/>
    </dgm:pt>
    <dgm:pt modelId="{BAF054A7-3784-4A49-A6CE-1DA5A7566CD2}" type="pres">
      <dgm:prSet presAssocID="{6EBB0020-5992-4085-B90A-62038E7DECD6}" presName="parentTextArrow" presStyleLbl="node1" presStyleIdx="2" presStyleCnt="4"/>
      <dgm:spPr/>
    </dgm:pt>
    <dgm:pt modelId="{58524CB0-5FAE-4A84-A436-E5D30AE8B241}" type="pres">
      <dgm:prSet presAssocID="{6EBB0020-5992-4085-B90A-62038E7DECD6}" presName="arrow" presStyleLbl="alignNode1" presStyleIdx="3" presStyleCnt="5"/>
      <dgm:spPr/>
    </dgm:pt>
    <dgm:pt modelId="{387F4098-F624-4046-B28D-5D63D8BE3A02}" type="pres">
      <dgm:prSet presAssocID="{6EBB0020-5992-4085-B90A-62038E7DECD6}" presName="descendantArrow" presStyleLbl="bgAccFollowNode1" presStyleIdx="3" presStyleCnt="5"/>
      <dgm:spPr/>
    </dgm:pt>
    <dgm:pt modelId="{7C6D40E9-ED29-4CA2-981C-FA72FD101DF8}" type="pres">
      <dgm:prSet presAssocID="{5B85E2F9-65EB-4C43-A3B0-2A783E2B6534}" presName="sp" presStyleCnt="0"/>
      <dgm:spPr/>
    </dgm:pt>
    <dgm:pt modelId="{080CBE59-A196-4DDC-B9E7-57E9B9E42AD9}" type="pres">
      <dgm:prSet presAssocID="{9A54ABEE-96CA-43EC-8CDC-49F0CC562D06}" presName="arrowAndChildren" presStyleCnt="0"/>
      <dgm:spPr/>
    </dgm:pt>
    <dgm:pt modelId="{40A768D9-CBD5-4466-A36C-E4B6BA786860}" type="pres">
      <dgm:prSet presAssocID="{9A54ABEE-96CA-43EC-8CDC-49F0CC562D06}" presName="parentTextArrow" presStyleLbl="node1" presStyleIdx="3" presStyleCnt="4"/>
      <dgm:spPr/>
    </dgm:pt>
    <dgm:pt modelId="{BF5029D1-C810-4162-A90A-8071F4A674ED}" type="pres">
      <dgm:prSet presAssocID="{9A54ABEE-96CA-43EC-8CDC-49F0CC562D06}" presName="arrow" presStyleLbl="alignNode1" presStyleIdx="4" presStyleCnt="5"/>
      <dgm:spPr/>
    </dgm:pt>
    <dgm:pt modelId="{F15A62A4-3FFF-41F5-8853-C26C5B57C42F}" type="pres">
      <dgm:prSet presAssocID="{9A54ABEE-96CA-43EC-8CDC-49F0CC562D06}" presName="descendantArrow" presStyleLbl="bgAccFollowNode1" presStyleIdx="4" presStyleCnt="5"/>
      <dgm:spPr/>
    </dgm:pt>
  </dgm:ptLst>
  <dgm:cxnLst>
    <dgm:cxn modelId="{EC82E600-B83B-4EFA-9F65-8469AA5DC8D7}" srcId="{7A968625-91DA-4E55-804D-8F973C2FAC6C}" destId="{6EBB0020-5992-4085-B90A-62038E7DECD6}" srcOrd="1" destOrd="0" parTransId="{4BEDBA60-856B-4B28-85B7-E5E4FAE9B5F3}" sibTransId="{1DC95A39-B75D-49D3-806F-F271BE7E7362}"/>
    <dgm:cxn modelId="{C1ECE018-3278-4825-949E-23BB976BDC84}" srcId="{7A968625-91DA-4E55-804D-8F973C2FAC6C}" destId="{3C1FA9AC-787D-446F-A97B-92EE10F015D1}" srcOrd="2" destOrd="0" parTransId="{1A1FFBE2-6827-4288-A47E-E11071FC214F}" sibTransId="{B87C1A68-E425-4DB0-910C-9198D55B5F97}"/>
    <dgm:cxn modelId="{BD313B46-F4F1-4B95-B7AE-B79F4B01D3E3}" srcId="{7A968625-91DA-4E55-804D-8F973C2FAC6C}" destId="{9A54ABEE-96CA-43EC-8CDC-49F0CC562D06}" srcOrd="0" destOrd="0" parTransId="{1B730E16-D610-4AC6-BC1C-95510299128B}" sibTransId="{5B85E2F9-65EB-4C43-A3B0-2A783E2B6534}"/>
    <dgm:cxn modelId="{9CA5B747-42CC-45C7-B320-0D01CEE059EF}" type="presOf" srcId="{77DB414C-5473-4FE7-905A-69DEC97407FB}" destId="{A5EA31FB-AFDE-4744-AD4B-551AA29F8534}" srcOrd="1" destOrd="0" presId="urn:microsoft.com/office/officeart/2016/7/layout/VerticalDownArrowProcess"/>
    <dgm:cxn modelId="{F31A086B-E81E-42DD-8574-F7BD5EC49B03}" srcId="{7A968625-91DA-4E55-804D-8F973C2FAC6C}" destId="{42DA5CE7-9B7B-41F6-8D95-265B1ACC5AF2}" srcOrd="4" destOrd="0" parTransId="{40C96596-DF18-40EC-B33D-0A553DEF67B6}" sibTransId="{77E45B07-0777-4204-9DAD-4578F1F77037}"/>
    <dgm:cxn modelId="{A99D534C-B538-436E-BB60-0F71E61D8BA5}" type="presOf" srcId="{9A54ABEE-96CA-43EC-8CDC-49F0CC562D06}" destId="{BF5029D1-C810-4162-A90A-8071F4A674ED}" srcOrd="1" destOrd="0" presId="urn:microsoft.com/office/officeart/2016/7/layout/VerticalDownArrowProcess"/>
    <dgm:cxn modelId="{0C70DD8B-F826-4652-B9C0-6EECC113A14B}" type="presOf" srcId="{77DB414C-5473-4FE7-905A-69DEC97407FB}" destId="{FD48AB34-92BA-4F28-B336-26EF0592997F}" srcOrd="0" destOrd="0" presId="urn:microsoft.com/office/officeart/2016/7/layout/VerticalDownArrowProcess"/>
    <dgm:cxn modelId="{E46FFF8B-B9FD-4F5C-9AC4-49B680721363}" type="presOf" srcId="{9A54ABEE-96CA-43EC-8CDC-49F0CC562D06}" destId="{40A768D9-CBD5-4466-A36C-E4B6BA786860}" srcOrd="0" destOrd="0" presId="urn:microsoft.com/office/officeart/2016/7/layout/VerticalDownArrowProcess"/>
    <dgm:cxn modelId="{CAB16095-E79B-46CA-809C-B9FD3919AA03}" type="presOf" srcId="{3C1FA9AC-787D-446F-A97B-92EE10F015D1}" destId="{862B4DED-B6B3-46AC-A732-5AF532B87ABA}" srcOrd="1" destOrd="0" presId="urn:microsoft.com/office/officeart/2016/7/layout/VerticalDownArrowProcess"/>
    <dgm:cxn modelId="{D3E2BAA1-C69E-4343-A490-9C22C238FD1D}" srcId="{7A968625-91DA-4E55-804D-8F973C2FAC6C}" destId="{77DB414C-5473-4FE7-905A-69DEC97407FB}" srcOrd="3" destOrd="0" parTransId="{85E54C3A-28B4-425B-B2CB-858EE00B50D8}" sibTransId="{2BEF1C5D-7764-4CE4-A23E-D56E49009E5D}"/>
    <dgm:cxn modelId="{C28F6AB5-BF1E-42BB-9606-1F72BB4EBF26}" type="presOf" srcId="{7A968625-91DA-4E55-804D-8F973C2FAC6C}" destId="{20CD44D5-8233-4859-BEFA-4C043C89519E}" srcOrd="0" destOrd="0" presId="urn:microsoft.com/office/officeart/2016/7/layout/VerticalDownArrowProcess"/>
    <dgm:cxn modelId="{698FD1B7-F8A6-49E3-862E-CE03D125BBE0}" type="presOf" srcId="{42DA5CE7-9B7B-41F6-8D95-265B1ACC5AF2}" destId="{8865565F-6FA9-45F3-BE9C-C5203F0DBB2B}" srcOrd="0" destOrd="0" presId="urn:microsoft.com/office/officeart/2016/7/layout/VerticalDownArrowProcess"/>
    <dgm:cxn modelId="{66DDEDE0-5419-4B29-95DA-8447ECE867EF}" type="presOf" srcId="{6EBB0020-5992-4085-B90A-62038E7DECD6}" destId="{BAF054A7-3784-4A49-A6CE-1DA5A7566CD2}" srcOrd="0" destOrd="0" presId="urn:microsoft.com/office/officeart/2016/7/layout/VerticalDownArrowProcess"/>
    <dgm:cxn modelId="{D419CEF3-0E3D-4F5F-BAC8-DB940E21F754}" type="presOf" srcId="{6EBB0020-5992-4085-B90A-62038E7DECD6}" destId="{58524CB0-5FAE-4A84-A436-E5D30AE8B241}" srcOrd="1" destOrd="0" presId="urn:microsoft.com/office/officeart/2016/7/layout/VerticalDownArrowProcess"/>
    <dgm:cxn modelId="{1F99F7F7-66CF-4AAA-815D-A7C95182F504}" type="presOf" srcId="{3C1FA9AC-787D-446F-A97B-92EE10F015D1}" destId="{18CAC59E-02A0-4187-84F4-20FA535F27EE}" srcOrd="0" destOrd="0" presId="urn:microsoft.com/office/officeart/2016/7/layout/VerticalDownArrowProcess"/>
    <dgm:cxn modelId="{62E87160-E157-4439-9941-8546244E33DB}" type="presParOf" srcId="{20CD44D5-8233-4859-BEFA-4C043C89519E}" destId="{57A79B9C-2D90-4542-866C-3768057E8C79}" srcOrd="0" destOrd="0" presId="urn:microsoft.com/office/officeart/2016/7/layout/VerticalDownArrowProcess"/>
    <dgm:cxn modelId="{C8D768FD-D8E8-441C-8698-FCDCEE045661}" type="presParOf" srcId="{57A79B9C-2D90-4542-866C-3768057E8C79}" destId="{8865565F-6FA9-45F3-BE9C-C5203F0DBB2B}" srcOrd="0" destOrd="0" presId="urn:microsoft.com/office/officeart/2016/7/layout/VerticalDownArrowProcess"/>
    <dgm:cxn modelId="{9CB75FDB-BE7D-4365-831B-459966213C17}" type="presParOf" srcId="{57A79B9C-2D90-4542-866C-3768057E8C79}" destId="{B0CF1C75-1511-474B-91A8-0A53E5409114}" srcOrd="1" destOrd="0" presId="urn:microsoft.com/office/officeart/2016/7/layout/VerticalDownArrowProcess"/>
    <dgm:cxn modelId="{84484C55-7FB3-4BAF-80D3-6138467E8BEC}" type="presParOf" srcId="{20CD44D5-8233-4859-BEFA-4C043C89519E}" destId="{9A707119-79DA-47F0-B1E7-2B30C79BC555}" srcOrd="1" destOrd="0" presId="urn:microsoft.com/office/officeart/2016/7/layout/VerticalDownArrowProcess"/>
    <dgm:cxn modelId="{A655E926-7B2C-491D-AA1C-87390C022AEA}" type="presParOf" srcId="{20CD44D5-8233-4859-BEFA-4C043C89519E}" destId="{45663B6C-924A-4F10-9A0D-92F0B6F3C1DD}" srcOrd="2" destOrd="0" presId="urn:microsoft.com/office/officeart/2016/7/layout/VerticalDownArrowProcess"/>
    <dgm:cxn modelId="{E8E07DB5-A2C5-44DB-B4C2-4DC6DCC4FA70}" type="presParOf" srcId="{45663B6C-924A-4F10-9A0D-92F0B6F3C1DD}" destId="{FD48AB34-92BA-4F28-B336-26EF0592997F}" srcOrd="0" destOrd="0" presId="urn:microsoft.com/office/officeart/2016/7/layout/VerticalDownArrowProcess"/>
    <dgm:cxn modelId="{36C25B81-A53C-4339-BF5E-342C8870FAC2}" type="presParOf" srcId="{45663B6C-924A-4F10-9A0D-92F0B6F3C1DD}" destId="{A5EA31FB-AFDE-4744-AD4B-551AA29F8534}" srcOrd="1" destOrd="0" presId="urn:microsoft.com/office/officeart/2016/7/layout/VerticalDownArrowProcess"/>
    <dgm:cxn modelId="{5C33919B-A245-4D76-8806-DAE60274F2EA}" type="presParOf" srcId="{45663B6C-924A-4F10-9A0D-92F0B6F3C1DD}" destId="{4119C6DA-EE4E-4575-A2C6-06DE14F3E8DD}" srcOrd="2" destOrd="0" presId="urn:microsoft.com/office/officeart/2016/7/layout/VerticalDownArrowProcess"/>
    <dgm:cxn modelId="{156EB949-54A2-4E00-95C5-0EAC318510BE}" type="presParOf" srcId="{20CD44D5-8233-4859-BEFA-4C043C89519E}" destId="{A7FD5185-7ED4-4FA1-8891-507EF3469B50}" srcOrd="3" destOrd="0" presId="urn:microsoft.com/office/officeart/2016/7/layout/VerticalDownArrowProcess"/>
    <dgm:cxn modelId="{AC379556-27C6-451A-9025-637BE11E33F3}" type="presParOf" srcId="{20CD44D5-8233-4859-BEFA-4C043C89519E}" destId="{2698D767-E025-4540-82C5-D6387A41DA78}" srcOrd="4" destOrd="0" presId="urn:microsoft.com/office/officeart/2016/7/layout/VerticalDownArrowProcess"/>
    <dgm:cxn modelId="{19ACADD7-C878-4E49-B90F-D35FE759C0EB}" type="presParOf" srcId="{2698D767-E025-4540-82C5-D6387A41DA78}" destId="{18CAC59E-02A0-4187-84F4-20FA535F27EE}" srcOrd="0" destOrd="0" presId="urn:microsoft.com/office/officeart/2016/7/layout/VerticalDownArrowProcess"/>
    <dgm:cxn modelId="{6D485E49-DB13-4FB9-9FBC-FF50D49A8DD3}" type="presParOf" srcId="{2698D767-E025-4540-82C5-D6387A41DA78}" destId="{862B4DED-B6B3-46AC-A732-5AF532B87ABA}" srcOrd="1" destOrd="0" presId="urn:microsoft.com/office/officeart/2016/7/layout/VerticalDownArrowProcess"/>
    <dgm:cxn modelId="{DA2FDCDF-22F8-4218-8F89-8F892A09B506}" type="presParOf" srcId="{2698D767-E025-4540-82C5-D6387A41DA78}" destId="{F85817E2-9496-405C-9C8C-6C3068D505C0}" srcOrd="2" destOrd="0" presId="urn:microsoft.com/office/officeart/2016/7/layout/VerticalDownArrowProcess"/>
    <dgm:cxn modelId="{1EB491E8-A323-4C4B-A29E-02B3B85D0FFE}" type="presParOf" srcId="{20CD44D5-8233-4859-BEFA-4C043C89519E}" destId="{FBC97054-937F-44DB-AAD4-251D032BCE56}" srcOrd="5" destOrd="0" presId="urn:microsoft.com/office/officeart/2016/7/layout/VerticalDownArrowProcess"/>
    <dgm:cxn modelId="{B046EAA4-86BE-453F-A677-7AA605247384}" type="presParOf" srcId="{20CD44D5-8233-4859-BEFA-4C043C89519E}" destId="{9197C108-3125-407D-BF08-AE8220FC887F}" srcOrd="6" destOrd="0" presId="urn:microsoft.com/office/officeart/2016/7/layout/VerticalDownArrowProcess"/>
    <dgm:cxn modelId="{53963D20-08E0-4DFC-9D58-8B88CEAC9A4B}" type="presParOf" srcId="{9197C108-3125-407D-BF08-AE8220FC887F}" destId="{BAF054A7-3784-4A49-A6CE-1DA5A7566CD2}" srcOrd="0" destOrd="0" presId="urn:microsoft.com/office/officeart/2016/7/layout/VerticalDownArrowProcess"/>
    <dgm:cxn modelId="{207A65E1-B8C2-4F0C-9AB0-34A1D11BBFC0}" type="presParOf" srcId="{9197C108-3125-407D-BF08-AE8220FC887F}" destId="{58524CB0-5FAE-4A84-A436-E5D30AE8B241}" srcOrd="1" destOrd="0" presId="urn:microsoft.com/office/officeart/2016/7/layout/VerticalDownArrowProcess"/>
    <dgm:cxn modelId="{FC0AC47B-E80D-4DC2-95C0-DCBE26B67D87}" type="presParOf" srcId="{9197C108-3125-407D-BF08-AE8220FC887F}" destId="{387F4098-F624-4046-B28D-5D63D8BE3A02}" srcOrd="2" destOrd="0" presId="urn:microsoft.com/office/officeart/2016/7/layout/VerticalDownArrowProcess"/>
    <dgm:cxn modelId="{CBDC1355-9A7F-4F28-974B-45B27EE2BF61}" type="presParOf" srcId="{20CD44D5-8233-4859-BEFA-4C043C89519E}" destId="{7C6D40E9-ED29-4CA2-981C-FA72FD101DF8}" srcOrd="7" destOrd="0" presId="urn:microsoft.com/office/officeart/2016/7/layout/VerticalDownArrowProcess"/>
    <dgm:cxn modelId="{EF283B42-9D5D-42CF-A648-55F84118974F}" type="presParOf" srcId="{20CD44D5-8233-4859-BEFA-4C043C89519E}" destId="{080CBE59-A196-4DDC-B9E7-57E9B9E42AD9}" srcOrd="8" destOrd="0" presId="urn:microsoft.com/office/officeart/2016/7/layout/VerticalDownArrowProcess"/>
    <dgm:cxn modelId="{BF0F2B5B-500E-4ACF-943D-5A4F7E1B4955}" type="presParOf" srcId="{080CBE59-A196-4DDC-B9E7-57E9B9E42AD9}" destId="{40A768D9-CBD5-4466-A36C-E4B6BA786860}" srcOrd="0" destOrd="0" presId="urn:microsoft.com/office/officeart/2016/7/layout/VerticalDownArrowProcess"/>
    <dgm:cxn modelId="{B479F69E-A603-49D2-BFE3-C5ACC29A9AF1}" type="presParOf" srcId="{080CBE59-A196-4DDC-B9E7-57E9B9E42AD9}" destId="{BF5029D1-C810-4162-A90A-8071F4A674ED}" srcOrd="1" destOrd="0" presId="urn:microsoft.com/office/officeart/2016/7/layout/VerticalDownArrowProcess"/>
    <dgm:cxn modelId="{6A5F507B-CAEF-4E4B-BB85-B4FBC5CC2B9C}" type="presParOf" srcId="{080CBE59-A196-4DDC-B9E7-57E9B9E42AD9}" destId="{F15A62A4-3FFF-41F5-8853-C26C5B57C42F}"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466E83-0D75-4BCC-B075-CD8D0C9CB226}"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BF67F257-ECF9-49B0-9800-62EC278A5FA5}">
      <dgm:prSet/>
      <dgm:spPr/>
      <dgm:t>
        <a:bodyPr/>
        <a:lstStyle/>
        <a:p>
          <a:r>
            <a:rPr lang="en-US" dirty="0"/>
            <a:t>Convert number to a string</a:t>
          </a:r>
        </a:p>
      </dgm:t>
    </dgm:pt>
    <dgm:pt modelId="{03992FB9-0B2E-47AD-B0BD-2318CB964C62}" type="parTrans" cxnId="{EB061F2B-69E0-4489-B24F-D42B41E24D8D}">
      <dgm:prSet/>
      <dgm:spPr/>
      <dgm:t>
        <a:bodyPr/>
        <a:lstStyle/>
        <a:p>
          <a:endParaRPr lang="en-US"/>
        </a:p>
      </dgm:t>
    </dgm:pt>
    <dgm:pt modelId="{97EA36D9-B633-487D-8B3D-9F0CCE7B29F3}" type="sibTrans" cxnId="{EB061F2B-69E0-4489-B24F-D42B41E24D8D}">
      <dgm:prSet phldrT="01" phldr="0"/>
      <dgm:spPr/>
    </dgm:pt>
    <dgm:pt modelId="{99421678-B489-49D5-811E-1386148324DB}">
      <dgm:prSet/>
      <dgm:spPr/>
      <dgm:t>
        <a:bodyPr/>
        <a:lstStyle/>
        <a:p>
          <a:r>
            <a:rPr lang="en-US"/>
            <a:t>Check if string is palindrome</a:t>
          </a:r>
        </a:p>
      </dgm:t>
    </dgm:pt>
    <dgm:pt modelId="{CE7CE8A4-EA8D-4A13-A475-18039899B568}" type="parTrans" cxnId="{25DA635A-859E-4938-BBDB-46754E428E0C}">
      <dgm:prSet/>
      <dgm:spPr/>
      <dgm:t>
        <a:bodyPr/>
        <a:lstStyle/>
        <a:p>
          <a:endParaRPr lang="en-US"/>
        </a:p>
      </dgm:t>
    </dgm:pt>
    <dgm:pt modelId="{BDC4C721-C9EB-4E63-A900-170B7D75FFCA}" type="sibTrans" cxnId="{25DA635A-859E-4938-BBDB-46754E428E0C}">
      <dgm:prSet phldrT="02" phldr="0"/>
      <dgm:spPr/>
    </dgm:pt>
    <dgm:pt modelId="{7A4ACA50-4FCF-42F8-A5D9-4B20EF41F02A}">
      <dgm:prSet/>
      <dgm:spPr/>
      <dgm:t>
        <a:bodyPr/>
        <a:lstStyle/>
        <a:p>
          <a:r>
            <a:rPr lang="en-US"/>
            <a:t>If not, reverse the string</a:t>
          </a:r>
        </a:p>
      </dgm:t>
    </dgm:pt>
    <dgm:pt modelId="{3CC2DD2C-BCE9-4016-9900-481BB02AD166}" type="parTrans" cxnId="{623635A6-42BA-4DC1-89A8-BD4C46DDF40F}">
      <dgm:prSet/>
      <dgm:spPr/>
      <dgm:t>
        <a:bodyPr/>
        <a:lstStyle/>
        <a:p>
          <a:endParaRPr lang="en-US"/>
        </a:p>
      </dgm:t>
    </dgm:pt>
    <dgm:pt modelId="{171C9669-7CA1-43D7-A529-6F3CAEDB9831}" type="sibTrans" cxnId="{623635A6-42BA-4DC1-89A8-BD4C46DDF40F}">
      <dgm:prSet phldrT="03" phldr="0"/>
      <dgm:spPr/>
    </dgm:pt>
    <dgm:pt modelId="{956822EF-55F8-4C9A-B502-B31545D2F8E9}">
      <dgm:prSet/>
      <dgm:spPr/>
      <dgm:t>
        <a:bodyPr/>
        <a:lstStyle/>
        <a:p>
          <a:r>
            <a:rPr lang="en-US"/>
            <a:t>Convert reversed string back to integer</a:t>
          </a:r>
        </a:p>
      </dgm:t>
    </dgm:pt>
    <dgm:pt modelId="{7F0C23C8-D003-47A2-9E75-2B91D77004E6}" type="parTrans" cxnId="{F48AB47F-8DA7-4DD8-9152-2883B75F34A9}">
      <dgm:prSet/>
      <dgm:spPr/>
      <dgm:t>
        <a:bodyPr/>
        <a:lstStyle/>
        <a:p>
          <a:endParaRPr lang="en-US"/>
        </a:p>
      </dgm:t>
    </dgm:pt>
    <dgm:pt modelId="{4786BF2A-88A6-445C-AD9B-B31C2226F10F}" type="sibTrans" cxnId="{F48AB47F-8DA7-4DD8-9152-2883B75F34A9}">
      <dgm:prSet phldrT="04" phldr="0"/>
      <dgm:spPr/>
    </dgm:pt>
    <dgm:pt modelId="{B2966BD3-F2E2-4E26-A263-FD05348EC7F1}">
      <dgm:prSet/>
      <dgm:spPr/>
      <dgm:t>
        <a:bodyPr/>
        <a:lstStyle/>
        <a:p>
          <a:r>
            <a:rPr lang="en-US"/>
            <a:t>Add original number + reverse</a:t>
          </a:r>
        </a:p>
      </dgm:t>
    </dgm:pt>
    <dgm:pt modelId="{6FD9D7FF-283E-4DA6-814B-B749A73CAC37}" type="parTrans" cxnId="{44B9A534-D660-4780-A006-FEC3D894D3F4}">
      <dgm:prSet/>
      <dgm:spPr/>
      <dgm:t>
        <a:bodyPr/>
        <a:lstStyle/>
        <a:p>
          <a:endParaRPr lang="en-US"/>
        </a:p>
      </dgm:t>
    </dgm:pt>
    <dgm:pt modelId="{D6B4DA02-8E69-4AD7-869D-2E9257326FA6}" type="sibTrans" cxnId="{44B9A534-D660-4780-A006-FEC3D894D3F4}">
      <dgm:prSet phldrT="05" phldr="0"/>
      <dgm:spPr/>
    </dgm:pt>
    <dgm:pt modelId="{4EF2CEE1-3A04-46C6-B0DA-3D1764079FEF}">
      <dgm:prSet/>
      <dgm:spPr/>
      <dgm:t>
        <a:bodyPr/>
        <a:lstStyle/>
        <a:p>
          <a:r>
            <a:rPr lang="en-US" dirty="0"/>
            <a:t>Check if input is valid</a:t>
          </a:r>
        </a:p>
      </dgm:t>
    </dgm:pt>
    <dgm:pt modelId="{A94C3089-10C2-43A3-A8DD-472993DAEA32}" type="parTrans" cxnId="{0ED59501-667C-42ED-9501-0ECF7F701855}">
      <dgm:prSet/>
      <dgm:spPr/>
      <dgm:t>
        <a:bodyPr/>
        <a:lstStyle/>
        <a:p>
          <a:endParaRPr lang="en-US"/>
        </a:p>
      </dgm:t>
    </dgm:pt>
    <dgm:pt modelId="{F2748017-3293-48D3-91B5-7E845EC4A6E5}" type="sibTrans" cxnId="{0ED59501-667C-42ED-9501-0ECF7F701855}">
      <dgm:prSet/>
      <dgm:spPr/>
      <dgm:t>
        <a:bodyPr/>
        <a:lstStyle/>
        <a:p>
          <a:endParaRPr lang="en-US"/>
        </a:p>
      </dgm:t>
    </dgm:pt>
    <dgm:pt modelId="{570C9FC3-C927-4EF7-968F-6C0BACD52FE5}" type="pres">
      <dgm:prSet presAssocID="{3C466E83-0D75-4BCC-B075-CD8D0C9CB226}" presName="Name0" presStyleCnt="0">
        <dgm:presLayoutVars>
          <dgm:dir/>
          <dgm:resizeHandles val="exact"/>
        </dgm:presLayoutVars>
      </dgm:prSet>
      <dgm:spPr/>
    </dgm:pt>
    <dgm:pt modelId="{6E2D9369-7E16-478F-BDED-DB3FD170C7E1}" type="pres">
      <dgm:prSet presAssocID="{3C466E83-0D75-4BCC-B075-CD8D0C9CB226}" presName="cycle" presStyleCnt="0"/>
      <dgm:spPr/>
    </dgm:pt>
    <dgm:pt modelId="{1F88C11E-5DF1-4CD9-9486-3C718C5B66B6}" type="pres">
      <dgm:prSet presAssocID="{4EF2CEE1-3A04-46C6-B0DA-3D1764079FEF}" presName="nodeFirstNode" presStyleLbl="node1" presStyleIdx="0" presStyleCnt="6">
        <dgm:presLayoutVars>
          <dgm:bulletEnabled val="1"/>
        </dgm:presLayoutVars>
      </dgm:prSet>
      <dgm:spPr/>
    </dgm:pt>
    <dgm:pt modelId="{B7762E70-F442-4365-98AA-F0FE5EB0B9C6}" type="pres">
      <dgm:prSet presAssocID="{F2748017-3293-48D3-91B5-7E845EC4A6E5}" presName="sibTransFirstNode" presStyleLbl="bgShp" presStyleIdx="0" presStyleCnt="1"/>
      <dgm:spPr/>
    </dgm:pt>
    <dgm:pt modelId="{7137F919-BC21-4E39-AFC9-7938D9E32607}" type="pres">
      <dgm:prSet presAssocID="{BF67F257-ECF9-49B0-9800-62EC278A5FA5}" presName="nodeFollowingNodes" presStyleLbl="node1" presStyleIdx="1" presStyleCnt="6">
        <dgm:presLayoutVars>
          <dgm:bulletEnabled val="1"/>
        </dgm:presLayoutVars>
      </dgm:prSet>
      <dgm:spPr/>
    </dgm:pt>
    <dgm:pt modelId="{AA3C6758-37F5-40CA-99EB-CF8A88AE558C}" type="pres">
      <dgm:prSet presAssocID="{99421678-B489-49D5-811E-1386148324DB}" presName="nodeFollowingNodes" presStyleLbl="node1" presStyleIdx="2" presStyleCnt="6">
        <dgm:presLayoutVars>
          <dgm:bulletEnabled val="1"/>
        </dgm:presLayoutVars>
      </dgm:prSet>
      <dgm:spPr/>
    </dgm:pt>
    <dgm:pt modelId="{E189EF1A-8F37-49C0-B5F7-BBB034B5B78D}" type="pres">
      <dgm:prSet presAssocID="{7A4ACA50-4FCF-42F8-A5D9-4B20EF41F02A}" presName="nodeFollowingNodes" presStyleLbl="node1" presStyleIdx="3" presStyleCnt="6">
        <dgm:presLayoutVars>
          <dgm:bulletEnabled val="1"/>
        </dgm:presLayoutVars>
      </dgm:prSet>
      <dgm:spPr/>
    </dgm:pt>
    <dgm:pt modelId="{76AB2E0D-68C1-4E05-BF2C-EBC6FDEC93A4}" type="pres">
      <dgm:prSet presAssocID="{956822EF-55F8-4C9A-B502-B31545D2F8E9}" presName="nodeFollowingNodes" presStyleLbl="node1" presStyleIdx="4" presStyleCnt="6">
        <dgm:presLayoutVars>
          <dgm:bulletEnabled val="1"/>
        </dgm:presLayoutVars>
      </dgm:prSet>
      <dgm:spPr/>
    </dgm:pt>
    <dgm:pt modelId="{2CE50E92-0DE3-488C-A5B6-4E11E91D0BC7}" type="pres">
      <dgm:prSet presAssocID="{B2966BD3-F2E2-4E26-A263-FD05348EC7F1}" presName="nodeFollowingNodes" presStyleLbl="node1" presStyleIdx="5" presStyleCnt="6">
        <dgm:presLayoutVars>
          <dgm:bulletEnabled val="1"/>
        </dgm:presLayoutVars>
      </dgm:prSet>
      <dgm:spPr/>
    </dgm:pt>
  </dgm:ptLst>
  <dgm:cxnLst>
    <dgm:cxn modelId="{0ED59501-667C-42ED-9501-0ECF7F701855}" srcId="{3C466E83-0D75-4BCC-B075-CD8D0C9CB226}" destId="{4EF2CEE1-3A04-46C6-B0DA-3D1764079FEF}" srcOrd="0" destOrd="0" parTransId="{A94C3089-10C2-43A3-A8DD-472993DAEA32}" sibTransId="{F2748017-3293-48D3-91B5-7E845EC4A6E5}"/>
    <dgm:cxn modelId="{39415305-E9D9-445C-9382-ACE462E8CF55}" type="presOf" srcId="{3C466E83-0D75-4BCC-B075-CD8D0C9CB226}" destId="{570C9FC3-C927-4EF7-968F-6C0BACD52FE5}" srcOrd="0" destOrd="0" presId="urn:microsoft.com/office/officeart/2005/8/layout/cycle3"/>
    <dgm:cxn modelId="{F6C55806-803C-474B-8C43-5279C9E6B2CE}" type="presOf" srcId="{F2748017-3293-48D3-91B5-7E845EC4A6E5}" destId="{B7762E70-F442-4365-98AA-F0FE5EB0B9C6}" srcOrd="0" destOrd="0" presId="urn:microsoft.com/office/officeart/2005/8/layout/cycle3"/>
    <dgm:cxn modelId="{EB061F2B-69E0-4489-B24F-D42B41E24D8D}" srcId="{3C466E83-0D75-4BCC-B075-CD8D0C9CB226}" destId="{BF67F257-ECF9-49B0-9800-62EC278A5FA5}" srcOrd="1" destOrd="0" parTransId="{03992FB9-0B2E-47AD-B0BD-2318CB964C62}" sibTransId="{97EA36D9-B633-487D-8B3D-9F0CCE7B29F3}"/>
    <dgm:cxn modelId="{44B9A534-D660-4780-A006-FEC3D894D3F4}" srcId="{3C466E83-0D75-4BCC-B075-CD8D0C9CB226}" destId="{B2966BD3-F2E2-4E26-A263-FD05348EC7F1}" srcOrd="5" destOrd="0" parTransId="{6FD9D7FF-283E-4DA6-814B-B749A73CAC37}" sibTransId="{D6B4DA02-8E69-4AD7-869D-2E9257326FA6}"/>
    <dgm:cxn modelId="{3738E939-6D18-4A93-84F0-C60565344C6D}" type="presOf" srcId="{7A4ACA50-4FCF-42F8-A5D9-4B20EF41F02A}" destId="{E189EF1A-8F37-49C0-B5F7-BBB034B5B78D}" srcOrd="0" destOrd="0" presId="urn:microsoft.com/office/officeart/2005/8/layout/cycle3"/>
    <dgm:cxn modelId="{25DA635A-859E-4938-BBDB-46754E428E0C}" srcId="{3C466E83-0D75-4BCC-B075-CD8D0C9CB226}" destId="{99421678-B489-49D5-811E-1386148324DB}" srcOrd="2" destOrd="0" parTransId="{CE7CE8A4-EA8D-4A13-A475-18039899B568}" sibTransId="{BDC4C721-C9EB-4E63-A900-170B7D75FFCA}"/>
    <dgm:cxn modelId="{F48AB47F-8DA7-4DD8-9152-2883B75F34A9}" srcId="{3C466E83-0D75-4BCC-B075-CD8D0C9CB226}" destId="{956822EF-55F8-4C9A-B502-B31545D2F8E9}" srcOrd="4" destOrd="0" parTransId="{7F0C23C8-D003-47A2-9E75-2B91D77004E6}" sibTransId="{4786BF2A-88A6-445C-AD9B-B31C2226F10F}"/>
    <dgm:cxn modelId="{C1515580-B33F-478A-9CBC-C3193A745E73}" type="presOf" srcId="{99421678-B489-49D5-811E-1386148324DB}" destId="{AA3C6758-37F5-40CA-99EB-CF8A88AE558C}" srcOrd="0" destOrd="0" presId="urn:microsoft.com/office/officeart/2005/8/layout/cycle3"/>
    <dgm:cxn modelId="{623635A6-42BA-4DC1-89A8-BD4C46DDF40F}" srcId="{3C466E83-0D75-4BCC-B075-CD8D0C9CB226}" destId="{7A4ACA50-4FCF-42F8-A5D9-4B20EF41F02A}" srcOrd="3" destOrd="0" parTransId="{3CC2DD2C-BCE9-4016-9900-481BB02AD166}" sibTransId="{171C9669-7CA1-43D7-A529-6F3CAEDB9831}"/>
    <dgm:cxn modelId="{618B41B5-9F6A-40F4-B37C-A3C789ED5051}" type="presOf" srcId="{B2966BD3-F2E2-4E26-A263-FD05348EC7F1}" destId="{2CE50E92-0DE3-488C-A5B6-4E11E91D0BC7}" srcOrd="0" destOrd="0" presId="urn:microsoft.com/office/officeart/2005/8/layout/cycle3"/>
    <dgm:cxn modelId="{9A7CF1DC-BE2E-42E4-82F1-DDAE71E57391}" type="presOf" srcId="{956822EF-55F8-4C9A-B502-B31545D2F8E9}" destId="{76AB2E0D-68C1-4E05-BF2C-EBC6FDEC93A4}" srcOrd="0" destOrd="0" presId="urn:microsoft.com/office/officeart/2005/8/layout/cycle3"/>
    <dgm:cxn modelId="{322CECDE-14AC-4640-B49E-F9BF9F786B84}" type="presOf" srcId="{4EF2CEE1-3A04-46C6-B0DA-3D1764079FEF}" destId="{1F88C11E-5DF1-4CD9-9486-3C718C5B66B6}" srcOrd="0" destOrd="0" presId="urn:microsoft.com/office/officeart/2005/8/layout/cycle3"/>
    <dgm:cxn modelId="{A0052FE7-0B50-4B67-8DAB-6C073A34F8DF}" type="presOf" srcId="{BF67F257-ECF9-49B0-9800-62EC278A5FA5}" destId="{7137F919-BC21-4E39-AFC9-7938D9E32607}" srcOrd="0" destOrd="0" presId="urn:microsoft.com/office/officeart/2005/8/layout/cycle3"/>
    <dgm:cxn modelId="{0A71E339-D3D3-4559-9BF8-CF4C9DB8A946}" type="presParOf" srcId="{570C9FC3-C927-4EF7-968F-6C0BACD52FE5}" destId="{6E2D9369-7E16-478F-BDED-DB3FD170C7E1}" srcOrd="0" destOrd="0" presId="urn:microsoft.com/office/officeart/2005/8/layout/cycle3"/>
    <dgm:cxn modelId="{802A4F87-728C-4DD9-A98D-25DE3BFCB8EE}" type="presParOf" srcId="{6E2D9369-7E16-478F-BDED-DB3FD170C7E1}" destId="{1F88C11E-5DF1-4CD9-9486-3C718C5B66B6}" srcOrd="0" destOrd="0" presId="urn:microsoft.com/office/officeart/2005/8/layout/cycle3"/>
    <dgm:cxn modelId="{4161014F-1B91-45A3-A1F0-DDD6108FEB55}" type="presParOf" srcId="{6E2D9369-7E16-478F-BDED-DB3FD170C7E1}" destId="{B7762E70-F442-4365-98AA-F0FE5EB0B9C6}" srcOrd="1" destOrd="0" presId="urn:microsoft.com/office/officeart/2005/8/layout/cycle3"/>
    <dgm:cxn modelId="{D1B049B5-4AA1-406A-9411-F1BE78C02592}" type="presParOf" srcId="{6E2D9369-7E16-478F-BDED-DB3FD170C7E1}" destId="{7137F919-BC21-4E39-AFC9-7938D9E32607}" srcOrd="2" destOrd="0" presId="urn:microsoft.com/office/officeart/2005/8/layout/cycle3"/>
    <dgm:cxn modelId="{935EE3C0-22CA-4FD7-A436-34571F5A82B3}" type="presParOf" srcId="{6E2D9369-7E16-478F-BDED-DB3FD170C7E1}" destId="{AA3C6758-37F5-40CA-99EB-CF8A88AE558C}" srcOrd="3" destOrd="0" presId="urn:microsoft.com/office/officeart/2005/8/layout/cycle3"/>
    <dgm:cxn modelId="{DF854AF1-6BE5-467F-8FD1-6851C4343F2A}" type="presParOf" srcId="{6E2D9369-7E16-478F-BDED-DB3FD170C7E1}" destId="{E189EF1A-8F37-49C0-B5F7-BBB034B5B78D}" srcOrd="4" destOrd="0" presId="urn:microsoft.com/office/officeart/2005/8/layout/cycle3"/>
    <dgm:cxn modelId="{2142ADD0-7E07-4714-A17A-0AAC9ABD1B0D}" type="presParOf" srcId="{6E2D9369-7E16-478F-BDED-DB3FD170C7E1}" destId="{76AB2E0D-68C1-4E05-BF2C-EBC6FDEC93A4}" srcOrd="5" destOrd="0" presId="urn:microsoft.com/office/officeart/2005/8/layout/cycle3"/>
    <dgm:cxn modelId="{77AE8FFE-A6BC-49E0-BCEE-F896CB270029}" type="presParOf" srcId="{6E2D9369-7E16-478F-BDED-DB3FD170C7E1}" destId="{2CE50E92-0DE3-488C-A5B6-4E11E91D0BC7}"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466E83-0D75-4BCC-B075-CD8D0C9CB226}"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99421678-B489-49D5-811E-1386148324DB}">
      <dgm:prSet/>
      <dgm:spPr/>
      <dgm:t>
        <a:bodyPr/>
        <a:lstStyle/>
        <a:p>
          <a:r>
            <a:rPr lang="en-US" dirty="0"/>
            <a:t>Call </a:t>
          </a:r>
          <a:r>
            <a:rPr lang="en-US" dirty="0" err="1"/>
            <a:t>IsPalindrome</a:t>
          </a:r>
          <a:r>
            <a:rPr lang="en-US" dirty="0"/>
            <a:t>(</a:t>
          </a:r>
          <a:r>
            <a:rPr lang="en-US" dirty="0" err="1"/>
            <a:t>int</a:t>
          </a:r>
          <a:r>
            <a:rPr lang="en-US" dirty="0"/>
            <a:t> n)</a:t>
          </a:r>
        </a:p>
      </dgm:t>
    </dgm:pt>
    <dgm:pt modelId="{CE7CE8A4-EA8D-4A13-A475-18039899B568}" type="parTrans" cxnId="{25DA635A-859E-4938-BBDB-46754E428E0C}">
      <dgm:prSet/>
      <dgm:spPr/>
      <dgm:t>
        <a:bodyPr/>
        <a:lstStyle/>
        <a:p>
          <a:endParaRPr lang="en-US"/>
        </a:p>
      </dgm:t>
    </dgm:pt>
    <dgm:pt modelId="{BDC4C721-C9EB-4E63-A900-170B7D75FFCA}" type="sibTrans" cxnId="{25DA635A-859E-4938-BBDB-46754E428E0C}">
      <dgm:prSet phldrT="02" phldr="0"/>
      <dgm:spPr/>
    </dgm:pt>
    <dgm:pt modelId="{7A4ACA50-4FCF-42F8-A5D9-4B20EF41F02A}">
      <dgm:prSet/>
      <dgm:spPr/>
      <dgm:t>
        <a:bodyPr/>
        <a:lstStyle/>
        <a:p>
          <a:r>
            <a:rPr lang="en-US" dirty="0"/>
            <a:t>If not, call Reverse(</a:t>
          </a:r>
          <a:r>
            <a:rPr lang="en-US" dirty="0" err="1"/>
            <a:t>int</a:t>
          </a:r>
          <a:r>
            <a:rPr lang="en-US" dirty="0"/>
            <a:t> n)</a:t>
          </a:r>
        </a:p>
      </dgm:t>
    </dgm:pt>
    <dgm:pt modelId="{3CC2DD2C-BCE9-4016-9900-481BB02AD166}" type="parTrans" cxnId="{623635A6-42BA-4DC1-89A8-BD4C46DDF40F}">
      <dgm:prSet/>
      <dgm:spPr/>
      <dgm:t>
        <a:bodyPr/>
        <a:lstStyle/>
        <a:p>
          <a:endParaRPr lang="en-US"/>
        </a:p>
      </dgm:t>
    </dgm:pt>
    <dgm:pt modelId="{171C9669-7CA1-43D7-A529-6F3CAEDB9831}" type="sibTrans" cxnId="{623635A6-42BA-4DC1-89A8-BD4C46DDF40F}">
      <dgm:prSet phldrT="03" phldr="0"/>
      <dgm:spPr/>
    </dgm:pt>
    <dgm:pt modelId="{B2966BD3-F2E2-4E26-A263-FD05348EC7F1}">
      <dgm:prSet/>
      <dgm:spPr/>
      <dgm:t>
        <a:bodyPr/>
        <a:lstStyle/>
        <a:p>
          <a:r>
            <a:rPr lang="en-US" dirty="0"/>
            <a:t>Add original number + reverse</a:t>
          </a:r>
        </a:p>
      </dgm:t>
    </dgm:pt>
    <dgm:pt modelId="{6FD9D7FF-283E-4DA6-814B-B749A73CAC37}" type="parTrans" cxnId="{44B9A534-D660-4780-A006-FEC3D894D3F4}">
      <dgm:prSet/>
      <dgm:spPr/>
      <dgm:t>
        <a:bodyPr/>
        <a:lstStyle/>
        <a:p>
          <a:endParaRPr lang="en-US"/>
        </a:p>
      </dgm:t>
    </dgm:pt>
    <dgm:pt modelId="{D6B4DA02-8E69-4AD7-869D-2E9257326FA6}" type="sibTrans" cxnId="{44B9A534-D660-4780-A006-FEC3D894D3F4}">
      <dgm:prSet phldrT="05" phldr="0"/>
      <dgm:spPr/>
    </dgm:pt>
    <dgm:pt modelId="{4EF2CEE1-3A04-46C6-B0DA-3D1764079FEF}">
      <dgm:prSet/>
      <dgm:spPr/>
      <dgm:t>
        <a:bodyPr/>
        <a:lstStyle/>
        <a:p>
          <a:r>
            <a:rPr lang="en-US" dirty="0"/>
            <a:t>Check if number is in range</a:t>
          </a:r>
        </a:p>
      </dgm:t>
    </dgm:pt>
    <dgm:pt modelId="{A94C3089-10C2-43A3-A8DD-472993DAEA32}" type="parTrans" cxnId="{0ED59501-667C-42ED-9501-0ECF7F701855}">
      <dgm:prSet/>
      <dgm:spPr/>
      <dgm:t>
        <a:bodyPr/>
        <a:lstStyle/>
        <a:p>
          <a:endParaRPr lang="en-US"/>
        </a:p>
      </dgm:t>
    </dgm:pt>
    <dgm:pt modelId="{F2748017-3293-48D3-91B5-7E845EC4A6E5}" type="sibTrans" cxnId="{0ED59501-667C-42ED-9501-0ECF7F701855}">
      <dgm:prSet/>
      <dgm:spPr/>
      <dgm:t>
        <a:bodyPr/>
        <a:lstStyle/>
        <a:p>
          <a:endParaRPr lang="en-US"/>
        </a:p>
      </dgm:t>
    </dgm:pt>
    <dgm:pt modelId="{570C9FC3-C927-4EF7-968F-6C0BACD52FE5}" type="pres">
      <dgm:prSet presAssocID="{3C466E83-0D75-4BCC-B075-CD8D0C9CB226}" presName="Name0" presStyleCnt="0">
        <dgm:presLayoutVars>
          <dgm:dir/>
          <dgm:resizeHandles val="exact"/>
        </dgm:presLayoutVars>
      </dgm:prSet>
      <dgm:spPr/>
    </dgm:pt>
    <dgm:pt modelId="{6E2D9369-7E16-478F-BDED-DB3FD170C7E1}" type="pres">
      <dgm:prSet presAssocID="{3C466E83-0D75-4BCC-B075-CD8D0C9CB226}" presName="cycle" presStyleCnt="0"/>
      <dgm:spPr/>
    </dgm:pt>
    <dgm:pt modelId="{1F88C11E-5DF1-4CD9-9486-3C718C5B66B6}" type="pres">
      <dgm:prSet presAssocID="{4EF2CEE1-3A04-46C6-B0DA-3D1764079FEF}" presName="nodeFirstNode" presStyleLbl="node1" presStyleIdx="0" presStyleCnt="4">
        <dgm:presLayoutVars>
          <dgm:bulletEnabled val="1"/>
        </dgm:presLayoutVars>
      </dgm:prSet>
      <dgm:spPr/>
    </dgm:pt>
    <dgm:pt modelId="{B7762E70-F442-4365-98AA-F0FE5EB0B9C6}" type="pres">
      <dgm:prSet presAssocID="{F2748017-3293-48D3-91B5-7E845EC4A6E5}" presName="sibTransFirstNode" presStyleLbl="bgShp" presStyleIdx="0" presStyleCnt="1"/>
      <dgm:spPr/>
    </dgm:pt>
    <dgm:pt modelId="{AA3C6758-37F5-40CA-99EB-CF8A88AE558C}" type="pres">
      <dgm:prSet presAssocID="{99421678-B489-49D5-811E-1386148324DB}" presName="nodeFollowingNodes" presStyleLbl="node1" presStyleIdx="1" presStyleCnt="4">
        <dgm:presLayoutVars>
          <dgm:bulletEnabled val="1"/>
        </dgm:presLayoutVars>
      </dgm:prSet>
      <dgm:spPr/>
    </dgm:pt>
    <dgm:pt modelId="{E189EF1A-8F37-49C0-B5F7-BBB034B5B78D}" type="pres">
      <dgm:prSet presAssocID="{7A4ACA50-4FCF-42F8-A5D9-4B20EF41F02A}" presName="nodeFollowingNodes" presStyleLbl="node1" presStyleIdx="2" presStyleCnt="4">
        <dgm:presLayoutVars>
          <dgm:bulletEnabled val="1"/>
        </dgm:presLayoutVars>
      </dgm:prSet>
      <dgm:spPr/>
    </dgm:pt>
    <dgm:pt modelId="{2CE50E92-0DE3-488C-A5B6-4E11E91D0BC7}" type="pres">
      <dgm:prSet presAssocID="{B2966BD3-F2E2-4E26-A263-FD05348EC7F1}" presName="nodeFollowingNodes" presStyleLbl="node1" presStyleIdx="3" presStyleCnt="4">
        <dgm:presLayoutVars>
          <dgm:bulletEnabled val="1"/>
        </dgm:presLayoutVars>
      </dgm:prSet>
      <dgm:spPr/>
    </dgm:pt>
  </dgm:ptLst>
  <dgm:cxnLst>
    <dgm:cxn modelId="{0ED59501-667C-42ED-9501-0ECF7F701855}" srcId="{3C466E83-0D75-4BCC-B075-CD8D0C9CB226}" destId="{4EF2CEE1-3A04-46C6-B0DA-3D1764079FEF}" srcOrd="0" destOrd="0" parTransId="{A94C3089-10C2-43A3-A8DD-472993DAEA32}" sibTransId="{F2748017-3293-48D3-91B5-7E845EC4A6E5}"/>
    <dgm:cxn modelId="{39415305-E9D9-445C-9382-ACE462E8CF55}" type="presOf" srcId="{3C466E83-0D75-4BCC-B075-CD8D0C9CB226}" destId="{570C9FC3-C927-4EF7-968F-6C0BACD52FE5}" srcOrd="0" destOrd="0" presId="urn:microsoft.com/office/officeart/2005/8/layout/cycle3"/>
    <dgm:cxn modelId="{F6C55806-803C-474B-8C43-5279C9E6B2CE}" type="presOf" srcId="{F2748017-3293-48D3-91B5-7E845EC4A6E5}" destId="{B7762E70-F442-4365-98AA-F0FE5EB0B9C6}" srcOrd="0" destOrd="0" presId="urn:microsoft.com/office/officeart/2005/8/layout/cycle3"/>
    <dgm:cxn modelId="{44B9A534-D660-4780-A006-FEC3D894D3F4}" srcId="{3C466E83-0D75-4BCC-B075-CD8D0C9CB226}" destId="{B2966BD3-F2E2-4E26-A263-FD05348EC7F1}" srcOrd="3" destOrd="0" parTransId="{6FD9D7FF-283E-4DA6-814B-B749A73CAC37}" sibTransId="{D6B4DA02-8E69-4AD7-869D-2E9257326FA6}"/>
    <dgm:cxn modelId="{3738E939-6D18-4A93-84F0-C60565344C6D}" type="presOf" srcId="{7A4ACA50-4FCF-42F8-A5D9-4B20EF41F02A}" destId="{E189EF1A-8F37-49C0-B5F7-BBB034B5B78D}" srcOrd="0" destOrd="0" presId="urn:microsoft.com/office/officeart/2005/8/layout/cycle3"/>
    <dgm:cxn modelId="{25DA635A-859E-4938-BBDB-46754E428E0C}" srcId="{3C466E83-0D75-4BCC-B075-CD8D0C9CB226}" destId="{99421678-B489-49D5-811E-1386148324DB}" srcOrd="1" destOrd="0" parTransId="{CE7CE8A4-EA8D-4A13-A475-18039899B568}" sibTransId="{BDC4C721-C9EB-4E63-A900-170B7D75FFCA}"/>
    <dgm:cxn modelId="{C1515580-B33F-478A-9CBC-C3193A745E73}" type="presOf" srcId="{99421678-B489-49D5-811E-1386148324DB}" destId="{AA3C6758-37F5-40CA-99EB-CF8A88AE558C}" srcOrd="0" destOrd="0" presId="urn:microsoft.com/office/officeart/2005/8/layout/cycle3"/>
    <dgm:cxn modelId="{623635A6-42BA-4DC1-89A8-BD4C46DDF40F}" srcId="{3C466E83-0D75-4BCC-B075-CD8D0C9CB226}" destId="{7A4ACA50-4FCF-42F8-A5D9-4B20EF41F02A}" srcOrd="2" destOrd="0" parTransId="{3CC2DD2C-BCE9-4016-9900-481BB02AD166}" sibTransId="{171C9669-7CA1-43D7-A529-6F3CAEDB9831}"/>
    <dgm:cxn modelId="{618B41B5-9F6A-40F4-B37C-A3C789ED5051}" type="presOf" srcId="{B2966BD3-F2E2-4E26-A263-FD05348EC7F1}" destId="{2CE50E92-0DE3-488C-A5B6-4E11E91D0BC7}" srcOrd="0" destOrd="0" presId="urn:microsoft.com/office/officeart/2005/8/layout/cycle3"/>
    <dgm:cxn modelId="{322CECDE-14AC-4640-B49E-F9BF9F786B84}" type="presOf" srcId="{4EF2CEE1-3A04-46C6-B0DA-3D1764079FEF}" destId="{1F88C11E-5DF1-4CD9-9486-3C718C5B66B6}" srcOrd="0" destOrd="0" presId="urn:microsoft.com/office/officeart/2005/8/layout/cycle3"/>
    <dgm:cxn modelId="{0A71E339-D3D3-4559-9BF8-CF4C9DB8A946}" type="presParOf" srcId="{570C9FC3-C927-4EF7-968F-6C0BACD52FE5}" destId="{6E2D9369-7E16-478F-BDED-DB3FD170C7E1}" srcOrd="0" destOrd="0" presId="urn:microsoft.com/office/officeart/2005/8/layout/cycle3"/>
    <dgm:cxn modelId="{802A4F87-728C-4DD9-A98D-25DE3BFCB8EE}" type="presParOf" srcId="{6E2D9369-7E16-478F-BDED-DB3FD170C7E1}" destId="{1F88C11E-5DF1-4CD9-9486-3C718C5B66B6}" srcOrd="0" destOrd="0" presId="urn:microsoft.com/office/officeart/2005/8/layout/cycle3"/>
    <dgm:cxn modelId="{4161014F-1B91-45A3-A1F0-DDD6108FEB55}" type="presParOf" srcId="{6E2D9369-7E16-478F-BDED-DB3FD170C7E1}" destId="{B7762E70-F442-4365-98AA-F0FE5EB0B9C6}" srcOrd="1" destOrd="0" presId="urn:microsoft.com/office/officeart/2005/8/layout/cycle3"/>
    <dgm:cxn modelId="{935EE3C0-22CA-4FD7-A436-34571F5A82B3}" type="presParOf" srcId="{6E2D9369-7E16-478F-BDED-DB3FD170C7E1}" destId="{AA3C6758-37F5-40CA-99EB-CF8A88AE558C}" srcOrd="2" destOrd="0" presId="urn:microsoft.com/office/officeart/2005/8/layout/cycle3"/>
    <dgm:cxn modelId="{DF854AF1-6BE5-467F-8FD1-6851C4343F2A}" type="presParOf" srcId="{6E2D9369-7E16-478F-BDED-DB3FD170C7E1}" destId="{E189EF1A-8F37-49C0-B5F7-BBB034B5B78D}" srcOrd="3" destOrd="0" presId="urn:microsoft.com/office/officeart/2005/8/layout/cycle3"/>
    <dgm:cxn modelId="{77AE8FFE-A6BC-49E0-BCEE-F896CB270029}" type="presParOf" srcId="{6E2D9369-7E16-478F-BDED-DB3FD170C7E1}" destId="{2CE50E92-0DE3-488C-A5B6-4E11E91D0BC7}"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466E83-0D75-4BCC-B075-CD8D0C9CB226}"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99421678-B489-49D5-811E-1386148324DB}">
      <dgm:prSet/>
      <dgm:spPr/>
      <dgm:t>
        <a:bodyPr/>
        <a:lstStyle/>
        <a:p>
          <a:r>
            <a:rPr lang="en-US" dirty="0"/>
            <a:t>Store the results of Reverse(</a:t>
          </a:r>
          <a:r>
            <a:rPr lang="en-US" dirty="0" err="1"/>
            <a:t>int</a:t>
          </a:r>
          <a:r>
            <a:rPr lang="en-US" dirty="0"/>
            <a:t> n)</a:t>
          </a:r>
        </a:p>
      </dgm:t>
    </dgm:pt>
    <dgm:pt modelId="{CE7CE8A4-EA8D-4A13-A475-18039899B568}" type="parTrans" cxnId="{25DA635A-859E-4938-BBDB-46754E428E0C}">
      <dgm:prSet/>
      <dgm:spPr/>
      <dgm:t>
        <a:bodyPr/>
        <a:lstStyle/>
        <a:p>
          <a:endParaRPr lang="en-US"/>
        </a:p>
      </dgm:t>
    </dgm:pt>
    <dgm:pt modelId="{BDC4C721-C9EB-4E63-A900-170B7D75FFCA}" type="sibTrans" cxnId="{25DA635A-859E-4938-BBDB-46754E428E0C}">
      <dgm:prSet phldrT="02" phldr="0"/>
      <dgm:spPr/>
    </dgm:pt>
    <dgm:pt modelId="{7A4ACA50-4FCF-42F8-A5D9-4B20EF41F02A}">
      <dgm:prSet/>
      <dgm:spPr/>
      <dgm:t>
        <a:bodyPr/>
        <a:lstStyle/>
        <a:p>
          <a:r>
            <a:rPr lang="en-US" dirty="0"/>
            <a:t>Call </a:t>
          </a:r>
          <a:r>
            <a:rPr lang="en-US" dirty="0" err="1"/>
            <a:t>IsPalindrome</a:t>
          </a:r>
          <a:r>
            <a:rPr lang="en-US" dirty="0"/>
            <a:t>(</a:t>
          </a:r>
          <a:r>
            <a:rPr lang="en-US" dirty="0" err="1"/>
            <a:t>int</a:t>
          </a:r>
          <a:r>
            <a:rPr lang="en-US" dirty="0"/>
            <a:t> original, </a:t>
          </a:r>
          <a:r>
            <a:rPr lang="en-US" dirty="0" err="1"/>
            <a:t>int</a:t>
          </a:r>
          <a:r>
            <a:rPr lang="en-US" dirty="0"/>
            <a:t> reversed)</a:t>
          </a:r>
        </a:p>
      </dgm:t>
    </dgm:pt>
    <dgm:pt modelId="{3CC2DD2C-BCE9-4016-9900-481BB02AD166}" type="parTrans" cxnId="{623635A6-42BA-4DC1-89A8-BD4C46DDF40F}">
      <dgm:prSet/>
      <dgm:spPr/>
      <dgm:t>
        <a:bodyPr/>
        <a:lstStyle/>
        <a:p>
          <a:endParaRPr lang="en-US"/>
        </a:p>
      </dgm:t>
    </dgm:pt>
    <dgm:pt modelId="{171C9669-7CA1-43D7-A529-6F3CAEDB9831}" type="sibTrans" cxnId="{623635A6-42BA-4DC1-89A8-BD4C46DDF40F}">
      <dgm:prSet phldrT="03" phldr="0"/>
      <dgm:spPr/>
    </dgm:pt>
    <dgm:pt modelId="{B2966BD3-F2E2-4E26-A263-FD05348EC7F1}">
      <dgm:prSet/>
      <dgm:spPr/>
      <dgm:t>
        <a:bodyPr/>
        <a:lstStyle/>
        <a:p>
          <a:r>
            <a:rPr lang="en-US" dirty="0"/>
            <a:t>If not palindrome, add original number + reverse</a:t>
          </a:r>
        </a:p>
      </dgm:t>
    </dgm:pt>
    <dgm:pt modelId="{6FD9D7FF-283E-4DA6-814B-B749A73CAC37}" type="parTrans" cxnId="{44B9A534-D660-4780-A006-FEC3D894D3F4}">
      <dgm:prSet/>
      <dgm:spPr/>
      <dgm:t>
        <a:bodyPr/>
        <a:lstStyle/>
        <a:p>
          <a:endParaRPr lang="en-US"/>
        </a:p>
      </dgm:t>
    </dgm:pt>
    <dgm:pt modelId="{D6B4DA02-8E69-4AD7-869D-2E9257326FA6}" type="sibTrans" cxnId="{44B9A534-D660-4780-A006-FEC3D894D3F4}">
      <dgm:prSet phldrT="05" phldr="0"/>
      <dgm:spPr/>
    </dgm:pt>
    <dgm:pt modelId="{4EF2CEE1-3A04-46C6-B0DA-3D1764079FEF}">
      <dgm:prSet/>
      <dgm:spPr/>
      <dgm:t>
        <a:bodyPr/>
        <a:lstStyle/>
        <a:p>
          <a:r>
            <a:rPr lang="en-US" dirty="0"/>
            <a:t>Check if number is in range</a:t>
          </a:r>
        </a:p>
      </dgm:t>
    </dgm:pt>
    <dgm:pt modelId="{A94C3089-10C2-43A3-A8DD-472993DAEA32}" type="parTrans" cxnId="{0ED59501-667C-42ED-9501-0ECF7F701855}">
      <dgm:prSet/>
      <dgm:spPr/>
      <dgm:t>
        <a:bodyPr/>
        <a:lstStyle/>
        <a:p>
          <a:endParaRPr lang="en-US"/>
        </a:p>
      </dgm:t>
    </dgm:pt>
    <dgm:pt modelId="{F2748017-3293-48D3-91B5-7E845EC4A6E5}" type="sibTrans" cxnId="{0ED59501-667C-42ED-9501-0ECF7F701855}">
      <dgm:prSet/>
      <dgm:spPr/>
      <dgm:t>
        <a:bodyPr/>
        <a:lstStyle/>
        <a:p>
          <a:endParaRPr lang="en-US"/>
        </a:p>
      </dgm:t>
    </dgm:pt>
    <dgm:pt modelId="{570C9FC3-C927-4EF7-968F-6C0BACD52FE5}" type="pres">
      <dgm:prSet presAssocID="{3C466E83-0D75-4BCC-B075-CD8D0C9CB226}" presName="Name0" presStyleCnt="0">
        <dgm:presLayoutVars>
          <dgm:dir/>
          <dgm:resizeHandles val="exact"/>
        </dgm:presLayoutVars>
      </dgm:prSet>
      <dgm:spPr/>
    </dgm:pt>
    <dgm:pt modelId="{6E2D9369-7E16-478F-BDED-DB3FD170C7E1}" type="pres">
      <dgm:prSet presAssocID="{3C466E83-0D75-4BCC-B075-CD8D0C9CB226}" presName="cycle" presStyleCnt="0"/>
      <dgm:spPr/>
    </dgm:pt>
    <dgm:pt modelId="{1F88C11E-5DF1-4CD9-9486-3C718C5B66B6}" type="pres">
      <dgm:prSet presAssocID="{4EF2CEE1-3A04-46C6-B0DA-3D1764079FEF}" presName="nodeFirstNode" presStyleLbl="node1" presStyleIdx="0" presStyleCnt="4">
        <dgm:presLayoutVars>
          <dgm:bulletEnabled val="1"/>
        </dgm:presLayoutVars>
      </dgm:prSet>
      <dgm:spPr/>
    </dgm:pt>
    <dgm:pt modelId="{B7762E70-F442-4365-98AA-F0FE5EB0B9C6}" type="pres">
      <dgm:prSet presAssocID="{F2748017-3293-48D3-91B5-7E845EC4A6E5}" presName="sibTransFirstNode" presStyleLbl="bgShp" presStyleIdx="0" presStyleCnt="1"/>
      <dgm:spPr/>
    </dgm:pt>
    <dgm:pt modelId="{AA3C6758-37F5-40CA-99EB-CF8A88AE558C}" type="pres">
      <dgm:prSet presAssocID="{99421678-B489-49D5-811E-1386148324DB}" presName="nodeFollowingNodes" presStyleLbl="node1" presStyleIdx="1" presStyleCnt="4">
        <dgm:presLayoutVars>
          <dgm:bulletEnabled val="1"/>
        </dgm:presLayoutVars>
      </dgm:prSet>
      <dgm:spPr/>
    </dgm:pt>
    <dgm:pt modelId="{E189EF1A-8F37-49C0-B5F7-BBB034B5B78D}" type="pres">
      <dgm:prSet presAssocID="{7A4ACA50-4FCF-42F8-A5D9-4B20EF41F02A}" presName="nodeFollowingNodes" presStyleLbl="node1" presStyleIdx="2" presStyleCnt="4">
        <dgm:presLayoutVars>
          <dgm:bulletEnabled val="1"/>
        </dgm:presLayoutVars>
      </dgm:prSet>
      <dgm:spPr/>
    </dgm:pt>
    <dgm:pt modelId="{2CE50E92-0DE3-488C-A5B6-4E11E91D0BC7}" type="pres">
      <dgm:prSet presAssocID="{B2966BD3-F2E2-4E26-A263-FD05348EC7F1}" presName="nodeFollowingNodes" presStyleLbl="node1" presStyleIdx="3" presStyleCnt="4">
        <dgm:presLayoutVars>
          <dgm:bulletEnabled val="1"/>
        </dgm:presLayoutVars>
      </dgm:prSet>
      <dgm:spPr/>
    </dgm:pt>
  </dgm:ptLst>
  <dgm:cxnLst>
    <dgm:cxn modelId="{0ED59501-667C-42ED-9501-0ECF7F701855}" srcId="{3C466E83-0D75-4BCC-B075-CD8D0C9CB226}" destId="{4EF2CEE1-3A04-46C6-B0DA-3D1764079FEF}" srcOrd="0" destOrd="0" parTransId="{A94C3089-10C2-43A3-A8DD-472993DAEA32}" sibTransId="{F2748017-3293-48D3-91B5-7E845EC4A6E5}"/>
    <dgm:cxn modelId="{39415305-E9D9-445C-9382-ACE462E8CF55}" type="presOf" srcId="{3C466E83-0D75-4BCC-B075-CD8D0C9CB226}" destId="{570C9FC3-C927-4EF7-968F-6C0BACD52FE5}" srcOrd="0" destOrd="0" presId="urn:microsoft.com/office/officeart/2005/8/layout/cycle3"/>
    <dgm:cxn modelId="{F6C55806-803C-474B-8C43-5279C9E6B2CE}" type="presOf" srcId="{F2748017-3293-48D3-91B5-7E845EC4A6E5}" destId="{B7762E70-F442-4365-98AA-F0FE5EB0B9C6}" srcOrd="0" destOrd="0" presId="urn:microsoft.com/office/officeart/2005/8/layout/cycle3"/>
    <dgm:cxn modelId="{44B9A534-D660-4780-A006-FEC3D894D3F4}" srcId="{3C466E83-0D75-4BCC-B075-CD8D0C9CB226}" destId="{B2966BD3-F2E2-4E26-A263-FD05348EC7F1}" srcOrd="3" destOrd="0" parTransId="{6FD9D7FF-283E-4DA6-814B-B749A73CAC37}" sibTransId="{D6B4DA02-8E69-4AD7-869D-2E9257326FA6}"/>
    <dgm:cxn modelId="{3738E939-6D18-4A93-84F0-C60565344C6D}" type="presOf" srcId="{7A4ACA50-4FCF-42F8-A5D9-4B20EF41F02A}" destId="{E189EF1A-8F37-49C0-B5F7-BBB034B5B78D}" srcOrd="0" destOrd="0" presId="urn:microsoft.com/office/officeart/2005/8/layout/cycle3"/>
    <dgm:cxn modelId="{25DA635A-859E-4938-BBDB-46754E428E0C}" srcId="{3C466E83-0D75-4BCC-B075-CD8D0C9CB226}" destId="{99421678-B489-49D5-811E-1386148324DB}" srcOrd="1" destOrd="0" parTransId="{CE7CE8A4-EA8D-4A13-A475-18039899B568}" sibTransId="{BDC4C721-C9EB-4E63-A900-170B7D75FFCA}"/>
    <dgm:cxn modelId="{C1515580-B33F-478A-9CBC-C3193A745E73}" type="presOf" srcId="{99421678-B489-49D5-811E-1386148324DB}" destId="{AA3C6758-37F5-40CA-99EB-CF8A88AE558C}" srcOrd="0" destOrd="0" presId="urn:microsoft.com/office/officeart/2005/8/layout/cycle3"/>
    <dgm:cxn modelId="{623635A6-42BA-4DC1-89A8-BD4C46DDF40F}" srcId="{3C466E83-0D75-4BCC-B075-CD8D0C9CB226}" destId="{7A4ACA50-4FCF-42F8-A5D9-4B20EF41F02A}" srcOrd="2" destOrd="0" parTransId="{3CC2DD2C-BCE9-4016-9900-481BB02AD166}" sibTransId="{171C9669-7CA1-43D7-A529-6F3CAEDB9831}"/>
    <dgm:cxn modelId="{618B41B5-9F6A-40F4-B37C-A3C789ED5051}" type="presOf" srcId="{B2966BD3-F2E2-4E26-A263-FD05348EC7F1}" destId="{2CE50E92-0DE3-488C-A5B6-4E11E91D0BC7}" srcOrd="0" destOrd="0" presId="urn:microsoft.com/office/officeart/2005/8/layout/cycle3"/>
    <dgm:cxn modelId="{322CECDE-14AC-4640-B49E-F9BF9F786B84}" type="presOf" srcId="{4EF2CEE1-3A04-46C6-B0DA-3D1764079FEF}" destId="{1F88C11E-5DF1-4CD9-9486-3C718C5B66B6}" srcOrd="0" destOrd="0" presId="urn:microsoft.com/office/officeart/2005/8/layout/cycle3"/>
    <dgm:cxn modelId="{0A71E339-D3D3-4559-9BF8-CF4C9DB8A946}" type="presParOf" srcId="{570C9FC3-C927-4EF7-968F-6C0BACD52FE5}" destId="{6E2D9369-7E16-478F-BDED-DB3FD170C7E1}" srcOrd="0" destOrd="0" presId="urn:microsoft.com/office/officeart/2005/8/layout/cycle3"/>
    <dgm:cxn modelId="{802A4F87-728C-4DD9-A98D-25DE3BFCB8EE}" type="presParOf" srcId="{6E2D9369-7E16-478F-BDED-DB3FD170C7E1}" destId="{1F88C11E-5DF1-4CD9-9486-3C718C5B66B6}" srcOrd="0" destOrd="0" presId="urn:microsoft.com/office/officeart/2005/8/layout/cycle3"/>
    <dgm:cxn modelId="{4161014F-1B91-45A3-A1F0-DDD6108FEB55}" type="presParOf" srcId="{6E2D9369-7E16-478F-BDED-DB3FD170C7E1}" destId="{B7762E70-F442-4365-98AA-F0FE5EB0B9C6}" srcOrd="1" destOrd="0" presId="urn:microsoft.com/office/officeart/2005/8/layout/cycle3"/>
    <dgm:cxn modelId="{935EE3C0-22CA-4FD7-A436-34571F5A82B3}" type="presParOf" srcId="{6E2D9369-7E16-478F-BDED-DB3FD170C7E1}" destId="{AA3C6758-37F5-40CA-99EB-CF8A88AE558C}" srcOrd="2" destOrd="0" presId="urn:microsoft.com/office/officeart/2005/8/layout/cycle3"/>
    <dgm:cxn modelId="{DF854AF1-6BE5-467F-8FD1-6851C4343F2A}" type="presParOf" srcId="{6E2D9369-7E16-478F-BDED-DB3FD170C7E1}" destId="{E189EF1A-8F37-49C0-B5F7-BBB034B5B78D}" srcOrd="3" destOrd="0" presId="urn:microsoft.com/office/officeart/2005/8/layout/cycle3"/>
    <dgm:cxn modelId="{77AE8FFE-A6BC-49E0-BCEE-F896CB270029}" type="presParOf" srcId="{6E2D9369-7E16-478F-BDED-DB3FD170C7E1}" destId="{2CE50E92-0DE3-488C-A5B6-4E11E91D0BC7}"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5565F-6FA9-45F3-BE9C-C5203F0DBB2B}">
      <dsp:nvSpPr>
        <dsp:cNvPr id="0" name=""/>
        <dsp:cNvSpPr/>
      </dsp:nvSpPr>
      <dsp:spPr>
        <a:xfrm>
          <a:off x="0" y="4239821"/>
          <a:ext cx="1403603" cy="695578"/>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Maintainable</a:t>
          </a:r>
        </a:p>
      </dsp:txBody>
      <dsp:txXfrm>
        <a:off x="0" y="4239821"/>
        <a:ext cx="1403603" cy="695578"/>
      </dsp:txXfrm>
    </dsp:sp>
    <dsp:sp modelId="{B0CF1C75-1511-474B-91A8-0A53E5409114}">
      <dsp:nvSpPr>
        <dsp:cNvPr id="0" name=""/>
        <dsp:cNvSpPr/>
      </dsp:nvSpPr>
      <dsp:spPr>
        <a:xfrm>
          <a:off x="1403603" y="4239821"/>
          <a:ext cx="4210812" cy="69557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48AB34-92BA-4F28-B336-26EF0592997F}">
      <dsp:nvSpPr>
        <dsp:cNvPr id="0" name=""/>
        <dsp:cNvSpPr/>
      </dsp:nvSpPr>
      <dsp:spPr>
        <a:xfrm rot="10800000">
          <a:off x="0" y="3180456"/>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Readable</a:t>
          </a:r>
        </a:p>
      </dsp:txBody>
      <dsp:txXfrm rot="10800000">
        <a:off x="0" y="3180456"/>
        <a:ext cx="1403603" cy="451830"/>
      </dsp:txXfrm>
    </dsp:sp>
    <dsp:sp modelId="{A5EA31FB-AFDE-4744-AD4B-551AA29F8534}">
      <dsp:nvSpPr>
        <dsp:cNvPr id="0" name=""/>
        <dsp:cNvSpPr/>
      </dsp:nvSpPr>
      <dsp:spPr>
        <a:xfrm rot="10800000">
          <a:off x="0" y="3180456"/>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Readable</a:t>
          </a:r>
        </a:p>
      </dsp:txBody>
      <dsp:txXfrm rot="10800000">
        <a:off x="0" y="3180456"/>
        <a:ext cx="1403603" cy="451830"/>
      </dsp:txXfrm>
    </dsp:sp>
    <dsp:sp modelId="{4119C6DA-EE4E-4575-A2C6-06DE14F3E8DD}">
      <dsp:nvSpPr>
        <dsp:cNvPr id="0" name=""/>
        <dsp:cNvSpPr/>
      </dsp:nvSpPr>
      <dsp:spPr>
        <a:xfrm>
          <a:off x="1403603" y="3180456"/>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CAC59E-02A0-4187-84F4-20FA535F27EE}">
      <dsp:nvSpPr>
        <dsp:cNvPr id="0" name=""/>
        <dsp:cNvSpPr/>
      </dsp:nvSpPr>
      <dsp:spPr>
        <a:xfrm rot="10800000">
          <a:off x="0" y="2121090"/>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Simple</a:t>
          </a:r>
        </a:p>
      </dsp:txBody>
      <dsp:txXfrm rot="10800000">
        <a:off x="0" y="2121090"/>
        <a:ext cx="1403603" cy="451830"/>
      </dsp:txXfrm>
    </dsp:sp>
    <dsp:sp modelId="{862B4DED-B6B3-46AC-A732-5AF532B87ABA}">
      <dsp:nvSpPr>
        <dsp:cNvPr id="0" name=""/>
        <dsp:cNvSpPr/>
      </dsp:nvSpPr>
      <dsp:spPr>
        <a:xfrm rot="10800000">
          <a:off x="0" y="2121090"/>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Simple</a:t>
          </a:r>
        </a:p>
      </dsp:txBody>
      <dsp:txXfrm rot="10800000">
        <a:off x="0" y="2121090"/>
        <a:ext cx="1403603" cy="451830"/>
      </dsp:txXfrm>
    </dsp:sp>
    <dsp:sp modelId="{F85817E2-9496-405C-9C8C-6C3068D505C0}">
      <dsp:nvSpPr>
        <dsp:cNvPr id="0" name=""/>
        <dsp:cNvSpPr/>
      </dsp:nvSpPr>
      <dsp:spPr>
        <a:xfrm>
          <a:off x="1403603" y="2121090"/>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F054A7-3784-4A49-A6CE-1DA5A7566CD2}">
      <dsp:nvSpPr>
        <dsp:cNvPr id="0" name=""/>
        <dsp:cNvSpPr/>
      </dsp:nvSpPr>
      <dsp:spPr>
        <a:xfrm rot="10800000">
          <a:off x="0" y="1061725"/>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Efficient</a:t>
          </a:r>
        </a:p>
      </dsp:txBody>
      <dsp:txXfrm rot="10800000">
        <a:off x="0" y="1061725"/>
        <a:ext cx="1403603" cy="451830"/>
      </dsp:txXfrm>
    </dsp:sp>
    <dsp:sp modelId="{58524CB0-5FAE-4A84-A436-E5D30AE8B241}">
      <dsp:nvSpPr>
        <dsp:cNvPr id="0" name=""/>
        <dsp:cNvSpPr/>
      </dsp:nvSpPr>
      <dsp:spPr>
        <a:xfrm rot="10800000">
          <a:off x="0" y="1061725"/>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Efficient</a:t>
          </a:r>
        </a:p>
      </dsp:txBody>
      <dsp:txXfrm rot="10800000">
        <a:off x="0" y="1061725"/>
        <a:ext cx="1403603" cy="451830"/>
      </dsp:txXfrm>
    </dsp:sp>
    <dsp:sp modelId="{387F4098-F624-4046-B28D-5D63D8BE3A02}">
      <dsp:nvSpPr>
        <dsp:cNvPr id="0" name=""/>
        <dsp:cNvSpPr/>
      </dsp:nvSpPr>
      <dsp:spPr>
        <a:xfrm>
          <a:off x="1403603" y="1061725"/>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A768D9-CBD5-4466-A36C-E4B6BA786860}">
      <dsp:nvSpPr>
        <dsp:cNvPr id="0" name=""/>
        <dsp:cNvSpPr/>
      </dsp:nvSpPr>
      <dsp:spPr>
        <a:xfrm rot="10800000">
          <a:off x="0" y="2360"/>
          <a:ext cx="1403603" cy="69536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Correct</a:t>
          </a:r>
        </a:p>
      </dsp:txBody>
      <dsp:txXfrm rot="10800000">
        <a:off x="0" y="2360"/>
        <a:ext cx="1403603" cy="451830"/>
      </dsp:txXfrm>
    </dsp:sp>
    <dsp:sp modelId="{BF5029D1-C810-4162-A90A-8071F4A674ED}">
      <dsp:nvSpPr>
        <dsp:cNvPr id="0" name=""/>
        <dsp:cNvSpPr/>
      </dsp:nvSpPr>
      <dsp:spPr>
        <a:xfrm rot="10800000">
          <a:off x="0" y="2360"/>
          <a:ext cx="1403603" cy="1069798"/>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824" tIns="113792" rIns="99824" bIns="113792" numCol="1" spcCol="1270" anchor="ctr" anchorCtr="0">
          <a:noAutofit/>
        </a:bodyPr>
        <a:lstStyle/>
        <a:p>
          <a:pPr marL="0" lvl="0" indent="0" algn="ctr" defTabSz="711200">
            <a:lnSpc>
              <a:spcPct val="90000"/>
            </a:lnSpc>
            <a:spcBef>
              <a:spcPct val="0"/>
            </a:spcBef>
            <a:spcAft>
              <a:spcPct val="35000"/>
            </a:spcAft>
            <a:buNone/>
          </a:pPr>
          <a:r>
            <a:rPr lang="en-US" sz="1600" kern="1200"/>
            <a:t>Correct</a:t>
          </a:r>
        </a:p>
      </dsp:txBody>
      <dsp:txXfrm rot="10800000">
        <a:off x="0" y="2360"/>
        <a:ext cx="1403603" cy="451830"/>
      </dsp:txXfrm>
    </dsp:sp>
    <dsp:sp modelId="{F15A62A4-3FFF-41F5-8853-C26C5B57C42F}">
      <dsp:nvSpPr>
        <dsp:cNvPr id="0" name=""/>
        <dsp:cNvSpPr/>
      </dsp:nvSpPr>
      <dsp:spPr>
        <a:xfrm>
          <a:off x="1403603" y="2360"/>
          <a:ext cx="4210812" cy="69536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62E70-F442-4365-98AA-F0FE5EB0B9C6}">
      <dsp:nvSpPr>
        <dsp:cNvPr id="0" name=""/>
        <dsp:cNvSpPr/>
      </dsp:nvSpPr>
      <dsp:spPr>
        <a:xfrm>
          <a:off x="3092889" y="-3028"/>
          <a:ext cx="4329820" cy="4329820"/>
        </a:xfrm>
        <a:prstGeom prst="circularArrow">
          <a:avLst>
            <a:gd name="adj1" fmla="val 5274"/>
            <a:gd name="adj2" fmla="val 312630"/>
            <a:gd name="adj3" fmla="val 14203897"/>
            <a:gd name="adj4" fmla="val 17141214"/>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8C11E-5DF1-4CD9-9486-3C718C5B66B6}">
      <dsp:nvSpPr>
        <dsp:cNvPr id="0" name=""/>
        <dsp:cNvSpPr/>
      </dsp:nvSpPr>
      <dsp:spPr>
        <a:xfrm>
          <a:off x="4423432" y="1965"/>
          <a:ext cx="1668735" cy="8343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Check if input is valid</a:t>
          </a:r>
        </a:p>
      </dsp:txBody>
      <dsp:txXfrm>
        <a:off x="4464162" y="42695"/>
        <a:ext cx="1587275" cy="752907"/>
      </dsp:txXfrm>
    </dsp:sp>
    <dsp:sp modelId="{7137F919-BC21-4E39-AFC9-7938D9E32607}">
      <dsp:nvSpPr>
        <dsp:cNvPr id="0" name=""/>
        <dsp:cNvSpPr/>
      </dsp:nvSpPr>
      <dsp:spPr>
        <a:xfrm>
          <a:off x="5944622" y="880225"/>
          <a:ext cx="1668735" cy="8343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Convert number to a string</a:t>
          </a:r>
        </a:p>
      </dsp:txBody>
      <dsp:txXfrm>
        <a:off x="5985352" y="920955"/>
        <a:ext cx="1587275" cy="752907"/>
      </dsp:txXfrm>
    </dsp:sp>
    <dsp:sp modelId="{AA3C6758-37F5-40CA-99EB-CF8A88AE558C}">
      <dsp:nvSpPr>
        <dsp:cNvPr id="0" name=""/>
        <dsp:cNvSpPr/>
      </dsp:nvSpPr>
      <dsp:spPr>
        <a:xfrm>
          <a:off x="5944622" y="2636744"/>
          <a:ext cx="1668735" cy="8343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Check if string is palindrome</a:t>
          </a:r>
        </a:p>
      </dsp:txBody>
      <dsp:txXfrm>
        <a:off x="5985352" y="2677474"/>
        <a:ext cx="1587275" cy="752907"/>
      </dsp:txXfrm>
    </dsp:sp>
    <dsp:sp modelId="{E189EF1A-8F37-49C0-B5F7-BBB034B5B78D}">
      <dsp:nvSpPr>
        <dsp:cNvPr id="0" name=""/>
        <dsp:cNvSpPr/>
      </dsp:nvSpPr>
      <dsp:spPr>
        <a:xfrm>
          <a:off x="4423432" y="3515004"/>
          <a:ext cx="1668735" cy="8343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If not, reverse the string</a:t>
          </a:r>
        </a:p>
      </dsp:txBody>
      <dsp:txXfrm>
        <a:off x="4464162" y="3555734"/>
        <a:ext cx="1587275" cy="752907"/>
      </dsp:txXfrm>
    </dsp:sp>
    <dsp:sp modelId="{76AB2E0D-68C1-4E05-BF2C-EBC6FDEC93A4}">
      <dsp:nvSpPr>
        <dsp:cNvPr id="0" name=""/>
        <dsp:cNvSpPr/>
      </dsp:nvSpPr>
      <dsp:spPr>
        <a:xfrm>
          <a:off x="2902241" y="2636744"/>
          <a:ext cx="1668735" cy="8343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Convert reversed string back to integer</a:t>
          </a:r>
        </a:p>
      </dsp:txBody>
      <dsp:txXfrm>
        <a:off x="2942971" y="2677474"/>
        <a:ext cx="1587275" cy="752907"/>
      </dsp:txXfrm>
    </dsp:sp>
    <dsp:sp modelId="{2CE50E92-0DE3-488C-A5B6-4E11E91D0BC7}">
      <dsp:nvSpPr>
        <dsp:cNvPr id="0" name=""/>
        <dsp:cNvSpPr/>
      </dsp:nvSpPr>
      <dsp:spPr>
        <a:xfrm>
          <a:off x="2902241" y="880225"/>
          <a:ext cx="1668735" cy="8343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Add original number + reverse</a:t>
          </a:r>
        </a:p>
      </dsp:txBody>
      <dsp:txXfrm>
        <a:off x="2942971" y="920955"/>
        <a:ext cx="1587275" cy="7529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62E70-F442-4365-98AA-F0FE5EB0B9C6}">
      <dsp:nvSpPr>
        <dsp:cNvPr id="0" name=""/>
        <dsp:cNvSpPr/>
      </dsp:nvSpPr>
      <dsp:spPr>
        <a:xfrm>
          <a:off x="3190471" y="-114731"/>
          <a:ext cx="4134656" cy="4134656"/>
        </a:xfrm>
        <a:prstGeom prst="circularArrow">
          <a:avLst>
            <a:gd name="adj1" fmla="val 4668"/>
            <a:gd name="adj2" fmla="val 272909"/>
            <a:gd name="adj3" fmla="val 12817716"/>
            <a:gd name="adj4" fmla="val 18040218"/>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8C11E-5DF1-4CD9-9486-3C718C5B66B6}">
      <dsp:nvSpPr>
        <dsp:cNvPr id="0" name=""/>
        <dsp:cNvSpPr/>
      </dsp:nvSpPr>
      <dsp:spPr>
        <a:xfrm>
          <a:off x="3876600" y="453"/>
          <a:ext cx="2762398" cy="1381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Check if number is in range</a:t>
          </a:r>
        </a:p>
      </dsp:txBody>
      <dsp:txXfrm>
        <a:off x="3944025" y="67878"/>
        <a:ext cx="2627548" cy="1246349"/>
      </dsp:txXfrm>
    </dsp:sp>
    <dsp:sp modelId="{AA3C6758-37F5-40CA-99EB-CF8A88AE558C}">
      <dsp:nvSpPr>
        <dsp:cNvPr id="0" name=""/>
        <dsp:cNvSpPr/>
      </dsp:nvSpPr>
      <dsp:spPr>
        <a:xfrm>
          <a:off x="5361216" y="1485069"/>
          <a:ext cx="2762398" cy="1381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Call </a:t>
          </a:r>
          <a:r>
            <a:rPr lang="en-US" sz="2500" kern="1200" dirty="0" err="1"/>
            <a:t>IsPalindrome</a:t>
          </a:r>
          <a:r>
            <a:rPr lang="en-US" sz="2500" kern="1200" dirty="0"/>
            <a:t>(</a:t>
          </a:r>
          <a:r>
            <a:rPr lang="en-US" sz="2500" kern="1200" dirty="0" err="1"/>
            <a:t>int</a:t>
          </a:r>
          <a:r>
            <a:rPr lang="en-US" sz="2500" kern="1200" dirty="0"/>
            <a:t> n)</a:t>
          </a:r>
        </a:p>
      </dsp:txBody>
      <dsp:txXfrm>
        <a:off x="5428641" y="1552494"/>
        <a:ext cx="2627548" cy="1246349"/>
      </dsp:txXfrm>
    </dsp:sp>
    <dsp:sp modelId="{E189EF1A-8F37-49C0-B5F7-BBB034B5B78D}">
      <dsp:nvSpPr>
        <dsp:cNvPr id="0" name=""/>
        <dsp:cNvSpPr/>
      </dsp:nvSpPr>
      <dsp:spPr>
        <a:xfrm>
          <a:off x="3876600" y="2969685"/>
          <a:ext cx="2762398" cy="1381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If not, call Reverse(</a:t>
          </a:r>
          <a:r>
            <a:rPr lang="en-US" sz="2500" kern="1200" dirty="0" err="1"/>
            <a:t>int</a:t>
          </a:r>
          <a:r>
            <a:rPr lang="en-US" sz="2500" kern="1200" dirty="0"/>
            <a:t> n)</a:t>
          </a:r>
        </a:p>
      </dsp:txBody>
      <dsp:txXfrm>
        <a:off x="3944025" y="3037110"/>
        <a:ext cx="2627548" cy="1246349"/>
      </dsp:txXfrm>
    </dsp:sp>
    <dsp:sp modelId="{2CE50E92-0DE3-488C-A5B6-4E11E91D0BC7}">
      <dsp:nvSpPr>
        <dsp:cNvPr id="0" name=""/>
        <dsp:cNvSpPr/>
      </dsp:nvSpPr>
      <dsp:spPr>
        <a:xfrm>
          <a:off x="2391984" y="1485069"/>
          <a:ext cx="2762398" cy="1381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Add original number + reverse</a:t>
          </a:r>
        </a:p>
      </dsp:txBody>
      <dsp:txXfrm>
        <a:off x="2459409" y="1552494"/>
        <a:ext cx="2627548" cy="1246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62E70-F442-4365-98AA-F0FE5EB0B9C6}">
      <dsp:nvSpPr>
        <dsp:cNvPr id="0" name=""/>
        <dsp:cNvSpPr/>
      </dsp:nvSpPr>
      <dsp:spPr>
        <a:xfrm>
          <a:off x="3190471" y="-114731"/>
          <a:ext cx="4134656" cy="4134656"/>
        </a:xfrm>
        <a:prstGeom prst="circularArrow">
          <a:avLst>
            <a:gd name="adj1" fmla="val 4668"/>
            <a:gd name="adj2" fmla="val 272909"/>
            <a:gd name="adj3" fmla="val 12817716"/>
            <a:gd name="adj4" fmla="val 18040218"/>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8C11E-5DF1-4CD9-9486-3C718C5B66B6}">
      <dsp:nvSpPr>
        <dsp:cNvPr id="0" name=""/>
        <dsp:cNvSpPr/>
      </dsp:nvSpPr>
      <dsp:spPr>
        <a:xfrm>
          <a:off x="3876600" y="453"/>
          <a:ext cx="2762398" cy="1381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Check if number is in range</a:t>
          </a:r>
        </a:p>
      </dsp:txBody>
      <dsp:txXfrm>
        <a:off x="3944025" y="67878"/>
        <a:ext cx="2627548" cy="1246349"/>
      </dsp:txXfrm>
    </dsp:sp>
    <dsp:sp modelId="{AA3C6758-37F5-40CA-99EB-CF8A88AE558C}">
      <dsp:nvSpPr>
        <dsp:cNvPr id="0" name=""/>
        <dsp:cNvSpPr/>
      </dsp:nvSpPr>
      <dsp:spPr>
        <a:xfrm>
          <a:off x="5361216" y="1485069"/>
          <a:ext cx="2762398" cy="1381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Store the results of Reverse(</a:t>
          </a:r>
          <a:r>
            <a:rPr lang="en-US" sz="2300" kern="1200" dirty="0" err="1"/>
            <a:t>int</a:t>
          </a:r>
          <a:r>
            <a:rPr lang="en-US" sz="2300" kern="1200" dirty="0"/>
            <a:t> n)</a:t>
          </a:r>
        </a:p>
      </dsp:txBody>
      <dsp:txXfrm>
        <a:off x="5428641" y="1552494"/>
        <a:ext cx="2627548" cy="1246349"/>
      </dsp:txXfrm>
    </dsp:sp>
    <dsp:sp modelId="{E189EF1A-8F37-49C0-B5F7-BBB034B5B78D}">
      <dsp:nvSpPr>
        <dsp:cNvPr id="0" name=""/>
        <dsp:cNvSpPr/>
      </dsp:nvSpPr>
      <dsp:spPr>
        <a:xfrm>
          <a:off x="3876600" y="2969685"/>
          <a:ext cx="2762398" cy="1381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Call </a:t>
          </a:r>
          <a:r>
            <a:rPr lang="en-US" sz="2300" kern="1200" dirty="0" err="1"/>
            <a:t>IsPalindrome</a:t>
          </a:r>
          <a:r>
            <a:rPr lang="en-US" sz="2300" kern="1200" dirty="0"/>
            <a:t>(</a:t>
          </a:r>
          <a:r>
            <a:rPr lang="en-US" sz="2300" kern="1200" dirty="0" err="1"/>
            <a:t>int</a:t>
          </a:r>
          <a:r>
            <a:rPr lang="en-US" sz="2300" kern="1200" dirty="0"/>
            <a:t> original, </a:t>
          </a:r>
          <a:r>
            <a:rPr lang="en-US" sz="2300" kern="1200" dirty="0" err="1"/>
            <a:t>int</a:t>
          </a:r>
          <a:r>
            <a:rPr lang="en-US" sz="2300" kern="1200" dirty="0"/>
            <a:t> reversed)</a:t>
          </a:r>
        </a:p>
      </dsp:txBody>
      <dsp:txXfrm>
        <a:off x="3944025" y="3037110"/>
        <a:ext cx="2627548" cy="1246349"/>
      </dsp:txXfrm>
    </dsp:sp>
    <dsp:sp modelId="{2CE50E92-0DE3-488C-A5B6-4E11E91D0BC7}">
      <dsp:nvSpPr>
        <dsp:cNvPr id="0" name=""/>
        <dsp:cNvSpPr/>
      </dsp:nvSpPr>
      <dsp:spPr>
        <a:xfrm>
          <a:off x="2391984" y="1485069"/>
          <a:ext cx="2762398" cy="1381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If not palindrome, add original number + reverse</a:t>
          </a:r>
        </a:p>
      </dsp:txBody>
      <dsp:txXfrm>
        <a:off x="2459409" y="1552494"/>
        <a:ext cx="2627548" cy="124634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1DA79-9584-483D-AF52-4C96BF70F99D}" type="datetimeFigureOut">
              <a:rPr lang="en-US" smtClean="0"/>
              <a:t>7/25/2017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69DAA-4524-4F08-BA89-758BF6DB8CE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1</a:t>
            </a:fld>
            <a:endParaRPr lang="en-US"/>
          </a:p>
        </p:txBody>
      </p:sp>
    </p:spTree>
    <p:extLst>
      <p:ext uri="{BB962C8B-B14F-4D97-AF65-F5344CB8AC3E}">
        <p14:creationId xmlns:p14="http://schemas.microsoft.com/office/powerpoint/2010/main" val="1696004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19</a:t>
            </a:fld>
            <a:endParaRPr lang="en-US"/>
          </a:p>
        </p:txBody>
      </p:sp>
    </p:spTree>
    <p:extLst>
      <p:ext uri="{BB962C8B-B14F-4D97-AF65-F5344CB8AC3E}">
        <p14:creationId xmlns:p14="http://schemas.microsoft.com/office/powerpoint/2010/main" val="1261251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20</a:t>
            </a:fld>
            <a:endParaRPr lang="en-US"/>
          </a:p>
        </p:txBody>
      </p:sp>
    </p:spTree>
    <p:extLst>
      <p:ext uri="{BB962C8B-B14F-4D97-AF65-F5344CB8AC3E}">
        <p14:creationId xmlns:p14="http://schemas.microsoft.com/office/powerpoint/2010/main" val="1914916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21</a:t>
            </a:fld>
            <a:endParaRPr lang="en-US"/>
          </a:p>
        </p:txBody>
      </p:sp>
    </p:spTree>
    <p:extLst>
      <p:ext uri="{BB962C8B-B14F-4D97-AF65-F5344CB8AC3E}">
        <p14:creationId xmlns:p14="http://schemas.microsoft.com/office/powerpoint/2010/main" val="4135875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22</a:t>
            </a:fld>
            <a:endParaRPr lang="en-US"/>
          </a:p>
        </p:txBody>
      </p:sp>
    </p:spTree>
    <p:extLst>
      <p:ext uri="{BB962C8B-B14F-4D97-AF65-F5344CB8AC3E}">
        <p14:creationId xmlns:p14="http://schemas.microsoft.com/office/powerpoint/2010/main" val="3640869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23</a:t>
            </a:fld>
            <a:endParaRPr lang="en-US"/>
          </a:p>
        </p:txBody>
      </p:sp>
    </p:spTree>
    <p:extLst>
      <p:ext uri="{BB962C8B-B14F-4D97-AF65-F5344CB8AC3E}">
        <p14:creationId xmlns:p14="http://schemas.microsoft.com/office/powerpoint/2010/main" val="311203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24</a:t>
            </a:fld>
            <a:endParaRPr lang="en-US"/>
          </a:p>
        </p:txBody>
      </p:sp>
    </p:spTree>
    <p:extLst>
      <p:ext uri="{BB962C8B-B14F-4D97-AF65-F5344CB8AC3E}">
        <p14:creationId xmlns:p14="http://schemas.microsoft.com/office/powerpoint/2010/main" val="2519220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25</a:t>
            </a:fld>
            <a:endParaRPr lang="en-US"/>
          </a:p>
        </p:txBody>
      </p:sp>
    </p:spTree>
    <p:extLst>
      <p:ext uri="{BB962C8B-B14F-4D97-AF65-F5344CB8AC3E}">
        <p14:creationId xmlns:p14="http://schemas.microsoft.com/office/powerpoint/2010/main" val="2735665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26</a:t>
            </a:fld>
            <a:endParaRPr lang="en-US"/>
          </a:p>
        </p:txBody>
      </p:sp>
    </p:spTree>
    <p:extLst>
      <p:ext uri="{BB962C8B-B14F-4D97-AF65-F5344CB8AC3E}">
        <p14:creationId xmlns:p14="http://schemas.microsoft.com/office/powerpoint/2010/main" val="4226555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27</a:t>
            </a:fld>
            <a:endParaRPr lang="en-US"/>
          </a:p>
        </p:txBody>
      </p:sp>
    </p:spTree>
    <p:extLst>
      <p:ext uri="{BB962C8B-B14F-4D97-AF65-F5344CB8AC3E}">
        <p14:creationId xmlns:p14="http://schemas.microsoft.com/office/powerpoint/2010/main" val="1008868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28</a:t>
            </a:fld>
            <a:endParaRPr lang="en-US"/>
          </a:p>
        </p:txBody>
      </p:sp>
    </p:spTree>
    <p:extLst>
      <p:ext uri="{BB962C8B-B14F-4D97-AF65-F5344CB8AC3E}">
        <p14:creationId xmlns:p14="http://schemas.microsoft.com/office/powerpoint/2010/main" val="225570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2</a:t>
            </a:fld>
            <a:endParaRPr lang="en-US"/>
          </a:p>
        </p:txBody>
      </p:sp>
    </p:spTree>
    <p:extLst>
      <p:ext uri="{BB962C8B-B14F-4D97-AF65-F5344CB8AC3E}">
        <p14:creationId xmlns:p14="http://schemas.microsoft.com/office/powerpoint/2010/main" val="3678788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29</a:t>
            </a:fld>
            <a:endParaRPr lang="en-US"/>
          </a:p>
        </p:txBody>
      </p:sp>
    </p:spTree>
    <p:extLst>
      <p:ext uri="{BB962C8B-B14F-4D97-AF65-F5344CB8AC3E}">
        <p14:creationId xmlns:p14="http://schemas.microsoft.com/office/powerpoint/2010/main" val="239456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30</a:t>
            </a:fld>
            <a:endParaRPr lang="en-US"/>
          </a:p>
        </p:txBody>
      </p:sp>
    </p:spTree>
    <p:extLst>
      <p:ext uri="{BB962C8B-B14F-4D97-AF65-F5344CB8AC3E}">
        <p14:creationId xmlns:p14="http://schemas.microsoft.com/office/powerpoint/2010/main" val="74155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31</a:t>
            </a:fld>
            <a:endParaRPr lang="en-US"/>
          </a:p>
        </p:txBody>
      </p:sp>
    </p:spTree>
    <p:extLst>
      <p:ext uri="{BB962C8B-B14F-4D97-AF65-F5344CB8AC3E}">
        <p14:creationId xmlns:p14="http://schemas.microsoft.com/office/powerpoint/2010/main" val="2638296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3</a:t>
            </a:fld>
            <a:endParaRPr lang="en-US"/>
          </a:p>
        </p:txBody>
      </p:sp>
    </p:spTree>
    <p:extLst>
      <p:ext uri="{BB962C8B-B14F-4D97-AF65-F5344CB8AC3E}">
        <p14:creationId xmlns:p14="http://schemas.microsoft.com/office/powerpoint/2010/main" val="1473418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4</a:t>
            </a:fld>
            <a:endParaRPr lang="en-US"/>
          </a:p>
        </p:txBody>
      </p:sp>
    </p:spTree>
    <p:extLst>
      <p:ext uri="{BB962C8B-B14F-4D97-AF65-F5344CB8AC3E}">
        <p14:creationId xmlns:p14="http://schemas.microsoft.com/office/powerpoint/2010/main" val="213176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 uncommon to spend most of the time in the first part!</a:t>
            </a:r>
          </a:p>
        </p:txBody>
      </p:sp>
      <p:sp>
        <p:nvSpPr>
          <p:cNvPr id="4" name="Slide Number Placeholder 3"/>
          <p:cNvSpPr>
            <a:spLocks noGrp="1"/>
          </p:cNvSpPr>
          <p:nvPr>
            <p:ph type="sldNum" sz="quarter" idx="10"/>
          </p:nvPr>
        </p:nvSpPr>
        <p:spPr/>
        <p:txBody>
          <a:bodyPr/>
          <a:lstStyle/>
          <a:p>
            <a:fld id="{ED169DAA-4524-4F08-BA89-758BF6DB8CE0}" type="slidenum">
              <a:rPr lang="en-US" smtClean="0"/>
              <a:t>5</a:t>
            </a:fld>
            <a:endParaRPr lang="en-US"/>
          </a:p>
        </p:txBody>
      </p:sp>
    </p:spTree>
    <p:extLst>
      <p:ext uri="{BB962C8B-B14F-4D97-AF65-F5344CB8AC3E}">
        <p14:creationId xmlns:p14="http://schemas.microsoft.com/office/powerpoint/2010/main" val="395145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Never erase your test cases!!</a:t>
            </a:r>
          </a:p>
        </p:txBody>
      </p:sp>
      <p:sp>
        <p:nvSpPr>
          <p:cNvPr id="4" name="Slide Number Placeholder 3"/>
          <p:cNvSpPr>
            <a:spLocks noGrp="1"/>
          </p:cNvSpPr>
          <p:nvPr>
            <p:ph type="sldNum" sz="quarter" idx="10"/>
          </p:nvPr>
        </p:nvSpPr>
        <p:spPr/>
        <p:txBody>
          <a:bodyPr/>
          <a:lstStyle/>
          <a:p>
            <a:fld id="{ED169DAA-4524-4F08-BA89-758BF6DB8CE0}" type="slidenum">
              <a:rPr lang="en-US" smtClean="0"/>
              <a:t>6</a:t>
            </a:fld>
            <a:endParaRPr lang="en-US"/>
          </a:p>
        </p:txBody>
      </p:sp>
    </p:spTree>
    <p:extLst>
      <p:ext uri="{BB962C8B-B14F-4D97-AF65-F5344CB8AC3E}">
        <p14:creationId xmlns:p14="http://schemas.microsoft.com/office/powerpoint/2010/main" val="418131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7</a:t>
            </a:fld>
            <a:endParaRPr lang="en-US"/>
          </a:p>
        </p:txBody>
      </p:sp>
    </p:spTree>
    <p:extLst>
      <p:ext uri="{BB962C8B-B14F-4D97-AF65-F5344CB8AC3E}">
        <p14:creationId xmlns:p14="http://schemas.microsoft.com/office/powerpoint/2010/main" val="579454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69DAA-4524-4F08-BA89-758BF6DB8CE0}" type="slidenum">
              <a:rPr lang="en-US" smtClean="0"/>
              <a:t>8</a:t>
            </a:fld>
            <a:endParaRPr lang="en-US"/>
          </a:p>
        </p:txBody>
      </p:sp>
    </p:spTree>
    <p:extLst>
      <p:ext uri="{BB962C8B-B14F-4D97-AF65-F5344CB8AC3E}">
        <p14:creationId xmlns:p14="http://schemas.microsoft.com/office/powerpoint/2010/main" val="3022170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we modified our diagram after thinking through the implementation of each building block</a:t>
            </a:r>
          </a:p>
        </p:txBody>
      </p:sp>
      <p:sp>
        <p:nvSpPr>
          <p:cNvPr id="4" name="Slide Number Placeholder 3"/>
          <p:cNvSpPr>
            <a:spLocks noGrp="1"/>
          </p:cNvSpPr>
          <p:nvPr>
            <p:ph type="sldNum" sz="quarter" idx="10"/>
          </p:nvPr>
        </p:nvSpPr>
        <p:spPr/>
        <p:txBody>
          <a:bodyPr/>
          <a:lstStyle/>
          <a:p>
            <a:fld id="{35A2EC54-AAF7-43AC-A3E0-B928A72F0F01}" type="slidenum">
              <a:rPr lang="en-US" smtClean="0"/>
              <a:t>16</a:t>
            </a:fld>
            <a:endParaRPr lang="en-US"/>
          </a:p>
        </p:txBody>
      </p:sp>
    </p:spTree>
    <p:extLst>
      <p:ext uri="{BB962C8B-B14F-4D97-AF65-F5344CB8AC3E}">
        <p14:creationId xmlns:p14="http://schemas.microsoft.com/office/powerpoint/2010/main" val="202736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836E-5F82-4E0C-A375-81967FA2D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7788A-A1DB-4AE4-8322-DFA3B535E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F8B59E-6A1B-4019-AF36-A0FE69B7BCA7}"/>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5" name="Footer Placeholder 4">
            <a:extLst>
              <a:ext uri="{FF2B5EF4-FFF2-40B4-BE49-F238E27FC236}">
                <a16:creationId xmlns:a16="http://schemas.microsoft.com/office/drawing/2014/main" id="{9E7DD8AF-98C8-434E-9BCE-BB970F9AC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F82C2-7752-46AA-92B1-83BFF60ED53C}"/>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2946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6931-58A2-442B-801A-63C012188F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602581-4969-4743-A1DB-580626C7FD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29193-EBD2-4C3D-8A84-D931FD3423DB}"/>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5" name="Footer Placeholder 4">
            <a:extLst>
              <a:ext uri="{FF2B5EF4-FFF2-40B4-BE49-F238E27FC236}">
                <a16:creationId xmlns:a16="http://schemas.microsoft.com/office/drawing/2014/main" id="{B4CA46E5-6D56-47B6-8122-67C8A0DB8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D0800-246C-4A7D-81BD-3B3B97DC6DCE}"/>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31518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7D3DF-8B1A-4791-8F6A-3D6F6C3C8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374454-C3EB-4A35-A857-CAFD0721D2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0B46C-28B2-4913-AE2D-0203B896ADDE}"/>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5" name="Footer Placeholder 4">
            <a:extLst>
              <a:ext uri="{FF2B5EF4-FFF2-40B4-BE49-F238E27FC236}">
                <a16:creationId xmlns:a16="http://schemas.microsoft.com/office/drawing/2014/main" id="{1EE82786-CF62-4D98-8A70-5D3680D18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4D10C-5897-4AB0-BD27-1862481C94ED}"/>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588057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5443-543E-42D1-BD01-2B89323D1E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9123E-2809-4519-A26C-DC878F198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1320D3-2BC6-4BAE-9D98-B26E22348FE9}"/>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5" name="Footer Placeholder 4">
            <a:extLst>
              <a:ext uri="{FF2B5EF4-FFF2-40B4-BE49-F238E27FC236}">
                <a16:creationId xmlns:a16="http://schemas.microsoft.com/office/drawing/2014/main" id="{4AEEDC25-3D92-4004-902D-8B759119C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81F01-8FE9-40EE-8173-CE32F8D3F5A1}"/>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25884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2E6D-D0DD-4154-9395-C63CA5029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8E249-200C-4271-BFD5-6249E4EA9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1A6D8-DA69-4A11-9B72-E13055434D56}"/>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5" name="Footer Placeholder 4">
            <a:extLst>
              <a:ext uri="{FF2B5EF4-FFF2-40B4-BE49-F238E27FC236}">
                <a16:creationId xmlns:a16="http://schemas.microsoft.com/office/drawing/2014/main" id="{2AB620FC-01D6-4158-B8CF-8C82AC6EE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5CDBE-AFA7-4073-B467-700C237FBB84}"/>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77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9B28-8349-4654-BBE2-4DCAF8EDF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2BFDDE-6D02-4697-B508-D392EB9B7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42353B-8D5C-442D-A7A2-F78379637A3F}"/>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5" name="Footer Placeholder 4">
            <a:extLst>
              <a:ext uri="{FF2B5EF4-FFF2-40B4-BE49-F238E27FC236}">
                <a16:creationId xmlns:a16="http://schemas.microsoft.com/office/drawing/2014/main" id="{A2448BD9-45CB-4DFA-AD48-5102FD8B7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E07E2-1D91-49AA-80F1-3D58E9211FEE}"/>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51109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F43A-B2F0-4730-A563-DC29FC90A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2F51B-F49F-48C8-9065-AA99662CB9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D94BA5-ECE1-4DFD-95B4-FCCE6B3EB6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8C7518-3C54-4004-8144-CA4C1492EC35}"/>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6" name="Footer Placeholder 5">
            <a:extLst>
              <a:ext uri="{FF2B5EF4-FFF2-40B4-BE49-F238E27FC236}">
                <a16:creationId xmlns:a16="http://schemas.microsoft.com/office/drawing/2014/main" id="{83CF08B9-8456-4B98-BF78-742657C4F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16629-A44C-4E5F-AF23-E2C82E7CBDF9}"/>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130951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DA8C-4A93-4BEB-A730-01FF127E6C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44AD1D-C3D8-4FE6-8FEC-B111C6318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CEE720-AAFD-499D-BE55-620AEFFDC8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0A3F27-7B99-4DB0-8B5E-15ADD8B74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F1996A-9C4E-47A2-9521-9AC8F5C4A3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4FE3D-04F7-4B30-837A-68D109AC4F5B}"/>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8" name="Footer Placeholder 7">
            <a:extLst>
              <a:ext uri="{FF2B5EF4-FFF2-40B4-BE49-F238E27FC236}">
                <a16:creationId xmlns:a16="http://schemas.microsoft.com/office/drawing/2014/main" id="{B3316D92-60A9-4A04-8BDF-03CD467361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2950B-7173-4607-AB4B-7815EFF6F1C7}"/>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313960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391B-418D-46FC-BF15-A00507EC0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5B2AB-421D-4726-A797-6CAA6BA09D88}"/>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4" name="Footer Placeholder 3">
            <a:extLst>
              <a:ext uri="{FF2B5EF4-FFF2-40B4-BE49-F238E27FC236}">
                <a16:creationId xmlns:a16="http://schemas.microsoft.com/office/drawing/2014/main" id="{6B1C9CBD-9C44-4F2F-953D-EA91DC48D0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E4DA1C-8559-4AA7-BF4C-902127BDEB82}"/>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55531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F8A66-3FA5-4D2B-AA75-06419A6008D5}"/>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3" name="Footer Placeholder 2">
            <a:extLst>
              <a:ext uri="{FF2B5EF4-FFF2-40B4-BE49-F238E27FC236}">
                <a16:creationId xmlns:a16="http://schemas.microsoft.com/office/drawing/2014/main" id="{F3020998-3FB5-4F72-8FF0-54938CC9AF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381BA1-CA36-42CF-B7AE-DAFF5F326B8E}"/>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81992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2A3C-E91D-429A-853D-72BA04851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744D0-AA39-40D6-B817-241EDF3E3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44454-1083-436C-86AA-9447E41B1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FBF99F-4F3B-4F4F-B1E2-88A2E2BE25DC}"/>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6" name="Footer Placeholder 5">
            <a:extLst>
              <a:ext uri="{FF2B5EF4-FFF2-40B4-BE49-F238E27FC236}">
                <a16:creationId xmlns:a16="http://schemas.microsoft.com/office/drawing/2014/main" id="{A6854753-6DAB-48B7-9027-619E856A4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BD4117-D197-421D-B571-326BAE07C649}"/>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248196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AE01-A69C-4ED1-97A7-4B852479F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0CDBC3-F1C2-48BC-A02F-F627972C0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E9B9FC-261F-45F2-87EB-8694DC31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5A75C2-163B-4DCE-95C6-E51148083370}"/>
              </a:ext>
            </a:extLst>
          </p:cNvPr>
          <p:cNvSpPr>
            <a:spLocks noGrp="1"/>
          </p:cNvSpPr>
          <p:nvPr>
            <p:ph type="dt" sz="half" idx="10"/>
          </p:nvPr>
        </p:nvSpPr>
        <p:spPr/>
        <p:txBody>
          <a:bodyPr/>
          <a:lstStyle/>
          <a:p>
            <a:fld id="{E146A6B3-C0CA-409E-A155-BA437AC1C25C}" type="datetimeFigureOut">
              <a:rPr lang="en-US" smtClean="0"/>
              <a:t>7/25/2017</a:t>
            </a:fld>
            <a:endParaRPr lang="en-US"/>
          </a:p>
        </p:txBody>
      </p:sp>
      <p:sp>
        <p:nvSpPr>
          <p:cNvPr id="6" name="Footer Placeholder 5">
            <a:extLst>
              <a:ext uri="{FF2B5EF4-FFF2-40B4-BE49-F238E27FC236}">
                <a16:creationId xmlns:a16="http://schemas.microsoft.com/office/drawing/2014/main" id="{F0C03B31-A30B-443E-ADA9-F8655F9F7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CA291-649D-49EA-BEA2-174E88E59678}"/>
              </a:ext>
            </a:extLst>
          </p:cNvPr>
          <p:cNvSpPr>
            <a:spLocks noGrp="1"/>
          </p:cNvSpPr>
          <p:nvPr>
            <p:ph type="sldNum" sz="quarter" idx="12"/>
          </p:nvPr>
        </p:nvSpPr>
        <p:spPr/>
        <p:txBody>
          <a:bodyPr/>
          <a:lstStyle/>
          <a:p>
            <a:fld id="{F560CE27-416F-4FB3-A68E-F4A5169288E8}" type="slidenum">
              <a:rPr lang="en-US" smtClean="0"/>
              <a:t>‹#›</a:t>
            </a:fld>
            <a:endParaRPr lang="en-US"/>
          </a:p>
        </p:txBody>
      </p:sp>
    </p:spTree>
    <p:extLst>
      <p:ext uri="{BB962C8B-B14F-4D97-AF65-F5344CB8AC3E}">
        <p14:creationId xmlns:p14="http://schemas.microsoft.com/office/powerpoint/2010/main" val="65752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D30C8-791B-41E9-89E0-DFBBF74E8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5D3B0-94B7-49D0-AD52-2C8D926E8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3E0AB-1CD4-4A0B-AF7E-B6E923747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6A6B3-C0CA-409E-A155-BA437AC1C25C}" type="datetimeFigureOut">
              <a:rPr lang="en-US" smtClean="0"/>
              <a:t>7/25/2017</a:t>
            </a:fld>
            <a:endParaRPr lang="en-US"/>
          </a:p>
        </p:txBody>
      </p:sp>
      <p:sp>
        <p:nvSpPr>
          <p:cNvPr id="5" name="Footer Placeholder 4">
            <a:extLst>
              <a:ext uri="{FF2B5EF4-FFF2-40B4-BE49-F238E27FC236}">
                <a16:creationId xmlns:a16="http://schemas.microsoft.com/office/drawing/2014/main" id="{FBB53836-2591-4F7E-BC83-99BCFE449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7C1FC6-92BB-4081-B12D-53669B8C4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0CE27-416F-4FB3-A68E-F4A5169288E8}" type="slidenum">
              <a:rPr lang="en-US" smtClean="0"/>
              <a:t>‹#›</a:t>
            </a:fld>
            <a:endParaRPr lang="en-US"/>
          </a:p>
        </p:txBody>
      </p:sp>
    </p:spTree>
    <p:extLst>
      <p:ext uri="{BB962C8B-B14F-4D97-AF65-F5344CB8AC3E}">
        <p14:creationId xmlns:p14="http://schemas.microsoft.com/office/powerpoint/2010/main" val="1469558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amp;ehk=IiD9K8QZU2Cim7zdCazXLw&amp;r=0&amp;pid=OfficeInsert"/><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hoolsnapshots.org/blog/2015/07/20/tebow-law-takes-effect-with-questions-in-wis/"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crackingthecodinginterview.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www.stevemcconnell.com/cc.htm" TargetMode="External"/><Relationship Id="rId4" Type="http://schemas.openxmlformats.org/officeDocument/2006/relationships/hyperlink" Target="https://msft3c.co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A56A-CCA3-4E54-9E3C-F44572C7D406}"/>
              </a:ext>
            </a:extLst>
          </p:cNvPr>
          <p:cNvSpPr>
            <a:spLocks noGrp="1"/>
          </p:cNvSpPr>
          <p:nvPr>
            <p:ph type="ctrTitle"/>
          </p:nvPr>
        </p:nvSpPr>
        <p:spPr/>
        <p:txBody>
          <a:bodyPr/>
          <a:lstStyle/>
          <a:p>
            <a:r>
              <a:rPr lang="en-US"/>
              <a:t>Microsoft Interview Coaching Program</a:t>
            </a:r>
          </a:p>
        </p:txBody>
      </p:sp>
      <p:sp>
        <p:nvSpPr>
          <p:cNvPr id="3" name="Subtitle 2">
            <a:extLst>
              <a:ext uri="{FF2B5EF4-FFF2-40B4-BE49-F238E27FC236}">
                <a16:creationId xmlns:a16="http://schemas.microsoft.com/office/drawing/2014/main" id="{F650BAAB-6F84-4A96-AF67-CAEA1B5AC631}"/>
              </a:ext>
            </a:extLst>
          </p:cNvPr>
          <p:cNvSpPr>
            <a:spLocks noGrp="1"/>
          </p:cNvSpPr>
          <p:nvPr>
            <p:ph type="subTitle" idx="1"/>
          </p:nvPr>
        </p:nvSpPr>
        <p:spPr/>
        <p:txBody>
          <a:bodyPr/>
          <a:lstStyle/>
          <a:p>
            <a:r>
              <a:rPr lang="en-US"/>
              <a:t>Week 1 - Intro</a:t>
            </a:r>
          </a:p>
        </p:txBody>
      </p:sp>
    </p:spTree>
    <p:extLst>
      <p:ext uri="{BB962C8B-B14F-4D97-AF65-F5344CB8AC3E}">
        <p14:creationId xmlns:p14="http://schemas.microsoft.com/office/powerpoint/2010/main" val="1236829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CAB9-D39C-467F-8356-55993C2FFA7C}"/>
              </a:ext>
            </a:extLst>
          </p:cNvPr>
          <p:cNvSpPr>
            <a:spLocks noGrp="1"/>
          </p:cNvSpPr>
          <p:nvPr>
            <p:ph type="title"/>
          </p:nvPr>
        </p:nvSpPr>
        <p:spPr/>
        <p:txBody>
          <a:bodyPr/>
          <a:lstStyle/>
          <a:p>
            <a:r>
              <a:rPr lang="en-US" b="1" dirty="0"/>
              <a:t>E</a:t>
            </a:r>
            <a:r>
              <a:rPr lang="en-US" dirty="0"/>
              <a:t> – </a:t>
            </a:r>
            <a:r>
              <a:rPr lang="en-US" b="1" dirty="0"/>
              <a:t>E</a:t>
            </a:r>
            <a:r>
              <a:rPr lang="en-US" dirty="0"/>
              <a:t>xamples (/Test/TDD)</a:t>
            </a:r>
          </a:p>
        </p:txBody>
      </p:sp>
      <p:graphicFrame>
        <p:nvGraphicFramePr>
          <p:cNvPr id="4" name="Content Placeholder 3">
            <a:extLst>
              <a:ext uri="{FF2B5EF4-FFF2-40B4-BE49-F238E27FC236}">
                <a16:creationId xmlns:a16="http://schemas.microsoft.com/office/drawing/2014/main" id="{91D3B311-1060-4A78-A7F2-EC711C6167C6}"/>
              </a:ext>
            </a:extLst>
          </p:cNvPr>
          <p:cNvGraphicFramePr>
            <a:graphicFrameLocks noGrp="1"/>
          </p:cNvGraphicFramePr>
          <p:nvPr>
            <p:ph idx="1"/>
          </p:nvPr>
        </p:nvGraphicFramePr>
        <p:xfrm>
          <a:off x="838199" y="1500309"/>
          <a:ext cx="10515600" cy="5095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55167398"/>
                    </a:ext>
                  </a:extLst>
                </a:gridCol>
                <a:gridCol w="3505200">
                  <a:extLst>
                    <a:ext uri="{9D8B030D-6E8A-4147-A177-3AD203B41FA5}">
                      <a16:colId xmlns:a16="http://schemas.microsoft.com/office/drawing/2014/main" val="3202161822"/>
                    </a:ext>
                  </a:extLst>
                </a:gridCol>
                <a:gridCol w="3505200">
                  <a:extLst>
                    <a:ext uri="{9D8B030D-6E8A-4147-A177-3AD203B41FA5}">
                      <a16:colId xmlns:a16="http://schemas.microsoft.com/office/drawing/2014/main" val="2312036747"/>
                    </a:ext>
                  </a:extLst>
                </a:gridCol>
              </a:tblGrid>
              <a:tr h="370840">
                <a:tc>
                  <a:txBody>
                    <a:bodyPr/>
                    <a:lstStyle/>
                    <a:p>
                      <a:r>
                        <a:rPr lang="en-US" dirty="0"/>
                        <a:t>Sample Input</a:t>
                      </a:r>
                    </a:p>
                  </a:txBody>
                  <a:tcPr/>
                </a:tc>
                <a:tc>
                  <a:txBody>
                    <a:bodyPr/>
                    <a:lstStyle/>
                    <a:p>
                      <a:r>
                        <a:rPr lang="en-US" dirty="0"/>
                        <a:t>Class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 (is Palindrome?)</a:t>
                      </a:r>
                    </a:p>
                  </a:txBody>
                  <a:tcPr/>
                </a:tc>
                <a:extLst>
                  <a:ext uri="{0D108BD9-81ED-4DB2-BD59-A6C34878D82A}">
                    <a16:rowId xmlns:a16="http://schemas.microsoft.com/office/drawing/2014/main" val="1401762930"/>
                  </a:ext>
                </a:extLst>
              </a:tr>
              <a:tr h="370840">
                <a:tc>
                  <a:txBody>
                    <a:bodyPr/>
                    <a:lstStyle/>
                    <a:p>
                      <a:r>
                        <a:rPr lang="en-US" sz="1400" dirty="0"/>
                        <a:t>3</a:t>
                      </a:r>
                    </a:p>
                  </a:txBody>
                  <a:tcPr/>
                </a:tc>
                <a:tc>
                  <a:txBody>
                    <a:bodyPr/>
                    <a:lstStyle/>
                    <a:p>
                      <a:r>
                        <a:rPr lang="en-US" sz="1400" dirty="0"/>
                        <a:t>Single digit numbers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2645174905"/>
                  </a:ext>
                </a:extLst>
              </a:tr>
              <a:tr h="370840">
                <a:tc>
                  <a:txBody>
                    <a:bodyPr/>
                    <a:lstStyle/>
                    <a:p>
                      <a:r>
                        <a:rPr lang="en-US" sz="1400" dirty="0"/>
                        <a:t>444</a:t>
                      </a:r>
                    </a:p>
                  </a:txBody>
                  <a:tcPr/>
                </a:tc>
                <a:tc>
                  <a:txBody>
                    <a:bodyPr/>
                    <a:lstStyle/>
                    <a:p>
                      <a:r>
                        <a:rPr lang="en-US" sz="1400" dirty="0"/>
                        <a:t>Numbers with same digits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1914591420"/>
                  </a:ext>
                </a:extLst>
              </a:tr>
              <a:tr h="370840">
                <a:tc>
                  <a:txBody>
                    <a:bodyPr/>
                    <a:lstStyle/>
                    <a:p>
                      <a:r>
                        <a:rPr lang="en-US" sz="1400" dirty="0"/>
                        <a:t>121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Numbers &lt; 1,000,000 that are already palindromes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4112376994"/>
                  </a:ext>
                </a:extLst>
              </a:tr>
              <a:tr h="370840">
                <a:tc>
                  <a:txBody>
                    <a:bodyPr/>
                    <a:lstStyle/>
                    <a:p>
                      <a:r>
                        <a:rPr lang="en-US" sz="1400" dirty="0"/>
                        <a:t>999,998</a:t>
                      </a:r>
                    </a:p>
                  </a:txBody>
                  <a:tcPr/>
                </a:tc>
                <a:tc>
                  <a:txBody>
                    <a:bodyPr/>
                    <a:lstStyle/>
                    <a:p>
                      <a:r>
                        <a:rPr lang="en-US" sz="1400" dirty="0"/>
                        <a:t>Boundary/edge case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a:t>
                      </a:r>
                    </a:p>
                  </a:txBody>
                  <a:tcPr/>
                </a:tc>
                <a:extLst>
                  <a:ext uri="{0D108BD9-81ED-4DB2-BD59-A6C34878D82A}">
                    <a16:rowId xmlns:a16="http://schemas.microsoft.com/office/drawing/2014/main" val="1974791092"/>
                  </a:ext>
                </a:extLst>
              </a:tr>
              <a:tr h="370840">
                <a:tc>
                  <a:txBody>
                    <a:bodyPr/>
                    <a:lstStyle/>
                    <a:p>
                      <a:r>
                        <a:rPr lang="en-US" sz="1400" dirty="0"/>
                        <a:t>21</a:t>
                      </a:r>
                    </a:p>
                    <a:p>
                      <a:r>
                        <a:rPr lang="en-US" sz="1400" dirty="0"/>
                        <a:t>(21 + 12 = 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Number that requires reversing and adding to become a palindrome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3067393528"/>
                  </a:ext>
                </a:extLst>
              </a:tr>
              <a:tr h="370840">
                <a:tc>
                  <a:txBody>
                    <a:bodyPr/>
                    <a:lstStyle/>
                    <a:p>
                      <a:r>
                        <a:rPr lang="en-US" sz="1400" dirty="0"/>
                        <a:t>1234</a:t>
                      </a:r>
                    </a:p>
                  </a:txBody>
                  <a:tcPr/>
                </a:tc>
                <a:tc>
                  <a:txBody>
                    <a:bodyPr/>
                    <a:lstStyle/>
                    <a:p>
                      <a:r>
                        <a:rPr lang="en-US" sz="1400" dirty="0"/>
                        <a:t>Sum of original digit + reverse &lt;= 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2600853998"/>
                  </a:ext>
                </a:extLst>
              </a:tr>
              <a:tr h="370840">
                <a:tc>
                  <a:txBody>
                    <a:bodyPr/>
                    <a:lstStyle/>
                    <a:p>
                      <a:endParaRPr lang="en-US" sz="1400" dirty="0"/>
                    </a:p>
                  </a:txBody>
                  <a:tcPr/>
                </a:tc>
                <a:tc>
                  <a:txBody>
                    <a:bodyPr/>
                    <a:lstStyle/>
                    <a:p>
                      <a:r>
                        <a:rPr lang="en-US" sz="1400" dirty="0"/>
                        <a:t>Odd/even number of digits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158746573"/>
                  </a:ext>
                </a:extLst>
              </a:tr>
              <a:tr h="370840">
                <a:tc>
                  <a:txBody>
                    <a:bodyPr/>
                    <a:lstStyle/>
                    <a:p>
                      <a:r>
                        <a:rPr lang="en-US" sz="1400" dirty="0"/>
                        <a:t>90,089</a:t>
                      </a:r>
                    </a:p>
                    <a:p>
                      <a:r>
                        <a:rPr lang="en-US" sz="1400" dirty="0"/>
                        <a:t>(90,089 + 98,009 = 188,098,</a:t>
                      </a:r>
                    </a:p>
                    <a:p>
                      <a:r>
                        <a:rPr lang="en-US" sz="1400" dirty="0"/>
                        <a:t>188,098 + 890,881 = 1,078,979)</a:t>
                      </a:r>
                    </a:p>
                  </a:txBody>
                  <a:tcPr/>
                </a:tc>
                <a:tc>
                  <a:txBody>
                    <a:bodyPr/>
                    <a:lstStyle/>
                    <a:p>
                      <a:r>
                        <a:rPr lang="en-US" sz="1400" dirty="0"/>
                        <a:t>Numbers that will never converge to palindrome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a:t>
                      </a:r>
                    </a:p>
                  </a:txBody>
                  <a:tcPr/>
                </a:tc>
                <a:extLst>
                  <a:ext uri="{0D108BD9-81ED-4DB2-BD59-A6C34878D82A}">
                    <a16:rowId xmlns:a16="http://schemas.microsoft.com/office/drawing/2014/main" val="2177378616"/>
                  </a:ext>
                </a:extLst>
              </a:tr>
              <a:tr h="370840">
                <a:tc>
                  <a:txBody>
                    <a:bodyPr/>
                    <a:lstStyle/>
                    <a:p>
                      <a:r>
                        <a:rPr lang="en-US" sz="1400" dirty="0"/>
                        <a:t>19</a:t>
                      </a:r>
                    </a:p>
                    <a:p>
                      <a:r>
                        <a:rPr lang="en-US" sz="1400" dirty="0"/>
                        <a:t>(19 + 91 = 110,</a:t>
                      </a:r>
                    </a:p>
                    <a:p>
                      <a:r>
                        <a:rPr lang="en-US" sz="1400" dirty="0"/>
                        <a:t>110 + 11 = 121)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Number that requires reversing and adding more than once to become a palindrome</a:t>
                      </a:r>
                    </a:p>
                  </a:txBody>
                  <a:tcPr/>
                </a:tc>
                <a:tc>
                  <a:txBody>
                    <a:bodyPr/>
                    <a:lstStyle/>
                    <a:p>
                      <a:r>
                        <a:rPr lang="en-US" sz="1400" dirty="0"/>
                        <a:t>Yes</a:t>
                      </a:r>
                    </a:p>
                  </a:txBody>
                  <a:tcPr/>
                </a:tc>
                <a:extLst>
                  <a:ext uri="{0D108BD9-81ED-4DB2-BD59-A6C34878D82A}">
                    <a16:rowId xmlns:a16="http://schemas.microsoft.com/office/drawing/2014/main" val="3168225792"/>
                  </a:ext>
                </a:extLst>
              </a:tr>
              <a:tr h="370840">
                <a:tc>
                  <a:txBody>
                    <a:bodyPr/>
                    <a:lstStyle/>
                    <a:p>
                      <a:r>
                        <a:rPr lang="en-US" sz="1400" dirty="0"/>
                        <a:t>1,000,0001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Invalid input (n&lt; 0 or n &gt; 1,000,000)</a:t>
                      </a:r>
                    </a:p>
                  </a:txBody>
                  <a:tcPr/>
                </a:tc>
                <a:tc>
                  <a:txBody>
                    <a:bodyPr/>
                    <a:lstStyle/>
                    <a:p>
                      <a:r>
                        <a:rPr lang="en-US" sz="1400" dirty="0"/>
                        <a:t>No</a:t>
                      </a:r>
                    </a:p>
                  </a:txBody>
                  <a:tcPr/>
                </a:tc>
                <a:extLst>
                  <a:ext uri="{0D108BD9-81ED-4DB2-BD59-A6C34878D82A}">
                    <a16:rowId xmlns:a16="http://schemas.microsoft.com/office/drawing/2014/main" val="3820026150"/>
                  </a:ext>
                </a:extLst>
              </a:tr>
            </a:tbl>
          </a:graphicData>
        </a:graphic>
      </p:graphicFrame>
    </p:spTree>
    <p:extLst>
      <p:ext uri="{BB962C8B-B14F-4D97-AF65-F5344CB8AC3E}">
        <p14:creationId xmlns:p14="http://schemas.microsoft.com/office/powerpoint/2010/main" val="111808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dirty="0"/>
              <a:t>B – Brute Force</a:t>
            </a:r>
          </a:p>
        </p:txBody>
      </p:sp>
      <p:graphicFrame>
        <p:nvGraphicFramePr>
          <p:cNvPr id="5" name="Content Placeholder 2"/>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BEEB-EC32-47CE-B380-6EE92236B096}"/>
              </a:ext>
            </a:extLst>
          </p:cNvPr>
          <p:cNvSpPr>
            <a:spLocks noGrp="1"/>
          </p:cNvSpPr>
          <p:nvPr>
            <p:ph type="title"/>
          </p:nvPr>
        </p:nvSpPr>
        <p:spPr/>
        <p:txBody>
          <a:bodyPr/>
          <a:lstStyle/>
          <a:p>
            <a:r>
              <a:rPr lang="en-US" dirty="0"/>
              <a:t>O - Optimize</a:t>
            </a:r>
          </a:p>
        </p:txBody>
      </p:sp>
      <p:sp>
        <p:nvSpPr>
          <p:cNvPr id="3" name="Content Placeholder 2">
            <a:extLst>
              <a:ext uri="{FF2B5EF4-FFF2-40B4-BE49-F238E27FC236}">
                <a16:creationId xmlns:a16="http://schemas.microsoft.com/office/drawing/2014/main" id="{6FA4BBF2-6664-4820-AFAD-71E67094EDF5}"/>
              </a:ext>
            </a:extLst>
          </p:cNvPr>
          <p:cNvSpPr>
            <a:spLocks noGrp="1"/>
          </p:cNvSpPr>
          <p:nvPr>
            <p:ph idx="1"/>
          </p:nvPr>
        </p:nvSpPr>
        <p:spPr/>
        <p:txBody>
          <a:bodyPr/>
          <a:lstStyle/>
          <a:p>
            <a:r>
              <a:rPr lang="en-US" dirty="0"/>
              <a:t>What are the shortcomings of your current solution? </a:t>
            </a:r>
          </a:p>
          <a:p>
            <a:pPr lvl="1"/>
            <a:r>
              <a:rPr lang="en-US" dirty="0"/>
              <a:t>What is its runtime?</a:t>
            </a:r>
          </a:p>
          <a:p>
            <a:pPr lvl="1"/>
            <a:r>
              <a:rPr lang="en-US" dirty="0"/>
              <a:t>What are the storage requirements?</a:t>
            </a:r>
          </a:p>
          <a:p>
            <a:r>
              <a:rPr lang="en-US" dirty="0"/>
              <a:t>Lots of conversions to/from integer/string. Can we do it without strings?</a:t>
            </a:r>
          </a:p>
          <a:p>
            <a:r>
              <a:rPr lang="en-US" dirty="0"/>
              <a:t>Can you do it with/without recursion?</a:t>
            </a:r>
          </a:p>
        </p:txBody>
      </p:sp>
    </p:spTree>
    <p:extLst>
      <p:ext uri="{BB962C8B-B14F-4D97-AF65-F5344CB8AC3E}">
        <p14:creationId xmlns:p14="http://schemas.microsoft.com/office/powerpoint/2010/main" val="139820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dirty="0"/>
              <a:t>W – Walk Through (Stage 1)</a:t>
            </a:r>
          </a:p>
        </p:txBody>
      </p:sp>
      <p:graphicFrame>
        <p:nvGraphicFramePr>
          <p:cNvPr id="5" name="Content Placeholder 2"/>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662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55BC-8EBE-4728-AADB-309E528B8608}"/>
              </a:ext>
            </a:extLst>
          </p:cNvPr>
          <p:cNvSpPr>
            <a:spLocks noGrp="1"/>
          </p:cNvSpPr>
          <p:nvPr>
            <p:ph type="title"/>
          </p:nvPr>
        </p:nvSpPr>
        <p:spPr/>
        <p:txBody>
          <a:bodyPr/>
          <a:lstStyle/>
          <a:p>
            <a:r>
              <a:rPr lang="en-US" dirty="0" err="1"/>
              <a:t>Int</a:t>
            </a:r>
            <a:r>
              <a:rPr lang="en-US" dirty="0"/>
              <a:t> Reverse(</a:t>
            </a:r>
            <a:r>
              <a:rPr lang="en-US" dirty="0" err="1"/>
              <a:t>int</a:t>
            </a:r>
            <a:r>
              <a:rPr lang="en-US" dirty="0"/>
              <a:t> n)</a:t>
            </a:r>
          </a:p>
        </p:txBody>
      </p:sp>
      <p:sp>
        <p:nvSpPr>
          <p:cNvPr id="3" name="Content Placeholder 2">
            <a:extLst>
              <a:ext uri="{FF2B5EF4-FFF2-40B4-BE49-F238E27FC236}">
                <a16:creationId xmlns:a16="http://schemas.microsoft.com/office/drawing/2014/main" id="{0ACA11F4-2A90-49DA-ABDD-16B757662A24}"/>
              </a:ext>
            </a:extLst>
          </p:cNvPr>
          <p:cNvSpPr>
            <a:spLocks noGrp="1"/>
          </p:cNvSpPr>
          <p:nvPr>
            <p:ph idx="1"/>
          </p:nvPr>
        </p:nvSpPr>
        <p:spPr/>
        <p:txBody>
          <a:bodyPr/>
          <a:lstStyle/>
          <a:p>
            <a:r>
              <a:rPr lang="en-US" dirty="0"/>
              <a:t>Brainstorm: How do you reverse an integer?</a:t>
            </a:r>
          </a:p>
          <a:p>
            <a:endParaRPr lang="en-US" dirty="0"/>
          </a:p>
        </p:txBody>
      </p:sp>
    </p:spTree>
    <p:extLst>
      <p:ext uri="{BB962C8B-B14F-4D97-AF65-F5344CB8AC3E}">
        <p14:creationId xmlns:p14="http://schemas.microsoft.com/office/powerpoint/2010/main" val="2834082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55BC-8EBE-4728-AADB-309E528B8608}"/>
              </a:ext>
            </a:extLst>
          </p:cNvPr>
          <p:cNvSpPr>
            <a:spLocks noGrp="1"/>
          </p:cNvSpPr>
          <p:nvPr>
            <p:ph type="title"/>
          </p:nvPr>
        </p:nvSpPr>
        <p:spPr/>
        <p:txBody>
          <a:bodyPr/>
          <a:lstStyle/>
          <a:p>
            <a:r>
              <a:rPr lang="en-US" dirty="0"/>
              <a:t>Bool </a:t>
            </a:r>
            <a:r>
              <a:rPr lang="en-US" dirty="0" err="1"/>
              <a:t>IsPalindrome</a:t>
            </a:r>
            <a:r>
              <a:rPr lang="en-US" dirty="0"/>
              <a:t>(</a:t>
            </a:r>
            <a:r>
              <a:rPr lang="en-US" dirty="0" err="1"/>
              <a:t>int</a:t>
            </a:r>
            <a:r>
              <a:rPr lang="en-US" dirty="0"/>
              <a:t> n)</a:t>
            </a:r>
          </a:p>
        </p:txBody>
      </p:sp>
      <p:sp>
        <p:nvSpPr>
          <p:cNvPr id="3" name="Content Placeholder 2">
            <a:extLst>
              <a:ext uri="{FF2B5EF4-FFF2-40B4-BE49-F238E27FC236}">
                <a16:creationId xmlns:a16="http://schemas.microsoft.com/office/drawing/2014/main" id="{0ACA11F4-2A90-49DA-ABDD-16B757662A24}"/>
              </a:ext>
            </a:extLst>
          </p:cNvPr>
          <p:cNvSpPr>
            <a:spLocks noGrp="1"/>
          </p:cNvSpPr>
          <p:nvPr>
            <p:ph idx="1"/>
          </p:nvPr>
        </p:nvSpPr>
        <p:spPr/>
        <p:txBody>
          <a:bodyPr/>
          <a:lstStyle/>
          <a:p>
            <a:r>
              <a:rPr lang="en-US" dirty="0"/>
              <a:t>Brainstorm: How can you tell whether a number is a palindrome or not?</a:t>
            </a:r>
          </a:p>
          <a:p>
            <a:r>
              <a:rPr lang="en-US" dirty="0"/>
              <a:t>Hint: can you use the results of Reverse()? Recall the problem definition: “A Palindrome is a number that </a:t>
            </a:r>
            <a:r>
              <a:rPr lang="en-US" b="1" dirty="0"/>
              <a:t>reads the same forward as it does in reverse.</a:t>
            </a:r>
            <a:r>
              <a:rPr lang="en-US" dirty="0"/>
              <a:t>”</a:t>
            </a:r>
          </a:p>
        </p:txBody>
      </p:sp>
    </p:spTree>
    <p:extLst>
      <p:ext uri="{BB962C8B-B14F-4D97-AF65-F5344CB8AC3E}">
        <p14:creationId xmlns:p14="http://schemas.microsoft.com/office/powerpoint/2010/main" val="172670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dirty="0"/>
              <a:t>W – Walk Through (Stage 2)</a:t>
            </a:r>
          </a:p>
        </p:txBody>
      </p:sp>
      <p:graphicFrame>
        <p:nvGraphicFramePr>
          <p:cNvPr id="5" name="Content Placeholder 2"/>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50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BEEB-EC32-47CE-B380-6EE92236B096}"/>
              </a:ext>
            </a:extLst>
          </p:cNvPr>
          <p:cNvSpPr>
            <a:spLocks noGrp="1"/>
          </p:cNvSpPr>
          <p:nvPr>
            <p:ph type="title"/>
          </p:nvPr>
        </p:nvSpPr>
        <p:spPr/>
        <p:txBody>
          <a:bodyPr/>
          <a:lstStyle/>
          <a:p>
            <a:r>
              <a:rPr lang="en-US" dirty="0"/>
              <a:t>IT – Implement and Test</a:t>
            </a:r>
          </a:p>
        </p:txBody>
      </p:sp>
      <p:sp>
        <p:nvSpPr>
          <p:cNvPr id="3" name="Content Placeholder 2">
            <a:extLst>
              <a:ext uri="{FF2B5EF4-FFF2-40B4-BE49-F238E27FC236}">
                <a16:creationId xmlns:a16="http://schemas.microsoft.com/office/drawing/2014/main" id="{6FA4BBF2-6664-4820-AFAD-71E67094EDF5}"/>
              </a:ext>
            </a:extLst>
          </p:cNvPr>
          <p:cNvSpPr>
            <a:spLocks noGrp="1"/>
          </p:cNvSpPr>
          <p:nvPr>
            <p:ph idx="1"/>
          </p:nvPr>
        </p:nvSpPr>
        <p:spPr/>
        <p:txBody>
          <a:bodyPr/>
          <a:lstStyle/>
          <a:p>
            <a:r>
              <a:rPr lang="en-US" dirty="0"/>
              <a:t>DEMO – </a:t>
            </a:r>
            <a:r>
              <a:rPr lang="en-US" dirty="0" err="1"/>
              <a:t>github</a:t>
            </a:r>
            <a:r>
              <a:rPr lang="en-US" dirty="0"/>
              <a:t>, Visual Studio, </a:t>
            </a:r>
            <a:r>
              <a:rPr lang="en-US" dirty="0" err="1"/>
              <a:t>NCrunch</a:t>
            </a:r>
            <a:r>
              <a:rPr lang="en-US" dirty="0"/>
              <a:t> continuous test runner</a:t>
            </a:r>
          </a:p>
        </p:txBody>
      </p:sp>
    </p:spTree>
    <p:extLst>
      <p:ext uri="{BB962C8B-B14F-4D97-AF65-F5344CB8AC3E}">
        <p14:creationId xmlns:p14="http://schemas.microsoft.com/office/powerpoint/2010/main" val="272687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4DFD-2CE8-4A25-B192-B81E5A9CA4BC}"/>
              </a:ext>
            </a:extLst>
          </p:cNvPr>
          <p:cNvSpPr>
            <a:spLocks noGrp="1"/>
          </p:cNvSpPr>
          <p:nvPr>
            <p:ph type="title"/>
          </p:nvPr>
        </p:nvSpPr>
        <p:spPr/>
        <p:txBody>
          <a:bodyPr/>
          <a:lstStyle/>
          <a:p>
            <a:r>
              <a:rPr lang="en-US" dirty="0"/>
              <a:t>Exercise: TEBOW IT</a:t>
            </a:r>
          </a:p>
        </p:txBody>
      </p:sp>
      <p:sp>
        <p:nvSpPr>
          <p:cNvPr id="3" name="Content Placeholder 2">
            <a:extLst>
              <a:ext uri="{FF2B5EF4-FFF2-40B4-BE49-F238E27FC236}">
                <a16:creationId xmlns:a16="http://schemas.microsoft.com/office/drawing/2014/main" id="{5246834C-CF6E-4E65-8501-CB5DE1CADE1C}"/>
              </a:ext>
            </a:extLst>
          </p:cNvPr>
          <p:cNvSpPr>
            <a:spLocks noGrp="1"/>
          </p:cNvSpPr>
          <p:nvPr>
            <p:ph idx="1"/>
          </p:nvPr>
        </p:nvSpPr>
        <p:spPr/>
        <p:txBody>
          <a:bodyPr/>
          <a:lstStyle/>
          <a:p>
            <a:r>
              <a:rPr lang="en-US" dirty="0"/>
              <a:t>Crowd source the following TEBOW IT slides with the students for a practice question</a:t>
            </a:r>
          </a:p>
        </p:txBody>
      </p:sp>
    </p:spTree>
    <p:extLst>
      <p:ext uri="{BB962C8B-B14F-4D97-AF65-F5344CB8AC3E}">
        <p14:creationId xmlns:p14="http://schemas.microsoft.com/office/powerpoint/2010/main" val="1000581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13A3-B86E-420A-A794-B8006A225BE5}"/>
              </a:ext>
            </a:extLst>
          </p:cNvPr>
          <p:cNvSpPr>
            <a:spLocks noGrp="1"/>
          </p:cNvSpPr>
          <p:nvPr>
            <p:ph type="title"/>
          </p:nvPr>
        </p:nvSpPr>
        <p:spPr/>
        <p:txBody>
          <a:bodyPr/>
          <a:lstStyle/>
          <a:p>
            <a:r>
              <a:rPr lang="en-US" b="1"/>
              <a:t>T</a:t>
            </a:r>
            <a:r>
              <a:rPr lang="en-US"/>
              <a:t> – </a:t>
            </a:r>
            <a:r>
              <a:rPr lang="en-US" b="1"/>
              <a:t>T</a:t>
            </a:r>
            <a:r>
              <a:rPr lang="en-US"/>
              <a:t>alk (/Listen/Clarify)</a:t>
            </a:r>
          </a:p>
        </p:txBody>
      </p:sp>
      <p:sp>
        <p:nvSpPr>
          <p:cNvPr id="3" name="Content Placeholder 2">
            <a:extLst>
              <a:ext uri="{FF2B5EF4-FFF2-40B4-BE49-F238E27FC236}">
                <a16:creationId xmlns:a16="http://schemas.microsoft.com/office/drawing/2014/main" id="{E2DACB52-E984-459A-BF10-C2B7896C9E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148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6142-001B-4331-9068-A2E0855ED730}"/>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AA83CAB3-9486-403E-8F5D-830B6AD43B4E}"/>
              </a:ext>
            </a:extLst>
          </p:cNvPr>
          <p:cNvSpPr>
            <a:spLocks noGrp="1"/>
          </p:cNvSpPr>
          <p:nvPr>
            <p:ph idx="1"/>
          </p:nvPr>
        </p:nvSpPr>
        <p:spPr/>
        <p:txBody>
          <a:bodyPr/>
          <a:lstStyle/>
          <a:p>
            <a:r>
              <a:rPr lang="en-US" dirty="0"/>
              <a:t>Coding Interview Approach</a:t>
            </a:r>
          </a:p>
          <a:p>
            <a:r>
              <a:rPr lang="en-US" dirty="0"/>
              <a:t>TEBOW IT</a:t>
            </a:r>
          </a:p>
          <a:p>
            <a:r>
              <a:rPr lang="en-US" dirty="0"/>
              <a:t>TDD</a:t>
            </a:r>
          </a:p>
          <a:p>
            <a:r>
              <a:rPr lang="en-US"/>
              <a:t>Hands-on Exercise</a:t>
            </a:r>
            <a:endParaRPr lang="en-US" dirty="0"/>
          </a:p>
          <a:p>
            <a:r>
              <a:rPr lang="en-US" dirty="0"/>
              <a:t>Homework</a:t>
            </a:r>
          </a:p>
        </p:txBody>
      </p:sp>
    </p:spTree>
    <p:extLst>
      <p:ext uri="{BB962C8B-B14F-4D97-AF65-F5344CB8AC3E}">
        <p14:creationId xmlns:p14="http://schemas.microsoft.com/office/powerpoint/2010/main" val="1683551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CAB9-D39C-467F-8356-55993C2FFA7C}"/>
              </a:ext>
            </a:extLst>
          </p:cNvPr>
          <p:cNvSpPr>
            <a:spLocks noGrp="1"/>
          </p:cNvSpPr>
          <p:nvPr>
            <p:ph type="title"/>
          </p:nvPr>
        </p:nvSpPr>
        <p:spPr/>
        <p:txBody>
          <a:bodyPr/>
          <a:lstStyle/>
          <a:p>
            <a:r>
              <a:rPr lang="en-US" b="1"/>
              <a:t>E</a:t>
            </a:r>
            <a:r>
              <a:rPr lang="en-US"/>
              <a:t> – </a:t>
            </a:r>
            <a:r>
              <a:rPr lang="en-US" b="1"/>
              <a:t>E</a:t>
            </a:r>
            <a:r>
              <a:rPr lang="en-US"/>
              <a:t>xamples (/Test/TDD)</a:t>
            </a:r>
          </a:p>
        </p:txBody>
      </p:sp>
      <p:graphicFrame>
        <p:nvGraphicFramePr>
          <p:cNvPr id="4" name="Content Placeholder 3">
            <a:extLst>
              <a:ext uri="{FF2B5EF4-FFF2-40B4-BE49-F238E27FC236}">
                <a16:creationId xmlns:a16="http://schemas.microsoft.com/office/drawing/2014/main" id="{91D3B311-1060-4A78-A7F2-EC711C6167C6}"/>
              </a:ext>
            </a:extLst>
          </p:cNvPr>
          <p:cNvGraphicFramePr>
            <a:graphicFrameLocks noGrp="1"/>
          </p:cNvGraphicFramePr>
          <p:nvPr>
            <p:ph idx="1"/>
            <p:extLst>
              <p:ext uri="{D42A27DB-BD31-4B8C-83A1-F6EECF244321}">
                <p14:modId xmlns:p14="http://schemas.microsoft.com/office/powerpoint/2010/main" val="2937868478"/>
              </p:ext>
            </p:extLst>
          </p:nvPr>
        </p:nvGraphicFramePr>
        <p:xfrm>
          <a:off x="838199" y="1500309"/>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55167398"/>
                    </a:ext>
                  </a:extLst>
                </a:gridCol>
                <a:gridCol w="3505200">
                  <a:extLst>
                    <a:ext uri="{9D8B030D-6E8A-4147-A177-3AD203B41FA5}">
                      <a16:colId xmlns:a16="http://schemas.microsoft.com/office/drawing/2014/main" val="3202161822"/>
                    </a:ext>
                  </a:extLst>
                </a:gridCol>
                <a:gridCol w="3505200">
                  <a:extLst>
                    <a:ext uri="{9D8B030D-6E8A-4147-A177-3AD203B41FA5}">
                      <a16:colId xmlns:a16="http://schemas.microsoft.com/office/drawing/2014/main" val="2312036747"/>
                    </a:ext>
                  </a:extLst>
                </a:gridCol>
              </a:tblGrid>
              <a:tr h="370840">
                <a:tc>
                  <a:txBody>
                    <a:bodyPr/>
                    <a:lstStyle/>
                    <a:p>
                      <a:r>
                        <a:rPr lang="en-US"/>
                        <a:t>Sample Input</a:t>
                      </a:r>
                    </a:p>
                  </a:txBody>
                  <a:tcPr/>
                </a:tc>
                <a:tc>
                  <a:txBody>
                    <a:bodyPr/>
                    <a:lstStyle/>
                    <a:p>
                      <a:r>
                        <a:rPr lang="en-US"/>
                        <a:t>Equivalence Class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Output</a:t>
                      </a:r>
                    </a:p>
                  </a:txBody>
                  <a:tcPr/>
                </a:tc>
                <a:extLst>
                  <a:ext uri="{0D108BD9-81ED-4DB2-BD59-A6C34878D82A}">
                    <a16:rowId xmlns:a16="http://schemas.microsoft.com/office/drawing/2014/main" val="1401762930"/>
                  </a:ext>
                </a:extLst>
              </a:tr>
              <a:tr h="37084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870782444"/>
                  </a:ext>
                </a:extLst>
              </a:tr>
            </a:tbl>
          </a:graphicData>
        </a:graphic>
      </p:graphicFrame>
    </p:spTree>
    <p:extLst>
      <p:ext uri="{BB962C8B-B14F-4D97-AF65-F5344CB8AC3E}">
        <p14:creationId xmlns:p14="http://schemas.microsoft.com/office/powerpoint/2010/main" val="137372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a:t>B – Brute Force</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6A1290-E429-484A-88F7-11E5A580D7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5946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BEEB-EC32-47CE-B380-6EE92236B096}"/>
              </a:ext>
            </a:extLst>
          </p:cNvPr>
          <p:cNvSpPr>
            <a:spLocks noGrp="1"/>
          </p:cNvSpPr>
          <p:nvPr>
            <p:ph type="title"/>
          </p:nvPr>
        </p:nvSpPr>
        <p:spPr/>
        <p:txBody>
          <a:bodyPr/>
          <a:lstStyle/>
          <a:p>
            <a:r>
              <a:rPr lang="en-US"/>
              <a:t>O - Optimize</a:t>
            </a:r>
          </a:p>
        </p:txBody>
      </p:sp>
      <p:sp>
        <p:nvSpPr>
          <p:cNvPr id="3" name="Content Placeholder 2">
            <a:extLst>
              <a:ext uri="{FF2B5EF4-FFF2-40B4-BE49-F238E27FC236}">
                <a16:creationId xmlns:a16="http://schemas.microsoft.com/office/drawing/2014/main" id="{6FA4BBF2-6664-4820-AFAD-71E67094ED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5190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a:t>W – Walk Through</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E112B7-DEA9-48A6-AB21-D3FA4A3B42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264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a:t>I - Implement</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E112B7-DEA9-48A6-AB21-D3FA4A3B42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1426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CD59-BD8F-471D-A98E-47860D0E0C25}"/>
              </a:ext>
            </a:extLst>
          </p:cNvPr>
          <p:cNvSpPr>
            <a:spLocks noGrp="1"/>
          </p:cNvSpPr>
          <p:nvPr>
            <p:ph type="title"/>
          </p:nvPr>
        </p:nvSpPr>
        <p:spPr>
          <a:xfrm>
            <a:off x="838200" y="365125"/>
            <a:ext cx="10515600" cy="1325563"/>
          </a:xfrm>
        </p:spPr>
        <p:txBody>
          <a:bodyPr>
            <a:normAutofit/>
          </a:bodyPr>
          <a:lstStyle/>
          <a:p>
            <a:r>
              <a:rPr lang="en-US"/>
              <a:t>T - Test</a:t>
            </a:r>
          </a:p>
        </p:txBody>
      </p:sp>
      <p:cxnSp>
        <p:nvCxnSpPr>
          <p:cNvPr id="16" name="Straight Connector 15">
            <a:extLst>
              <a:ext uri="{FF2B5EF4-FFF2-40B4-BE49-F238E27FC236}">
                <a16:creationId xmlns:a16="http://schemas.microsoft.com/office/drawing/2014/main" id="{2BE892FE-F16F-4666-8F5A-938C020F34A2}"/>
              </a:ext>
            </a:extLst>
          </p:cNvPr>
          <p:cNvCxnSpPr>
            <a:cxnSpLocks/>
          </p:cNvCxnSpPr>
          <p:nvPr/>
        </p:nvCxnSpPr>
        <p:spPr>
          <a:xfrm>
            <a:off x="10568354" y="503799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E112B7-DEA9-48A6-AB21-D3FA4A3B42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8655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A9CE-9987-43CE-BED8-DBD5B5B2EFC4}"/>
              </a:ext>
            </a:extLst>
          </p:cNvPr>
          <p:cNvSpPr>
            <a:spLocks noGrp="1"/>
          </p:cNvSpPr>
          <p:nvPr>
            <p:ph type="title"/>
          </p:nvPr>
        </p:nvSpPr>
        <p:spPr/>
        <p:txBody>
          <a:bodyPr/>
          <a:lstStyle/>
          <a:p>
            <a:r>
              <a:rPr lang="en-US"/>
              <a:t>Homework Assignment</a:t>
            </a:r>
          </a:p>
        </p:txBody>
      </p:sp>
      <p:sp>
        <p:nvSpPr>
          <p:cNvPr id="3" name="Content Placeholder 2">
            <a:extLst>
              <a:ext uri="{FF2B5EF4-FFF2-40B4-BE49-F238E27FC236}">
                <a16:creationId xmlns:a16="http://schemas.microsoft.com/office/drawing/2014/main" id="{85D62B95-B63C-48F3-B63E-293B22A42DDA}"/>
              </a:ext>
            </a:extLst>
          </p:cNvPr>
          <p:cNvSpPr>
            <a:spLocks noGrp="1"/>
          </p:cNvSpPr>
          <p:nvPr>
            <p:ph idx="1"/>
          </p:nvPr>
        </p:nvSpPr>
        <p:spPr/>
        <p:txBody>
          <a:bodyPr/>
          <a:lstStyle/>
          <a:p>
            <a:r>
              <a:rPr lang="en-US"/>
              <a:t>Week 1 Assignment – we’ll review this in Week 2</a:t>
            </a:r>
          </a:p>
          <a:p>
            <a:pPr lvl="1"/>
            <a:r>
              <a:rPr lang="en-US"/>
              <a:t>Caesar Cipher</a:t>
            </a:r>
          </a:p>
          <a:p>
            <a:r>
              <a:rPr lang="en-US"/>
              <a:t>Stretch goals</a:t>
            </a:r>
          </a:p>
          <a:p>
            <a:pPr lvl="1"/>
            <a:r>
              <a:rPr lang="en-US" err="1"/>
              <a:t>atoi</a:t>
            </a:r>
            <a:r>
              <a:rPr lang="en-US"/>
              <a:t> and </a:t>
            </a:r>
            <a:r>
              <a:rPr lang="en-US" err="1"/>
              <a:t>itoa</a:t>
            </a:r>
            <a:endParaRPr lang="en-US"/>
          </a:p>
          <a:p>
            <a:pPr lvl="1"/>
            <a:r>
              <a:rPr lang="en-US"/>
              <a:t>Challenge: Reverse Parse Multi-Byte</a:t>
            </a:r>
          </a:p>
        </p:txBody>
      </p:sp>
    </p:spTree>
    <p:extLst>
      <p:ext uri="{BB962C8B-B14F-4D97-AF65-F5344CB8AC3E}">
        <p14:creationId xmlns:p14="http://schemas.microsoft.com/office/powerpoint/2010/main" val="4269472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DC4E5F-D92B-420B-87E2-B3DFBDE0A90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Caesar Cipher</a:t>
            </a:r>
          </a:p>
        </p:txBody>
      </p:sp>
      <p:sp>
        <p:nvSpPr>
          <p:cNvPr id="3" name="Content Placeholder 2">
            <a:extLst>
              <a:ext uri="{FF2B5EF4-FFF2-40B4-BE49-F238E27FC236}">
                <a16:creationId xmlns:a16="http://schemas.microsoft.com/office/drawing/2014/main" id="{8A82C505-C565-4CEA-B81B-1C2CD6411ACC}"/>
              </a:ext>
            </a:extLst>
          </p:cNvPr>
          <p:cNvSpPr>
            <a:spLocks noGrp="1"/>
          </p:cNvSpPr>
          <p:nvPr>
            <p:ph idx="1"/>
          </p:nvPr>
        </p:nvSpPr>
        <p:spPr>
          <a:xfrm>
            <a:off x="4976031" y="963877"/>
            <a:ext cx="6377769" cy="4930246"/>
          </a:xfrm>
        </p:spPr>
        <p:txBody>
          <a:bodyPr anchor="ctr">
            <a:normAutofit/>
          </a:bodyPr>
          <a:lstStyle/>
          <a:p>
            <a:pPr marL="0" indent="0">
              <a:buNone/>
            </a:pPr>
            <a:r>
              <a:rPr lang="en-US" sz="1000"/>
              <a:t>The code you will write is based on the “Caesar Cipher” where each letter is shifted a certain number of places left or right through the alphabet. The alphabet is treated as being circular so that the first letter follows after the last letter, and the last letter precedes the first letter.  These ideas will be applied separately to uppercase letters, lower case letters, and digits. For example, with a shift of 1, ‘A’ becomes ‘B’, ‘Z’ becomes ‘A’, ‘a’ becomes ‘b’, ‘z’ becomes ‘a’, ‘0’ becomes ‘1’, ‘9’ becomes ‘0’. Spaces, punctuation, and any other symbols are unaffected in this scheme. Your task is to write a function to encrypt a string using this Caesar Cipher. </a:t>
            </a:r>
          </a:p>
          <a:p>
            <a:pPr marL="0" indent="0">
              <a:buNone/>
            </a:pPr>
            <a:endParaRPr lang="en-US" sz="1000"/>
          </a:p>
          <a:p>
            <a:pPr marL="0" indent="0">
              <a:buNone/>
            </a:pPr>
            <a:r>
              <a:rPr lang="en-US" sz="1000"/>
              <a:t>INPUT FORMAT</a:t>
            </a:r>
          </a:p>
          <a:p>
            <a:pPr marL="0" indent="0">
              <a:buNone/>
            </a:pPr>
            <a:r>
              <a:rPr lang="en-US" sz="1000"/>
              <a:t>Your function will take an input string that begins with a number representing the shift. The number will be in the range -1000000000 to 1000000000 (negative 1 billion to 1 billion). The number is followed by a colon (‘:’). The rest of the line consists of a string of 1 to 200 arbitrary characters and represents a fragment of the text to be encrypted.</a:t>
            </a:r>
          </a:p>
          <a:p>
            <a:pPr marL="0" indent="0">
              <a:buNone/>
            </a:pPr>
            <a:r>
              <a:rPr lang="en-US" sz="1000"/>
              <a:t> </a:t>
            </a:r>
          </a:p>
          <a:p>
            <a:pPr marL="0" indent="0">
              <a:buNone/>
            </a:pPr>
            <a:r>
              <a:rPr lang="en-US" sz="1000"/>
              <a:t>OUTPUT FORMAT</a:t>
            </a:r>
          </a:p>
          <a:p>
            <a:pPr marL="0" indent="0">
              <a:buNone/>
            </a:pPr>
            <a:r>
              <a:rPr lang="en-US" sz="1000"/>
              <a:t>Output will be the corresponding encrypted text fragment</a:t>
            </a:r>
          </a:p>
          <a:p>
            <a:pPr marL="0" indent="0">
              <a:buNone/>
            </a:pPr>
            <a:r>
              <a:rPr lang="en-US" sz="1000"/>
              <a:t>  </a:t>
            </a:r>
          </a:p>
          <a:p>
            <a:pPr marL="0" indent="0">
              <a:buNone/>
            </a:pPr>
            <a:r>
              <a:rPr lang="en-US" sz="1000"/>
              <a:t>SAMPLE INPUT:</a:t>
            </a:r>
          </a:p>
          <a:p>
            <a:pPr marL="0" indent="0">
              <a:buNone/>
            </a:pPr>
            <a:r>
              <a:rPr lang="en-US" sz="1000"/>
              <a:t>1:some text</a:t>
            </a:r>
          </a:p>
          <a:p>
            <a:pPr marL="0" indent="0">
              <a:buNone/>
            </a:pPr>
            <a:r>
              <a:rPr lang="en-US" sz="1000"/>
              <a:t> </a:t>
            </a:r>
          </a:p>
          <a:p>
            <a:pPr marL="0" indent="0">
              <a:buNone/>
            </a:pPr>
            <a:r>
              <a:rPr lang="en-US" sz="1000"/>
              <a:t>SAMPLE OUTPUT:</a:t>
            </a:r>
          </a:p>
          <a:p>
            <a:pPr marL="0" indent="0">
              <a:buNone/>
            </a:pPr>
            <a:r>
              <a:rPr lang="en-US" sz="1000" err="1"/>
              <a:t>tpnf</a:t>
            </a:r>
            <a:r>
              <a:rPr lang="en-US" sz="1000"/>
              <a:t> </a:t>
            </a:r>
            <a:r>
              <a:rPr lang="en-US" sz="1000" err="1"/>
              <a:t>ufyu</a:t>
            </a:r>
            <a:endParaRPr lang="en-US" sz="1000"/>
          </a:p>
          <a:p>
            <a:pPr marL="0" indent="0">
              <a:buNone/>
            </a:pPr>
            <a:endParaRPr lang="en-US" sz="1000"/>
          </a:p>
        </p:txBody>
      </p:sp>
    </p:spTree>
    <p:extLst>
      <p:ext uri="{BB962C8B-B14F-4D97-AF65-F5344CB8AC3E}">
        <p14:creationId xmlns:p14="http://schemas.microsoft.com/office/powerpoint/2010/main" val="160434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292E-E5EB-47C7-AF29-F8527C17120B}"/>
              </a:ext>
            </a:extLst>
          </p:cNvPr>
          <p:cNvSpPr>
            <a:spLocks noGrp="1"/>
          </p:cNvSpPr>
          <p:nvPr>
            <p:ph type="title"/>
          </p:nvPr>
        </p:nvSpPr>
        <p:spPr/>
        <p:txBody>
          <a:bodyPr/>
          <a:lstStyle/>
          <a:p>
            <a:r>
              <a:rPr lang="en-US"/>
              <a:t>ATOI and ITOA</a:t>
            </a:r>
          </a:p>
        </p:txBody>
      </p:sp>
      <p:sp>
        <p:nvSpPr>
          <p:cNvPr id="3" name="Content Placeholder 2">
            <a:extLst>
              <a:ext uri="{FF2B5EF4-FFF2-40B4-BE49-F238E27FC236}">
                <a16:creationId xmlns:a16="http://schemas.microsoft.com/office/drawing/2014/main" id="{1F705F9D-6A13-495E-AA3D-4D0D8403DF21}"/>
              </a:ext>
            </a:extLst>
          </p:cNvPr>
          <p:cNvSpPr>
            <a:spLocks noGrp="1"/>
          </p:cNvSpPr>
          <p:nvPr>
            <p:ph idx="1"/>
          </p:nvPr>
        </p:nvSpPr>
        <p:spPr/>
        <p:txBody>
          <a:bodyPr/>
          <a:lstStyle/>
          <a:p>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atoi</a:t>
            </a:r>
            <a:r>
              <a:rPr lang="en-US">
                <a:latin typeface="Courier New" panose="02070309020205020404" pitchFamily="49" charset="0"/>
                <a:cs typeface="Courier New" panose="02070309020205020404" pitchFamily="49" charset="0"/>
              </a:rPr>
              <a:t>(string input) – convert a string to an integer</a:t>
            </a:r>
          </a:p>
          <a:p>
            <a:r>
              <a:rPr lang="en-US">
                <a:latin typeface="Courier New" panose="02070309020205020404" pitchFamily="49" charset="0"/>
                <a:cs typeface="Courier New" panose="02070309020205020404" pitchFamily="49" charset="0"/>
              </a:rPr>
              <a:t>string </a:t>
            </a:r>
            <a:r>
              <a:rPr lang="en-US" err="1">
                <a:latin typeface="Courier New" panose="02070309020205020404" pitchFamily="49" charset="0"/>
                <a:cs typeface="Courier New" panose="02070309020205020404" pitchFamily="49" charset="0"/>
              </a:rPr>
              <a:t>itoa</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input) – convert an integer to a string</a:t>
            </a:r>
          </a:p>
        </p:txBody>
      </p:sp>
    </p:spTree>
    <p:extLst>
      <p:ext uri="{BB962C8B-B14F-4D97-AF65-F5344CB8AC3E}">
        <p14:creationId xmlns:p14="http://schemas.microsoft.com/office/powerpoint/2010/main" val="1166468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81E6CE-A411-4CF2-AEDC-7F436A96351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Reverse Parse Multi-Byte</a:t>
            </a:r>
          </a:p>
        </p:txBody>
      </p:sp>
      <p:sp>
        <p:nvSpPr>
          <p:cNvPr id="3" name="Content Placeholder 2">
            <a:extLst>
              <a:ext uri="{FF2B5EF4-FFF2-40B4-BE49-F238E27FC236}">
                <a16:creationId xmlns:a16="http://schemas.microsoft.com/office/drawing/2014/main" id="{48045983-A697-4B6E-A63D-B53596AD6570}"/>
              </a:ext>
            </a:extLst>
          </p:cNvPr>
          <p:cNvSpPr>
            <a:spLocks noGrp="1"/>
          </p:cNvSpPr>
          <p:nvPr>
            <p:ph idx="1"/>
          </p:nvPr>
        </p:nvSpPr>
        <p:spPr>
          <a:xfrm>
            <a:off x="4976031" y="963877"/>
            <a:ext cx="6377769" cy="4930246"/>
          </a:xfrm>
        </p:spPr>
        <p:txBody>
          <a:bodyPr anchor="ctr">
            <a:normAutofit/>
          </a:bodyPr>
          <a:lstStyle/>
          <a:p>
            <a:pPr marL="0" indent="0">
              <a:buNone/>
            </a:pPr>
            <a:r>
              <a:rPr lang="en-US" sz="1700"/>
              <a:t>You are to implement a function with the following prototype</a:t>
            </a:r>
          </a:p>
          <a:p>
            <a:pPr marL="0" indent="0">
              <a:buNone/>
            </a:pPr>
            <a:r>
              <a:rPr lang="en-US" sz="1700"/>
              <a:t>	</a:t>
            </a:r>
          </a:p>
          <a:p>
            <a:pPr marL="0" indent="0">
              <a:buNone/>
            </a:pPr>
            <a:r>
              <a:rPr lang="en-US" sz="1700" err="1">
                <a:latin typeface="Courier New" panose="02070309020205020404" pitchFamily="49" charset="0"/>
                <a:cs typeface="Courier New" panose="02070309020205020404" pitchFamily="49" charset="0"/>
              </a:rPr>
              <a:t>int</a:t>
            </a:r>
            <a:r>
              <a:rPr lang="en-US" sz="1700">
                <a:latin typeface="Courier New" panose="02070309020205020404" pitchFamily="49" charset="0"/>
                <a:cs typeface="Courier New" panose="02070309020205020404" pitchFamily="49" charset="0"/>
              </a:rPr>
              <a:t> </a:t>
            </a:r>
            <a:r>
              <a:rPr lang="en-US" sz="1700" err="1">
                <a:latin typeface="Courier New" panose="02070309020205020404" pitchFamily="49" charset="0"/>
                <a:cs typeface="Courier New" panose="02070309020205020404" pitchFamily="49" charset="0"/>
              </a:rPr>
              <a:t>NumChars</a:t>
            </a:r>
            <a:r>
              <a:rPr lang="en-US" sz="1700">
                <a:latin typeface="Courier New" panose="02070309020205020404" pitchFamily="49" charset="0"/>
                <a:cs typeface="Courier New" panose="02070309020205020404" pitchFamily="49" charset="0"/>
              </a:rPr>
              <a:t>(char* begin, char* end)</a:t>
            </a:r>
          </a:p>
          <a:p>
            <a:pPr marL="0" indent="0">
              <a:buNone/>
            </a:pPr>
            <a:endParaRPr lang="en-US" sz="1700"/>
          </a:p>
          <a:p>
            <a:pPr marL="0" indent="0">
              <a:buNone/>
            </a:pPr>
            <a:r>
              <a:rPr lang="en-US" sz="1700"/>
              <a:t>The purpose of the function is to determine whether the last character in the buffer defined as the bytes between begin and end is English or Japanese. Japanese characters are two bytes long and always have a 1 in the high bit of the high byte. The low byte of a Japanese character can have either 1 or 0 in the high bit. English characters are one byte long and always have a 0 in the high bit. The function is expected to return the following:</a:t>
            </a:r>
          </a:p>
          <a:p>
            <a:pPr marL="0" indent="0">
              <a:buNone/>
            </a:pPr>
            <a:r>
              <a:rPr lang="en-US" sz="1700"/>
              <a:t>	</a:t>
            </a:r>
          </a:p>
          <a:p>
            <a:pPr marL="0" indent="0">
              <a:buNone/>
            </a:pPr>
            <a:r>
              <a:rPr lang="en-US" sz="1700">
                <a:latin typeface="Courier New" panose="02070309020205020404" pitchFamily="49" charset="0"/>
                <a:cs typeface="Courier New" panose="02070309020205020404" pitchFamily="49" charset="0"/>
              </a:rPr>
              <a:t>2 if last character is Japanese (two bytes)</a:t>
            </a:r>
          </a:p>
          <a:p>
            <a:pPr marL="0" indent="0">
              <a:buNone/>
            </a:pPr>
            <a:r>
              <a:rPr lang="en-US" sz="1700">
                <a:latin typeface="Courier New" panose="02070309020205020404" pitchFamily="49" charset="0"/>
                <a:cs typeface="Courier New" panose="02070309020205020404" pitchFamily="49" charset="0"/>
              </a:rPr>
              <a:t>1 if last character is English (one byte)</a:t>
            </a:r>
          </a:p>
          <a:p>
            <a:pPr marL="0" indent="0">
              <a:buNone/>
            </a:pPr>
            <a:r>
              <a:rPr lang="en-US" sz="1700">
                <a:latin typeface="Courier New" panose="02070309020205020404" pitchFamily="49" charset="0"/>
                <a:cs typeface="Courier New" panose="02070309020205020404" pitchFamily="49" charset="0"/>
              </a:rPr>
              <a:t>0 if the data in the buffer is malformed</a:t>
            </a:r>
          </a:p>
          <a:p>
            <a:pPr marL="0" indent="0">
              <a:buNone/>
            </a:pPr>
            <a:endParaRPr lang="en-US" sz="1700"/>
          </a:p>
        </p:txBody>
      </p:sp>
    </p:spTree>
    <p:extLst>
      <p:ext uri="{BB962C8B-B14F-4D97-AF65-F5344CB8AC3E}">
        <p14:creationId xmlns:p14="http://schemas.microsoft.com/office/powerpoint/2010/main" val="428640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descr="A picture containing person, player, tennis, ball&#10;&#10;Description generated with very high confidence">
            <a:extLst>
              <a:ext uri="{FF2B5EF4-FFF2-40B4-BE49-F238E27FC236}">
                <a16:creationId xmlns:a16="http://schemas.microsoft.com/office/drawing/2014/main" id="{098B28ED-C65B-478B-A703-56E41CDC1D28}"/>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0" y="10"/>
            <a:ext cx="12191980" cy="6857990"/>
          </a:xfrm>
          <a:prstGeom prst="rect">
            <a:avLst/>
          </a:prstGeom>
        </p:spPr>
      </p:pic>
      <p:sp>
        <p:nvSpPr>
          <p:cNvPr id="2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2975"/>
            <a:ext cx="4610100" cy="13239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B99C4-1962-48B3-85E3-072F5337F90E}"/>
              </a:ext>
            </a:extLst>
          </p:cNvPr>
          <p:cNvSpPr>
            <a:spLocks noGrp="1"/>
          </p:cNvSpPr>
          <p:nvPr>
            <p:ph type="title"/>
          </p:nvPr>
        </p:nvSpPr>
        <p:spPr>
          <a:xfrm>
            <a:off x="783336" y="4857750"/>
            <a:ext cx="3721989" cy="1066800"/>
          </a:xfrm>
          <a:prstGeom prst="rect">
            <a:avLst/>
          </a:prstGeom>
          <a:noFill/>
          <a:ln w="174625" cap="sq" cmpd="thinThick">
            <a:noFill/>
            <a:miter lim="800000"/>
          </a:ln>
        </p:spPr>
        <p:txBody>
          <a:bodyPr vert="horz" lIns="91440" tIns="45720" rIns="91440" bIns="45720" rtlCol="0" anchor="ctr">
            <a:normAutofit/>
          </a:bodyPr>
          <a:lstStyle/>
          <a:p>
            <a:pPr algn="r"/>
            <a:r>
              <a:rPr lang="en-US" sz="2400">
                <a:solidFill>
                  <a:schemeClr val="bg1"/>
                </a:solidFill>
              </a:rPr>
              <a:t>This is Tim Tebow. You will never forget him after today.</a:t>
            </a:r>
          </a:p>
        </p:txBody>
      </p:sp>
    </p:spTree>
    <p:extLst>
      <p:ext uri="{BB962C8B-B14F-4D97-AF65-F5344CB8AC3E}">
        <p14:creationId xmlns:p14="http://schemas.microsoft.com/office/powerpoint/2010/main" val="1917865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1194-CFF2-4115-8BA2-D1C26506C6C7}"/>
              </a:ext>
            </a:extLst>
          </p:cNvPr>
          <p:cNvSpPr>
            <a:spLocks noGrp="1"/>
          </p:cNvSpPr>
          <p:nvPr>
            <p:ph type="title"/>
          </p:nvPr>
        </p:nvSpPr>
        <p:spPr/>
        <p:txBody>
          <a:bodyPr/>
          <a:lstStyle/>
          <a:p>
            <a:r>
              <a:rPr lang="en-US"/>
              <a:t>Helpful Resources</a:t>
            </a:r>
          </a:p>
        </p:txBody>
      </p:sp>
      <p:sp>
        <p:nvSpPr>
          <p:cNvPr id="3" name="Content Placeholder 2">
            <a:extLst>
              <a:ext uri="{FF2B5EF4-FFF2-40B4-BE49-F238E27FC236}">
                <a16:creationId xmlns:a16="http://schemas.microsoft.com/office/drawing/2014/main" id="{1DD1C356-4B2B-43DC-B5E0-76815CDF4E86}"/>
              </a:ext>
            </a:extLst>
          </p:cNvPr>
          <p:cNvSpPr>
            <a:spLocks noGrp="1"/>
          </p:cNvSpPr>
          <p:nvPr>
            <p:ph idx="1"/>
          </p:nvPr>
        </p:nvSpPr>
        <p:spPr/>
        <p:txBody>
          <a:bodyPr/>
          <a:lstStyle/>
          <a:p>
            <a:r>
              <a:rPr lang="en-US">
                <a:hlinkClick r:id="rId3"/>
              </a:rPr>
              <a:t>Cracking the Coding Interview</a:t>
            </a:r>
            <a:endParaRPr lang="en-US"/>
          </a:p>
          <a:p>
            <a:pPr lvl="1"/>
            <a:r>
              <a:rPr lang="en-US"/>
              <a:t>We’re going to try to buy this book for you!</a:t>
            </a:r>
          </a:p>
          <a:p>
            <a:r>
              <a:rPr lang="en-US">
                <a:hlinkClick r:id="rId4"/>
              </a:rPr>
              <a:t>Microsoft College Code Competition</a:t>
            </a:r>
            <a:endParaRPr lang="en-US"/>
          </a:p>
          <a:p>
            <a:r>
              <a:rPr lang="en-US">
                <a:hlinkClick r:id="rId5"/>
              </a:rPr>
              <a:t>Code Complete, 2nd edition</a:t>
            </a:r>
            <a:r>
              <a:rPr lang="en-US"/>
              <a:t> – “good code”</a:t>
            </a:r>
          </a:p>
        </p:txBody>
      </p:sp>
    </p:spTree>
    <p:extLst>
      <p:ext uri="{BB962C8B-B14F-4D97-AF65-F5344CB8AC3E}">
        <p14:creationId xmlns:p14="http://schemas.microsoft.com/office/powerpoint/2010/main" val="578598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E33FF5-F25B-4912-B42D-642B4A9C2EDE}"/>
              </a:ext>
            </a:extLst>
          </p:cNvPr>
          <p:cNvSpPr>
            <a:spLocks noGrp="1"/>
          </p:cNvSpPr>
          <p:nvPr>
            <p:ph type="title"/>
          </p:nvPr>
        </p:nvSpPr>
        <p:spPr>
          <a:xfrm>
            <a:off x="640079" y="2053641"/>
            <a:ext cx="3669161" cy="2760098"/>
          </a:xfrm>
        </p:spPr>
        <p:txBody>
          <a:bodyPr>
            <a:normAutofit/>
          </a:bodyPr>
          <a:lstStyle/>
          <a:p>
            <a:r>
              <a:rPr lang="en-US">
                <a:solidFill>
                  <a:srgbClr val="FFFFFF"/>
                </a:solidFill>
              </a:rPr>
              <a:t>Week 1 Takeaway</a:t>
            </a:r>
          </a:p>
        </p:txBody>
      </p:sp>
      <p:sp>
        <p:nvSpPr>
          <p:cNvPr id="3" name="Content Placeholder 2">
            <a:extLst>
              <a:ext uri="{FF2B5EF4-FFF2-40B4-BE49-F238E27FC236}">
                <a16:creationId xmlns:a16="http://schemas.microsoft.com/office/drawing/2014/main" id="{2A4C676E-196C-4151-BBB2-A37034FCC4F1}"/>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Don’t miss out on a job because you forgot to </a:t>
            </a:r>
            <a:r>
              <a:rPr lang="en-US" sz="2400" b="1">
                <a:solidFill>
                  <a:srgbClr val="000000"/>
                </a:solidFill>
              </a:rPr>
              <a:t>TEBOW IT</a:t>
            </a:r>
            <a:r>
              <a:rPr lang="en-US" sz="2400">
                <a:solidFill>
                  <a:srgbClr val="000000"/>
                </a:solidFill>
              </a:rPr>
              <a:t>!</a:t>
            </a:r>
          </a:p>
        </p:txBody>
      </p:sp>
    </p:spTree>
    <p:extLst>
      <p:ext uri="{BB962C8B-B14F-4D97-AF65-F5344CB8AC3E}">
        <p14:creationId xmlns:p14="http://schemas.microsoft.com/office/powerpoint/2010/main" val="21743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Content Placeholder 3" descr="A screenshot of a cell phone&#10;&#10;Description generated with very high confidence">
            <a:extLst>
              <a:ext uri="{FF2B5EF4-FFF2-40B4-BE49-F238E27FC236}">
                <a16:creationId xmlns:a16="http://schemas.microsoft.com/office/drawing/2014/main" id="{DD667BC6-DD97-41EA-B24D-902A0D11D4C6}"/>
              </a:ext>
            </a:extLst>
          </p:cNvPr>
          <p:cNvPicPr>
            <a:picLocks noGrp="1" noChangeAspect="1"/>
          </p:cNvPicPr>
          <p:nvPr>
            <p:ph idx="1"/>
          </p:nvPr>
        </p:nvPicPr>
        <p:blipFill>
          <a:blip r:embed="rId3"/>
          <a:stretch>
            <a:fillRect/>
          </a:stretch>
        </p:blipFill>
        <p:spPr>
          <a:xfrm>
            <a:off x="5082492" y="643466"/>
            <a:ext cx="6170348" cy="5568739"/>
          </a:xfrm>
          <a:prstGeom prst="rect">
            <a:avLst/>
          </a:prstGeom>
        </p:spPr>
      </p:pic>
      <p:sp>
        <p:nvSpPr>
          <p:cNvPr id="14"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8432C-2FBD-4B28-9FCE-43ACCB35D8F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chemeClr val="bg1"/>
                </a:solidFill>
                <a:latin typeface="+mj-lt"/>
                <a:ea typeface="+mj-ea"/>
                <a:cs typeface="+mj-cs"/>
              </a:rPr>
              <a:t>Coding Interview Approach</a:t>
            </a:r>
          </a:p>
        </p:txBody>
      </p:sp>
      <p:sp>
        <p:nvSpPr>
          <p:cNvPr id="7" name="Footer Placeholder 6">
            <a:extLst>
              <a:ext uri="{FF2B5EF4-FFF2-40B4-BE49-F238E27FC236}">
                <a16:creationId xmlns:a16="http://schemas.microsoft.com/office/drawing/2014/main" id="{75C6AA9F-3428-4C9E-AF85-A73CA890F16F}"/>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lnSpc>
                <a:spcPct val="90000"/>
              </a:lnSpc>
              <a:spcAft>
                <a:spcPts val="600"/>
              </a:spcAft>
            </a:pPr>
            <a:r>
              <a:rPr lang="en-US" sz="1000" kern="1200">
                <a:solidFill>
                  <a:schemeClr val="tx1">
                    <a:alpha val="80000"/>
                  </a:schemeClr>
                </a:solidFill>
                <a:latin typeface="+mn-lt"/>
                <a:ea typeface="+mn-ea"/>
                <a:cs typeface="+mn-cs"/>
              </a:rPr>
              <a:t>http://www.crackingthecodinginterview.com/uploads/6/5/2/8/6528028/cracking_the_coding_skills_-_v6.pdf</a:t>
            </a:r>
          </a:p>
        </p:txBody>
      </p:sp>
    </p:spTree>
    <p:extLst>
      <p:ext uri="{BB962C8B-B14F-4D97-AF65-F5344CB8AC3E}">
        <p14:creationId xmlns:p14="http://schemas.microsoft.com/office/powerpoint/2010/main" val="38636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EE00C35-D7B8-4312-A211-950F4910031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TEBOW IT</a:t>
            </a:r>
          </a:p>
        </p:txBody>
      </p:sp>
      <p:sp>
        <p:nvSpPr>
          <p:cNvPr id="3" name="Content Placeholder 2">
            <a:extLst>
              <a:ext uri="{FF2B5EF4-FFF2-40B4-BE49-F238E27FC236}">
                <a16:creationId xmlns:a16="http://schemas.microsoft.com/office/drawing/2014/main" id="{6D96464A-28ED-44E8-B817-91B02A4CE82E}"/>
              </a:ext>
            </a:extLst>
          </p:cNvPr>
          <p:cNvSpPr>
            <a:spLocks noGrp="1"/>
          </p:cNvSpPr>
          <p:nvPr>
            <p:ph idx="1"/>
          </p:nvPr>
        </p:nvSpPr>
        <p:spPr>
          <a:xfrm>
            <a:off x="4976031" y="963877"/>
            <a:ext cx="6377769" cy="4930246"/>
          </a:xfrm>
        </p:spPr>
        <p:txBody>
          <a:bodyPr anchor="ctr">
            <a:normAutofit/>
          </a:bodyPr>
          <a:lstStyle/>
          <a:p>
            <a:r>
              <a:rPr lang="en-US" sz="2400" b="1"/>
              <a:t>T</a:t>
            </a:r>
            <a:r>
              <a:rPr lang="en-US" sz="2400"/>
              <a:t>alk</a:t>
            </a:r>
          </a:p>
          <a:p>
            <a:r>
              <a:rPr lang="en-US" sz="2400" b="1"/>
              <a:t>E</a:t>
            </a:r>
            <a:r>
              <a:rPr lang="en-US" sz="2400"/>
              <a:t>xamples</a:t>
            </a:r>
          </a:p>
          <a:p>
            <a:r>
              <a:rPr lang="en-US" sz="2400" b="1"/>
              <a:t>B</a:t>
            </a:r>
            <a:r>
              <a:rPr lang="en-US" sz="2400"/>
              <a:t>rute Force</a:t>
            </a:r>
          </a:p>
          <a:p>
            <a:r>
              <a:rPr lang="en-US" sz="2400" b="1"/>
              <a:t>O</a:t>
            </a:r>
            <a:r>
              <a:rPr lang="en-US" sz="2400"/>
              <a:t>ptimize</a:t>
            </a:r>
          </a:p>
          <a:p>
            <a:r>
              <a:rPr lang="en-US" sz="2400" b="1"/>
              <a:t>W</a:t>
            </a:r>
            <a:r>
              <a:rPr lang="en-US" sz="2400"/>
              <a:t>alk Through</a:t>
            </a:r>
          </a:p>
          <a:p>
            <a:endParaRPr lang="en-US" sz="2400"/>
          </a:p>
          <a:p>
            <a:r>
              <a:rPr lang="en-US" sz="2400" b="1"/>
              <a:t>I</a:t>
            </a:r>
            <a:r>
              <a:rPr lang="en-US" sz="2400"/>
              <a:t>mplement</a:t>
            </a:r>
          </a:p>
          <a:p>
            <a:r>
              <a:rPr lang="en-US" sz="2400" b="1"/>
              <a:t>T</a:t>
            </a:r>
            <a:r>
              <a:rPr lang="en-US" sz="2400"/>
              <a:t>est</a:t>
            </a:r>
          </a:p>
        </p:txBody>
      </p:sp>
    </p:spTree>
    <p:extLst>
      <p:ext uri="{BB962C8B-B14F-4D97-AF65-F5344CB8AC3E}">
        <p14:creationId xmlns:p14="http://schemas.microsoft.com/office/powerpoint/2010/main" val="2312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05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upload.wikimedia.org/wikipedia/commons/0/0b/TDD_Global_Lifecycle.png">
            <a:extLst>
              <a:ext uri="{FF2B5EF4-FFF2-40B4-BE49-F238E27FC236}">
                <a16:creationId xmlns:a16="http://schemas.microsoft.com/office/drawing/2014/main" id="{1AAF846F-F7D1-4677-8D12-D4EFBFC5D8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72103" y="1675227"/>
            <a:ext cx="7447794" cy="4394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741A60-003E-4EB4-8D59-306D6C7603B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TDD – Test Driven Development</a:t>
            </a:r>
          </a:p>
        </p:txBody>
      </p:sp>
      <p:sp>
        <p:nvSpPr>
          <p:cNvPr id="4" name="Footer Placeholder 3">
            <a:extLst>
              <a:ext uri="{FF2B5EF4-FFF2-40B4-BE49-F238E27FC236}">
                <a16:creationId xmlns:a16="http://schemas.microsoft.com/office/drawing/2014/main" id="{4715829D-C087-45CF-86C9-1437F78168C6}"/>
              </a:ext>
            </a:extLst>
          </p:cNvPr>
          <p:cNvSpPr>
            <a:spLocks noGrp="1"/>
          </p:cNvSpPr>
          <p:nvPr>
            <p:ph type="ftr" sz="quarter" idx="11"/>
          </p:nvPr>
        </p:nvSpPr>
        <p:spPr/>
        <p:txBody>
          <a:bodyPr/>
          <a:lstStyle/>
          <a:p>
            <a:r>
              <a:rPr lang="en-US"/>
              <a:t>https://en.wikipedia.org/wiki/Test-driven_development</a:t>
            </a:r>
          </a:p>
        </p:txBody>
      </p:sp>
    </p:spTree>
    <p:extLst>
      <p:ext uri="{BB962C8B-B14F-4D97-AF65-F5344CB8AC3E}">
        <p14:creationId xmlns:p14="http://schemas.microsoft.com/office/powerpoint/2010/main" val="282988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4B10E-09D0-4CE6-9747-57D65C06968D}"/>
              </a:ext>
            </a:extLst>
          </p:cNvPr>
          <p:cNvSpPr>
            <a:spLocks noGrp="1"/>
          </p:cNvSpPr>
          <p:nvPr>
            <p:ph type="title"/>
          </p:nvPr>
        </p:nvSpPr>
        <p:spPr>
          <a:xfrm>
            <a:off x="8153400" y="819151"/>
            <a:ext cx="3200400" cy="4718048"/>
          </a:xfrm>
        </p:spPr>
        <p:txBody>
          <a:bodyPr>
            <a:normAutofit/>
          </a:bodyPr>
          <a:lstStyle/>
          <a:p>
            <a:r>
              <a:rPr lang="en-US"/>
              <a:t>What is “good code”?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465995145"/>
              </p:ext>
            </p:extLst>
          </p:nvPr>
        </p:nvGraphicFramePr>
        <p:xfrm>
          <a:off x="960120" y="960121"/>
          <a:ext cx="5614416"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1929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2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BB43D07-28CE-430C-BC43-892831D8C67A}"/>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Exercise: Integer Palindrome with a twist</a:t>
            </a:r>
          </a:p>
        </p:txBody>
      </p:sp>
      <p:sp>
        <p:nvSpPr>
          <p:cNvPr id="3" name="Content Placeholder 2">
            <a:extLst>
              <a:ext uri="{FF2B5EF4-FFF2-40B4-BE49-F238E27FC236}">
                <a16:creationId xmlns:a16="http://schemas.microsoft.com/office/drawing/2014/main" id="{FCCB091C-CB7B-41E6-8F6F-BEA1D9FF7662}"/>
              </a:ext>
            </a:extLst>
          </p:cNvPr>
          <p:cNvSpPr>
            <a:spLocks noGrp="1"/>
          </p:cNvSpPr>
          <p:nvPr>
            <p:ph idx="1"/>
          </p:nvPr>
        </p:nvSpPr>
        <p:spPr>
          <a:xfrm>
            <a:off x="4976031" y="963877"/>
            <a:ext cx="6377769" cy="4930246"/>
          </a:xfrm>
        </p:spPr>
        <p:txBody>
          <a:bodyPr anchor="ctr">
            <a:normAutofit/>
          </a:bodyPr>
          <a:lstStyle/>
          <a:p>
            <a:pPr marL="0" indent="0">
              <a:buNone/>
            </a:pPr>
            <a:r>
              <a:rPr lang="en-US" sz="2400"/>
              <a:t>A Palindrome is a number that reads the same forward as it does in reverse. For example, 12321 is a palindrome because it reads the same going from left to right as it does going right to left. Most numbers can be made into palindromes by taking the original number, reversing the digits, then adding the original number to the reversed digits. If that number isn’t a palindrome, then repeat the same process until you reach a palindrome. Most numbers can be made into palindromes by repeating this process, but some numbers don’t converge. During this process, if the number becomes larger than 1,000,000 and still doesn’t form a palindrome, then return false.</a:t>
            </a:r>
          </a:p>
        </p:txBody>
      </p:sp>
    </p:spTree>
    <p:extLst>
      <p:ext uri="{BB962C8B-B14F-4D97-AF65-F5344CB8AC3E}">
        <p14:creationId xmlns:p14="http://schemas.microsoft.com/office/powerpoint/2010/main" val="130313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13A3-B86E-420A-A794-B8006A225BE5}"/>
              </a:ext>
            </a:extLst>
          </p:cNvPr>
          <p:cNvSpPr>
            <a:spLocks noGrp="1"/>
          </p:cNvSpPr>
          <p:nvPr>
            <p:ph type="title"/>
          </p:nvPr>
        </p:nvSpPr>
        <p:spPr/>
        <p:txBody>
          <a:bodyPr/>
          <a:lstStyle/>
          <a:p>
            <a:r>
              <a:rPr lang="en-US" b="1" dirty="0"/>
              <a:t>T</a:t>
            </a:r>
            <a:r>
              <a:rPr lang="en-US" dirty="0"/>
              <a:t> – </a:t>
            </a:r>
            <a:r>
              <a:rPr lang="en-US" b="1" dirty="0"/>
              <a:t>T</a:t>
            </a:r>
            <a:r>
              <a:rPr lang="en-US" dirty="0"/>
              <a:t>alk (/Listen/Clarify)</a:t>
            </a:r>
          </a:p>
        </p:txBody>
      </p:sp>
      <p:sp>
        <p:nvSpPr>
          <p:cNvPr id="3" name="Content Placeholder 2">
            <a:extLst>
              <a:ext uri="{FF2B5EF4-FFF2-40B4-BE49-F238E27FC236}">
                <a16:creationId xmlns:a16="http://schemas.microsoft.com/office/drawing/2014/main" id="{E2DACB52-E984-459A-BF10-C2B7896C9E75}"/>
              </a:ext>
            </a:extLst>
          </p:cNvPr>
          <p:cNvSpPr>
            <a:spLocks noGrp="1"/>
          </p:cNvSpPr>
          <p:nvPr>
            <p:ph idx="1"/>
          </p:nvPr>
        </p:nvSpPr>
        <p:spPr/>
        <p:txBody>
          <a:bodyPr/>
          <a:lstStyle/>
          <a:p>
            <a:pPr>
              <a:spcBef>
                <a:spcPts val="0"/>
              </a:spcBef>
            </a:pPr>
            <a:r>
              <a:rPr lang="en-US" dirty="0"/>
              <a:t>The interviewer might not give you all the information you need</a:t>
            </a:r>
          </a:p>
          <a:p>
            <a:pPr>
              <a:spcBef>
                <a:spcPts val="0"/>
              </a:spcBef>
            </a:pPr>
            <a:r>
              <a:rPr lang="en-US" dirty="0"/>
              <a:t>It’s easy to misunderstand what they are asking you to do</a:t>
            </a:r>
          </a:p>
          <a:p>
            <a:pPr>
              <a:spcBef>
                <a:spcPts val="0"/>
              </a:spcBef>
            </a:pPr>
            <a:r>
              <a:rPr lang="en-US" dirty="0"/>
              <a:t>Ask questions! Interviewers expect it!</a:t>
            </a:r>
          </a:p>
          <a:p>
            <a:pPr lvl="1">
              <a:spcBef>
                <a:spcPts val="0"/>
              </a:spcBef>
            </a:pPr>
            <a:r>
              <a:rPr lang="en-US" dirty="0"/>
              <a:t>What should be taken in as a parameter?</a:t>
            </a:r>
          </a:p>
          <a:p>
            <a:pPr lvl="1">
              <a:spcBef>
                <a:spcPts val="0"/>
              </a:spcBef>
            </a:pPr>
            <a:r>
              <a:rPr lang="en-US" dirty="0"/>
              <a:t>What should be returned?</a:t>
            </a:r>
          </a:p>
          <a:p>
            <a:pPr lvl="1">
              <a:spcBef>
                <a:spcPts val="0"/>
              </a:spcBef>
            </a:pPr>
            <a:r>
              <a:rPr lang="en-US" dirty="0"/>
              <a:t>Do I need to handle incorrect input?</a:t>
            </a:r>
          </a:p>
          <a:p>
            <a:pPr lvl="1">
              <a:spcBef>
                <a:spcPts val="0"/>
              </a:spcBef>
            </a:pPr>
            <a:r>
              <a:rPr lang="en-US" dirty="0"/>
              <a:t>What about negative numbers?</a:t>
            </a:r>
          </a:p>
          <a:p>
            <a:pPr lvl="1">
              <a:spcBef>
                <a:spcPts val="0"/>
              </a:spcBef>
            </a:pPr>
            <a:r>
              <a:rPr lang="en-US" dirty="0"/>
              <a:t>Return true/false or the number that was a palindrome?</a:t>
            </a:r>
          </a:p>
          <a:p>
            <a:pPr lvl="1">
              <a:spcBef>
                <a:spcPts val="0"/>
              </a:spcBef>
            </a:pPr>
            <a:r>
              <a:rPr lang="en-US" dirty="0"/>
              <a:t>If original number is palindrome, return?</a:t>
            </a:r>
          </a:p>
        </p:txBody>
      </p:sp>
    </p:spTree>
    <p:extLst>
      <p:ext uri="{BB962C8B-B14F-4D97-AF65-F5344CB8AC3E}">
        <p14:creationId xmlns:p14="http://schemas.microsoft.com/office/powerpoint/2010/main" val="4165632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1079</Words>
  <Application>Microsoft Office PowerPoint</Application>
  <PresentationFormat>Widescreen</PresentationFormat>
  <Paragraphs>184</Paragraphs>
  <Slides>31</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Courier New</vt:lpstr>
      <vt:lpstr>Office Theme</vt:lpstr>
      <vt:lpstr>Microsoft Interview Coaching Program</vt:lpstr>
      <vt:lpstr>Agenda</vt:lpstr>
      <vt:lpstr>This is Tim Tebow. You will never forget him after today.</vt:lpstr>
      <vt:lpstr>Coding Interview Approach</vt:lpstr>
      <vt:lpstr>TEBOW IT</vt:lpstr>
      <vt:lpstr>TDD – Test Driven Development</vt:lpstr>
      <vt:lpstr>What is “good code”?</vt:lpstr>
      <vt:lpstr>Exercise: Integer Palindrome with a twist</vt:lpstr>
      <vt:lpstr>T – Talk (/Listen/Clarify)</vt:lpstr>
      <vt:lpstr>E – Examples (/Test/TDD)</vt:lpstr>
      <vt:lpstr>B – Brute Force</vt:lpstr>
      <vt:lpstr>O - Optimize</vt:lpstr>
      <vt:lpstr>W – Walk Through (Stage 1)</vt:lpstr>
      <vt:lpstr>Int Reverse(int n)</vt:lpstr>
      <vt:lpstr>Bool IsPalindrome(int n)</vt:lpstr>
      <vt:lpstr>W – Walk Through (Stage 2)</vt:lpstr>
      <vt:lpstr>IT – Implement and Test</vt:lpstr>
      <vt:lpstr>Exercise: TEBOW IT</vt:lpstr>
      <vt:lpstr>T – Talk (/Listen/Clarify)</vt:lpstr>
      <vt:lpstr>E – Examples (/Test/TDD)</vt:lpstr>
      <vt:lpstr>B – Brute Force</vt:lpstr>
      <vt:lpstr>O - Optimize</vt:lpstr>
      <vt:lpstr>W – Walk Through</vt:lpstr>
      <vt:lpstr>I - Implement</vt:lpstr>
      <vt:lpstr>T - Test</vt:lpstr>
      <vt:lpstr>Homework Assignment</vt:lpstr>
      <vt:lpstr>Caesar Cipher</vt:lpstr>
      <vt:lpstr>ATOI and ITOA</vt:lpstr>
      <vt:lpstr>Reverse Parse Multi-Byte</vt:lpstr>
      <vt:lpstr>Helpful Resources</vt:lpstr>
      <vt:lpstr>Week 1 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Interview Coaching Program</dc:title>
  <cp:lastModifiedBy>Dheeraj Sarpangal</cp:lastModifiedBy>
  <cp:revision>2</cp:revision>
  <dcterms:modified xsi:type="dcterms:W3CDTF">2017-07-25T15:00:20Z</dcterms:modified>
</cp:coreProperties>
</file>