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D93BF285-BF4D-48A4-B000-BC4C84E6F6EA}">
          <p14:sldIdLst/>
        </p14:section>
        <p14:section name="Sección sin título" id="{4A5AB09D-9A17-4E25-978E-4148FA624949}">
          <p14:sldIdLst/>
        </p14:section>
        <p14:section name="Sección sin título" id="{8FDE7F8D-76C9-4091-9B3B-2E55D1D12C1D}">
          <p14:sldIdLst>
            <p14:sldId id="256"/>
          </p14:sldIdLst>
        </p14:section>
        <p14:section name="Sección sin título" id="{E07CB8B2-8FA4-4A6D-8AE2-1644E49CE10A}">
          <p14:sldIdLst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olina" initials="C" lastIdx="2" clrIdx="0">
    <p:extLst>
      <p:ext uri="{19B8F6BF-5375-455C-9EA6-DF929625EA0E}">
        <p15:presenceInfo xmlns:p15="http://schemas.microsoft.com/office/powerpoint/2012/main" userId="Caroli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BBDB11-B7FD-DB45-710E-2F47AFD966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3"/>
            <a:ext cx="8991600" cy="2323801"/>
          </a:xfrm>
        </p:spPr>
        <p:txBody>
          <a:bodyPr/>
          <a:lstStyle/>
          <a:p>
            <a:r>
              <a:rPr lang="es-AR" dirty="0"/>
              <a:t>Task Flow (diagrama de tareas) de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C1CB92E-31F1-BC52-5352-8CB9158F7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608" y="3436991"/>
            <a:ext cx="29622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462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  <a:alpha val="4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C072FCDA-4828-37AF-2AD6-8AD4B9FEE984}"/>
              </a:ext>
            </a:extLst>
          </p:cNvPr>
          <p:cNvSpPr/>
          <p:nvPr/>
        </p:nvSpPr>
        <p:spPr>
          <a:xfrm>
            <a:off x="5286777" y="35810"/>
            <a:ext cx="991673" cy="46364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Inicio</a:t>
            </a:r>
          </a:p>
        </p:txBody>
      </p:sp>
      <p:sp>
        <p:nvSpPr>
          <p:cNvPr id="13" name="Paralelogramo 12">
            <a:extLst>
              <a:ext uri="{FF2B5EF4-FFF2-40B4-BE49-F238E27FC236}">
                <a16:creationId xmlns:a16="http://schemas.microsoft.com/office/drawing/2014/main" id="{0DFF90B3-9F56-6B65-ECD7-A6258C19DE69}"/>
              </a:ext>
            </a:extLst>
          </p:cNvPr>
          <p:cNvSpPr/>
          <p:nvPr/>
        </p:nvSpPr>
        <p:spPr>
          <a:xfrm>
            <a:off x="4681470" y="643944"/>
            <a:ext cx="2189408" cy="682580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b="1" dirty="0"/>
              <a:t>¿Está registrado?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6AA32F1-C665-3266-B10F-0268946804F4}"/>
              </a:ext>
            </a:extLst>
          </p:cNvPr>
          <p:cNvSpPr txBox="1"/>
          <p:nvPr/>
        </p:nvSpPr>
        <p:spPr>
          <a:xfrm>
            <a:off x="7120406" y="615902"/>
            <a:ext cx="492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b="1" dirty="0"/>
              <a:t>no</a:t>
            </a:r>
            <a:endParaRPr lang="es-AR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2828A2A-259B-7594-D440-0AB1A45CB867}"/>
              </a:ext>
            </a:extLst>
          </p:cNvPr>
          <p:cNvSpPr txBox="1"/>
          <p:nvPr/>
        </p:nvSpPr>
        <p:spPr>
          <a:xfrm>
            <a:off x="5082325" y="1339403"/>
            <a:ext cx="396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b="1" dirty="0"/>
              <a:t>si</a:t>
            </a:r>
            <a:endParaRPr lang="es-AR" dirty="0"/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3BB359D8-B331-C646-4E2F-67B91BA37677}"/>
              </a:ext>
            </a:extLst>
          </p:cNvPr>
          <p:cNvCxnSpPr>
            <a:stCxn id="13" idx="2"/>
          </p:cNvCxnSpPr>
          <p:nvPr/>
        </p:nvCxnSpPr>
        <p:spPr>
          <a:xfrm>
            <a:off x="6785556" y="985234"/>
            <a:ext cx="941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91B9D8F9-0A6D-4597-CD1B-0AA20379E109}"/>
              </a:ext>
            </a:extLst>
          </p:cNvPr>
          <p:cNvSpPr/>
          <p:nvPr/>
        </p:nvSpPr>
        <p:spPr>
          <a:xfrm>
            <a:off x="7767569" y="689020"/>
            <a:ext cx="1440826" cy="6825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Se registra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FBEC9649-A023-BD41-7169-C6D5726A45E0}"/>
              </a:ext>
            </a:extLst>
          </p:cNvPr>
          <p:cNvCxnSpPr>
            <a:stCxn id="13" idx="4"/>
          </p:cNvCxnSpPr>
          <p:nvPr/>
        </p:nvCxnSpPr>
        <p:spPr>
          <a:xfrm>
            <a:off x="5776174" y="1326524"/>
            <a:ext cx="6440" cy="382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aralelogramo 30">
            <a:extLst>
              <a:ext uri="{FF2B5EF4-FFF2-40B4-BE49-F238E27FC236}">
                <a16:creationId xmlns:a16="http://schemas.microsoft.com/office/drawing/2014/main" id="{6B87CB38-FE0D-6DD5-91A9-44F1C35D04CD}"/>
              </a:ext>
            </a:extLst>
          </p:cNvPr>
          <p:cNvSpPr/>
          <p:nvPr/>
        </p:nvSpPr>
        <p:spPr>
          <a:xfrm>
            <a:off x="4530142" y="1691698"/>
            <a:ext cx="2440546" cy="570826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¿Cliente o Administrador?</a:t>
            </a:r>
          </a:p>
        </p:txBody>
      </p: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B61585D0-BD64-D457-2B60-35589E6FBDD4}"/>
              </a:ext>
            </a:extLst>
          </p:cNvPr>
          <p:cNvCxnSpPr>
            <a:stCxn id="28" idx="2"/>
          </p:cNvCxnSpPr>
          <p:nvPr/>
        </p:nvCxnSpPr>
        <p:spPr>
          <a:xfrm rot="5400000">
            <a:off x="7062284" y="91930"/>
            <a:ext cx="146029" cy="27053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ABABBF44-AD04-0F17-1E74-8BE10DFE5601}"/>
              </a:ext>
            </a:extLst>
          </p:cNvPr>
          <p:cNvSpPr txBox="1"/>
          <p:nvPr/>
        </p:nvSpPr>
        <p:spPr>
          <a:xfrm>
            <a:off x="3727952" y="1624845"/>
            <a:ext cx="9382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dirty="0"/>
              <a:t>cliente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936E32DE-BFCA-4265-20EC-BAE0A264C054}"/>
              </a:ext>
            </a:extLst>
          </p:cNvPr>
          <p:cNvSpPr txBox="1"/>
          <p:nvPr/>
        </p:nvSpPr>
        <p:spPr>
          <a:xfrm>
            <a:off x="7120406" y="1624816"/>
            <a:ext cx="1513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administrador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5D4DF1D-A003-635E-BFB8-4F580BA47ED4}"/>
              </a:ext>
            </a:extLst>
          </p:cNvPr>
          <p:cNvSpPr/>
          <p:nvPr/>
        </p:nvSpPr>
        <p:spPr>
          <a:xfrm>
            <a:off x="602109" y="4215734"/>
            <a:ext cx="1182576" cy="5475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Elige sesión</a:t>
            </a: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234DCBD2-C4B3-AAB1-91CF-7DA917CBEA29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1193397" y="4763291"/>
            <a:ext cx="0" cy="26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ángulo 55">
            <a:extLst>
              <a:ext uri="{FF2B5EF4-FFF2-40B4-BE49-F238E27FC236}">
                <a16:creationId xmlns:a16="http://schemas.microsoft.com/office/drawing/2014/main" id="{D36182B8-8CFF-5ECA-8B82-724528A6F683}"/>
              </a:ext>
            </a:extLst>
          </p:cNvPr>
          <p:cNvSpPr/>
          <p:nvPr/>
        </p:nvSpPr>
        <p:spPr>
          <a:xfrm>
            <a:off x="532877" y="6069190"/>
            <a:ext cx="991538" cy="5475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Hace la reserva</a:t>
            </a:r>
          </a:p>
        </p:txBody>
      </p: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9C9EDD33-B398-8DF1-B840-EF67D4B79A23}"/>
              </a:ext>
            </a:extLst>
          </p:cNvPr>
          <p:cNvCxnSpPr>
            <a:stCxn id="31" idx="2"/>
          </p:cNvCxnSpPr>
          <p:nvPr/>
        </p:nvCxnSpPr>
        <p:spPr>
          <a:xfrm>
            <a:off x="6899335" y="1977111"/>
            <a:ext cx="1888885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Paralelogramo 62">
            <a:extLst>
              <a:ext uri="{FF2B5EF4-FFF2-40B4-BE49-F238E27FC236}">
                <a16:creationId xmlns:a16="http://schemas.microsoft.com/office/drawing/2014/main" id="{3DB78A40-FB0F-4E85-2906-2D3A4DAE0DF9}"/>
              </a:ext>
            </a:extLst>
          </p:cNvPr>
          <p:cNvSpPr/>
          <p:nvPr/>
        </p:nvSpPr>
        <p:spPr>
          <a:xfrm>
            <a:off x="-49754" y="5015653"/>
            <a:ext cx="2226871" cy="637709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¿Le corresponde descuento?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30EDF4D7-CB6A-0444-1875-8DE8E2A85DBA}"/>
              </a:ext>
            </a:extLst>
          </p:cNvPr>
          <p:cNvSpPr txBox="1"/>
          <p:nvPr/>
        </p:nvSpPr>
        <p:spPr>
          <a:xfrm>
            <a:off x="2116157" y="4940033"/>
            <a:ext cx="441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dirty="0"/>
              <a:t>si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C3903AA1-87C8-057E-5C7B-D79DBDA52844}"/>
              </a:ext>
            </a:extLst>
          </p:cNvPr>
          <p:cNvSpPr/>
          <p:nvPr/>
        </p:nvSpPr>
        <p:spPr>
          <a:xfrm>
            <a:off x="2238792" y="5364066"/>
            <a:ext cx="1270855" cy="6707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Aplica descuento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EA8AED00-2DA3-DCCF-66A2-5E6A9199E7A4}"/>
              </a:ext>
            </a:extLst>
          </p:cNvPr>
          <p:cNvSpPr txBox="1"/>
          <p:nvPr/>
        </p:nvSpPr>
        <p:spPr>
          <a:xfrm>
            <a:off x="1265841" y="5592190"/>
            <a:ext cx="721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dirty="0"/>
              <a:t>no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AEA974B8-DBE0-CC82-B57F-3A440EDB2D2B}"/>
              </a:ext>
            </a:extLst>
          </p:cNvPr>
          <p:cNvSpPr/>
          <p:nvPr/>
        </p:nvSpPr>
        <p:spPr>
          <a:xfrm>
            <a:off x="2076069" y="1520042"/>
            <a:ext cx="1740865" cy="29639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Menú:</a:t>
            </a:r>
          </a:p>
          <a:p>
            <a:pPr algn="ctr"/>
            <a:r>
              <a:rPr lang="es-AR" dirty="0"/>
              <a:t>1. Hacer reserva</a:t>
            </a:r>
          </a:p>
          <a:p>
            <a:pPr algn="ctr"/>
            <a:r>
              <a:rPr lang="es-AR" dirty="0"/>
              <a:t>2. Modificar reserva</a:t>
            </a:r>
          </a:p>
          <a:p>
            <a:pPr marL="342900" indent="-342900" algn="ctr">
              <a:buAutoNum type="arabicPeriod" startAt="3"/>
            </a:pPr>
            <a:r>
              <a:rPr lang="es-AR" dirty="0"/>
              <a:t>Ver el historial de reservas</a:t>
            </a:r>
          </a:p>
          <a:p>
            <a:pPr algn="ctr"/>
            <a:r>
              <a:rPr lang="es-AR" dirty="0"/>
              <a:t>4.  Ver el historial de entradas</a:t>
            </a:r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32F3E731-161F-168B-F52B-DF9F40EE1EC1}"/>
              </a:ext>
            </a:extLst>
          </p:cNvPr>
          <p:cNvSpPr/>
          <p:nvPr/>
        </p:nvSpPr>
        <p:spPr>
          <a:xfrm>
            <a:off x="8783392" y="1691698"/>
            <a:ext cx="2653045" cy="34035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Menú:</a:t>
            </a:r>
          </a:p>
          <a:p>
            <a:pPr algn="ctr"/>
            <a:r>
              <a:rPr lang="es-AR" dirty="0"/>
              <a:t>1.  Ver todas las reservas</a:t>
            </a:r>
          </a:p>
          <a:p>
            <a:pPr marL="342900" indent="-342900" algn="ctr">
              <a:buAutoNum type="arabicPeriod" startAt="2"/>
            </a:pPr>
            <a:r>
              <a:rPr lang="es-AR" b="1" dirty="0">
                <a:solidFill>
                  <a:schemeClr val="accent3"/>
                </a:solidFill>
              </a:rPr>
              <a:t>Calcular la edad del cliente y autorizar o no la reserva</a:t>
            </a:r>
          </a:p>
          <a:p>
            <a:pPr algn="ctr"/>
            <a:r>
              <a:rPr lang="es-AR" dirty="0"/>
              <a:t>3. Crear una sala</a:t>
            </a:r>
          </a:p>
          <a:p>
            <a:pPr algn="ctr"/>
            <a:r>
              <a:rPr lang="es-AR" dirty="0"/>
              <a:t>4. Modificar una sala</a:t>
            </a:r>
          </a:p>
          <a:p>
            <a:pPr algn="ctr"/>
            <a:r>
              <a:rPr lang="es-AR" dirty="0"/>
              <a:t>5. Eliminar una sala </a:t>
            </a:r>
          </a:p>
          <a:p>
            <a:pPr algn="ctr"/>
            <a:r>
              <a:rPr lang="es-AR" dirty="0"/>
              <a:t> 6  Modificar descuentos</a:t>
            </a:r>
          </a:p>
        </p:txBody>
      </p:sp>
      <p:sp>
        <p:nvSpPr>
          <p:cNvPr id="91" name="Elipse 90">
            <a:extLst>
              <a:ext uri="{FF2B5EF4-FFF2-40B4-BE49-F238E27FC236}">
                <a16:creationId xmlns:a16="http://schemas.microsoft.com/office/drawing/2014/main" id="{D9EC2C01-238E-DACB-D1BC-AADB5B08246E}"/>
              </a:ext>
            </a:extLst>
          </p:cNvPr>
          <p:cNvSpPr/>
          <p:nvPr/>
        </p:nvSpPr>
        <p:spPr>
          <a:xfrm>
            <a:off x="5478351" y="5872085"/>
            <a:ext cx="1270863" cy="91211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Cierre</a:t>
            </a:r>
          </a:p>
        </p:txBody>
      </p:sp>
      <p:cxnSp>
        <p:nvCxnSpPr>
          <p:cNvPr id="105" name="Conector recto de flecha 104">
            <a:extLst>
              <a:ext uri="{FF2B5EF4-FFF2-40B4-BE49-F238E27FC236}">
                <a16:creationId xmlns:a16="http://schemas.microsoft.com/office/drawing/2014/main" id="{7B1BA67D-8AC8-50FE-2034-9D0885176D3E}"/>
              </a:ext>
            </a:extLst>
          </p:cNvPr>
          <p:cNvCxnSpPr>
            <a:stCxn id="2" idx="4"/>
            <a:endCxn id="13" idx="0"/>
          </p:cNvCxnSpPr>
          <p:nvPr/>
        </p:nvCxnSpPr>
        <p:spPr>
          <a:xfrm flipH="1">
            <a:off x="5776174" y="499450"/>
            <a:ext cx="6440" cy="144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AE44867A-5153-07AD-71BC-909993A3F73D}"/>
              </a:ext>
            </a:extLst>
          </p:cNvPr>
          <p:cNvCxnSpPr>
            <a:stCxn id="31" idx="5"/>
          </p:cNvCxnSpPr>
          <p:nvPr/>
        </p:nvCxnSpPr>
        <p:spPr>
          <a:xfrm flipH="1" flipV="1">
            <a:off x="3834671" y="1976190"/>
            <a:ext cx="766824" cy="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A31E568-1FC8-38FC-A3E7-4907270E974B}"/>
              </a:ext>
            </a:extLst>
          </p:cNvPr>
          <p:cNvSpPr/>
          <p:nvPr/>
        </p:nvSpPr>
        <p:spPr>
          <a:xfrm>
            <a:off x="772109" y="2073800"/>
            <a:ext cx="842576" cy="8807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1.</a:t>
            </a:r>
          </a:p>
          <a:p>
            <a:pPr algn="ctr"/>
            <a:r>
              <a:rPr lang="es-AR" dirty="0"/>
              <a:t>Elige peli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01D1BB9A-1C6B-24D6-5845-7DFDEF9784F0}"/>
              </a:ext>
            </a:extLst>
          </p:cNvPr>
          <p:cNvCxnSpPr/>
          <p:nvPr/>
        </p:nvCxnSpPr>
        <p:spPr>
          <a:xfrm flipH="1">
            <a:off x="1631873" y="2466109"/>
            <a:ext cx="417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C68B1D4C-8232-2185-134A-76D1AA181AAF}"/>
              </a:ext>
            </a:extLst>
          </p:cNvPr>
          <p:cNvCxnSpPr>
            <a:cxnSpLocks/>
            <a:stCxn id="14" idx="2"/>
            <a:endCxn id="52" idx="0"/>
          </p:cNvCxnSpPr>
          <p:nvPr/>
        </p:nvCxnSpPr>
        <p:spPr>
          <a:xfrm>
            <a:off x="1193397" y="2954544"/>
            <a:ext cx="0" cy="126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A404F806-586B-D2EE-8DBC-613582AAD04F}"/>
              </a:ext>
            </a:extLst>
          </p:cNvPr>
          <p:cNvCxnSpPr>
            <a:cxnSpLocks/>
          </p:cNvCxnSpPr>
          <p:nvPr/>
        </p:nvCxnSpPr>
        <p:spPr>
          <a:xfrm flipH="1">
            <a:off x="1194507" y="5720345"/>
            <a:ext cx="9611" cy="371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: angular 47">
            <a:extLst>
              <a:ext uri="{FF2B5EF4-FFF2-40B4-BE49-F238E27FC236}">
                <a16:creationId xmlns:a16="http://schemas.microsoft.com/office/drawing/2014/main" id="{3F7EAA80-34B6-C160-2CE4-011EE655ABA3}"/>
              </a:ext>
            </a:extLst>
          </p:cNvPr>
          <p:cNvCxnSpPr>
            <a:stCxn id="88" idx="2"/>
            <a:endCxn id="91" idx="6"/>
          </p:cNvCxnSpPr>
          <p:nvPr/>
        </p:nvCxnSpPr>
        <p:spPr>
          <a:xfrm rot="5400000">
            <a:off x="7813100" y="4031328"/>
            <a:ext cx="1232931" cy="33607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72988D5D-4D30-F9E5-E9D0-9CC23EC6DEE9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489571" y="6328144"/>
            <a:ext cx="3988780" cy="30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 56">
            <a:extLst>
              <a:ext uri="{FF2B5EF4-FFF2-40B4-BE49-F238E27FC236}">
                <a16:creationId xmlns:a16="http://schemas.microsoft.com/office/drawing/2014/main" id="{382E3710-9307-DCB8-5F11-7B9D5346957C}"/>
              </a:ext>
            </a:extLst>
          </p:cNvPr>
          <p:cNvSpPr/>
          <p:nvPr/>
        </p:nvSpPr>
        <p:spPr>
          <a:xfrm>
            <a:off x="10277340" y="6158441"/>
            <a:ext cx="1914659" cy="69955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i="1" dirty="0"/>
              <a:t>Carolina Said – diseñadora UX/UI</a:t>
            </a:r>
          </a:p>
        </p:txBody>
      </p:sp>
      <p:cxnSp>
        <p:nvCxnSpPr>
          <p:cNvPr id="93" name="Conector: angular 92">
            <a:extLst>
              <a:ext uri="{FF2B5EF4-FFF2-40B4-BE49-F238E27FC236}">
                <a16:creationId xmlns:a16="http://schemas.microsoft.com/office/drawing/2014/main" id="{3767A27C-307A-2653-CA6E-02021E3804DA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2101954" y="5262931"/>
            <a:ext cx="772266" cy="1011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: angular 100">
            <a:extLst>
              <a:ext uri="{FF2B5EF4-FFF2-40B4-BE49-F238E27FC236}">
                <a16:creationId xmlns:a16="http://schemas.microsoft.com/office/drawing/2014/main" id="{8155C38D-85B7-2981-B5E9-FB71D1828DBA}"/>
              </a:ext>
            </a:extLst>
          </p:cNvPr>
          <p:cNvCxnSpPr>
            <a:stCxn id="87" idx="2"/>
          </p:cNvCxnSpPr>
          <p:nvPr/>
        </p:nvCxnSpPr>
        <p:spPr>
          <a:xfrm rot="16200000" flipH="1">
            <a:off x="3442634" y="3987841"/>
            <a:ext cx="279317" cy="12715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de flecha 102">
            <a:extLst>
              <a:ext uri="{FF2B5EF4-FFF2-40B4-BE49-F238E27FC236}">
                <a16:creationId xmlns:a16="http://schemas.microsoft.com/office/drawing/2014/main" id="{5A8BFCEC-447D-B6BD-4ADD-E3C12ED1DE95}"/>
              </a:ext>
            </a:extLst>
          </p:cNvPr>
          <p:cNvCxnSpPr/>
          <p:nvPr/>
        </p:nvCxnSpPr>
        <p:spPr>
          <a:xfrm>
            <a:off x="4158135" y="4763290"/>
            <a:ext cx="0" cy="1564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E93E0F5F-143D-2948-8259-5BD96C9BEAE8}"/>
              </a:ext>
            </a:extLst>
          </p:cNvPr>
          <p:cNvCxnSpPr>
            <a:stCxn id="69" idx="2"/>
          </p:cNvCxnSpPr>
          <p:nvPr/>
        </p:nvCxnSpPr>
        <p:spPr>
          <a:xfrm rot="5400000" flipH="1">
            <a:off x="1997166" y="5157754"/>
            <a:ext cx="73285" cy="1680823"/>
          </a:xfrm>
          <a:prstGeom prst="bentConnector4">
            <a:avLst>
              <a:gd name="adj1" fmla="val -311933"/>
              <a:gd name="adj2" fmla="val 689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589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57EC9B6A-4260-4E45-D7CF-885315B580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Cliente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1866C6-6839-E34F-7E0C-D7397EAB49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CC89D62-604A-AFA5-AF40-51F4FADFA0E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64633B-B615-2956-F25B-DF735D567C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dirty="0" err="1"/>
              <a:t>ADministrador</a:t>
            </a:r>
            <a:endParaRPr lang="es-A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3EE68CDD-55BE-9DF4-E7F6-760DE389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1200" dirty="0"/>
              <a:t>Tareas</a:t>
            </a:r>
            <a:br>
              <a:rPr lang="es-AR" sz="1200" dirty="0"/>
            </a:br>
            <a:r>
              <a:rPr lang="es-AR" sz="1200" dirty="0"/>
              <a:t>menú de películas(SELECT nombre(o *) FROM película)</a:t>
            </a:r>
            <a:br>
              <a:rPr lang="es-AR" sz="1200" dirty="0"/>
            </a:b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2565855803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400</TotalTime>
  <Words>127</Words>
  <Application>Microsoft Office PowerPoint</Application>
  <PresentationFormat>Panorámica</PresentationFormat>
  <Paragraphs>34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Paquete</vt:lpstr>
      <vt:lpstr>Task Flow (diagrama de tareas) de </vt:lpstr>
      <vt:lpstr>Presentación de PowerPoint</vt:lpstr>
      <vt:lpstr>Tareas menú de películas(SELECT nombre(o *) FROM película)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Flow (diagrama de tareas) de </dc:title>
  <dc:creator>Carolina</dc:creator>
  <cp:lastModifiedBy>Carolina</cp:lastModifiedBy>
  <cp:revision>13</cp:revision>
  <dcterms:created xsi:type="dcterms:W3CDTF">2022-12-11T11:21:53Z</dcterms:created>
  <dcterms:modified xsi:type="dcterms:W3CDTF">2022-12-12T13:49:15Z</dcterms:modified>
</cp:coreProperties>
</file>