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file-tddZvqKrF5Lvy9yjHql3ULa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0" y="18288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800">
                <a:solidFill>
                  <a:srgbClr val="FFFFFF"/>
                </a:solidFill>
              </a:defRPr>
            </a:pPr>
            <a:r>
              <a:t>MiEmpresaFinanciera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200">
                <a:solidFill>
                  <a:srgbClr val="FFFFFF"/>
                </a:solidFill>
              </a:defRPr>
            </a:pPr>
            <a:r>
              <a:t>Reunión de Planificación del Q3,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file-J2L7qF66LmHyq2o2rapOvys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645920"/>
            <a:ext cx="5486400" cy="411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 tIns="91440">
            <a:spAutoFit/>
          </a:bodyPr>
          <a:lstStyle/>
          <a:p/>
          <a:p>
            <a:pPr algn="ctr">
              <a:defRPr b="1" sz="2800">
                <a:solidFill>
                  <a:srgbClr val="FFFFFF"/>
                </a:solidFill>
              </a:defRPr>
            </a:pPr>
            <a:r>
              <a:t>Maximizando Beneficios: El Dominio de las Ventas Activas &amp; Optimización de Venta Directa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1371600"/>
            <a:ext cx="3048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2400">
                <a:solidFill>
                  <a:srgbClr val="008064"/>
                </a:solidFill>
              </a:defRPr>
            </a:pPr>
            <a:r>
              <a:t>Key Insights:</a:t>
            </a:r>
          </a:p>
          <a:p/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</a:defRPr>
            </a:pPr>
            <a:r>
              <a:t>• Las ventas online consistentemente llevan a ganancias en los cuartos, indicando una fuerte presencia de marketing digital.</a:t>
            </a:r>
            <a:br/>
            <a:r>
              <a:t>• Las ventas directas muestran fluctuaciones, sugiriendo desempeño variable y la necesidad de apuntar mejoras en el canal.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