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313" autoAdjust="0"/>
    <p:restoredTop sz="86397" autoAdjust="0"/>
  </p:normalViewPr>
  <p:slideViewPr>
    <p:cSldViewPr snapToGrid="0">
      <p:cViewPr varScale="1">
        <p:scale>
          <a:sx n="78" d="100"/>
          <a:sy n="78" d="100"/>
        </p:scale>
        <p:origin x="912" y="77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68C25-085A-4E6A-9BFB-9E7D5C6EC3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10C964-B236-48C2-B12A-1B304E6691B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F136CB0B-27B0-4FAE-98D4-22DD3B0F2B01}" type="parTrans" cxnId="{0B11FA20-7BC3-457D-BEC7-6068AD7E691D}">
      <dgm:prSet/>
      <dgm:spPr/>
      <dgm:t>
        <a:bodyPr/>
        <a:lstStyle/>
        <a:p>
          <a:endParaRPr lang="en-US"/>
        </a:p>
      </dgm:t>
    </dgm:pt>
    <dgm:pt modelId="{A945CF7C-FC6B-447D-93C4-9077B8AC43E4}" type="sibTrans" cxnId="{0B11FA20-7BC3-457D-BEC7-6068AD7E691D}">
      <dgm:prSet/>
      <dgm:spPr/>
      <dgm:t>
        <a:bodyPr/>
        <a:lstStyle/>
        <a:p>
          <a:endParaRPr lang="en-US"/>
        </a:p>
      </dgm:t>
    </dgm:pt>
    <dgm:pt modelId="{B29B86FC-DC14-4715-94CC-03E23C4AF2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Data preprocessing</a:t>
          </a:r>
        </a:p>
      </dgm:t>
    </dgm:pt>
    <dgm:pt modelId="{02AB4422-92A9-4229-8C3E-ABB8FEC9C918}" type="parTrans" cxnId="{B1C508E4-D5F1-4A40-9179-21C7A0A721B5}">
      <dgm:prSet/>
      <dgm:spPr/>
      <dgm:t>
        <a:bodyPr/>
        <a:lstStyle/>
        <a:p>
          <a:endParaRPr lang="en-US"/>
        </a:p>
      </dgm:t>
    </dgm:pt>
    <dgm:pt modelId="{1B07258C-F8B4-4647-BF43-64544350EFAB}" type="sibTrans" cxnId="{B1C508E4-D5F1-4A40-9179-21C7A0A721B5}">
      <dgm:prSet/>
      <dgm:spPr/>
      <dgm:t>
        <a:bodyPr/>
        <a:lstStyle/>
        <a:p>
          <a:endParaRPr lang="en-US"/>
        </a:p>
      </dgm:t>
    </dgm:pt>
    <dgm:pt modelId="{58D7CC7C-7DF1-46D1-A3FE-6E34D00DEB2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Exploratory Data Analysis</a:t>
          </a:r>
        </a:p>
      </dgm:t>
    </dgm:pt>
    <dgm:pt modelId="{EF08C920-C529-4421-9102-F1753AE602E1}" type="parTrans" cxnId="{02CCBFAB-9754-4DB3-A5FF-6AB97BD65712}">
      <dgm:prSet/>
      <dgm:spPr/>
      <dgm:t>
        <a:bodyPr/>
        <a:lstStyle/>
        <a:p>
          <a:endParaRPr lang="en-US"/>
        </a:p>
      </dgm:t>
    </dgm:pt>
    <dgm:pt modelId="{9D6FA82F-F129-4F91-AF65-75D9C67F7B61}" type="sibTrans" cxnId="{02CCBFAB-9754-4DB3-A5FF-6AB97BD65712}">
      <dgm:prSet/>
      <dgm:spPr/>
      <dgm:t>
        <a:bodyPr/>
        <a:lstStyle/>
        <a:p>
          <a:endParaRPr lang="en-US"/>
        </a:p>
      </dgm:t>
    </dgm:pt>
    <dgm:pt modelId="{0F9053C2-9BAF-472A-BC9E-12A42DE2BD2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Feature Engineering</a:t>
          </a:r>
        </a:p>
      </dgm:t>
    </dgm:pt>
    <dgm:pt modelId="{3E650AF9-150A-436D-ABA5-50D1A15BA38B}" type="parTrans" cxnId="{5C82BA76-9F72-4927-AA60-C70818AA4D22}">
      <dgm:prSet/>
      <dgm:spPr/>
      <dgm:t>
        <a:bodyPr/>
        <a:lstStyle/>
        <a:p>
          <a:endParaRPr lang="en-US"/>
        </a:p>
      </dgm:t>
    </dgm:pt>
    <dgm:pt modelId="{00BC3282-17B7-44A3-9029-95405A8B7639}" type="sibTrans" cxnId="{5C82BA76-9F72-4927-AA60-C70818AA4D22}">
      <dgm:prSet/>
      <dgm:spPr/>
      <dgm:t>
        <a:bodyPr/>
        <a:lstStyle/>
        <a:p>
          <a:endParaRPr lang="en-US"/>
        </a:p>
      </dgm:t>
    </dgm:pt>
    <dgm:pt modelId="{A4728A22-935D-4D2A-BF72-335042071F8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Time Series Analysis and Modelling</a:t>
          </a:r>
        </a:p>
      </dgm:t>
    </dgm:pt>
    <dgm:pt modelId="{6038C2E9-70D5-4D12-96D4-F74F7E1FFAF1}" type="parTrans" cxnId="{CBBEE3C8-C4CD-47AB-B390-50639F2B3617}">
      <dgm:prSet/>
      <dgm:spPr/>
      <dgm:t>
        <a:bodyPr/>
        <a:lstStyle/>
        <a:p>
          <a:endParaRPr lang="en-US"/>
        </a:p>
      </dgm:t>
    </dgm:pt>
    <dgm:pt modelId="{7D18FE3D-77E1-4450-AB09-EBEA8FDD2BAE}" type="sibTrans" cxnId="{CBBEE3C8-C4CD-47AB-B390-50639F2B3617}">
      <dgm:prSet/>
      <dgm:spPr/>
      <dgm:t>
        <a:bodyPr/>
        <a:lstStyle/>
        <a:p>
          <a:endParaRPr lang="en-US"/>
        </a:p>
      </dgm:t>
    </dgm:pt>
    <dgm:pt modelId="{842D4A88-10FF-47A6-AE11-35210D55C3B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Model Evaluation</a:t>
          </a:r>
        </a:p>
      </dgm:t>
    </dgm:pt>
    <dgm:pt modelId="{D987A623-05E7-44D1-82C8-B453C04782D1}" type="parTrans" cxnId="{0797629F-4030-42B1-9384-2D2DB013BCA6}">
      <dgm:prSet/>
      <dgm:spPr/>
      <dgm:t>
        <a:bodyPr/>
        <a:lstStyle/>
        <a:p>
          <a:endParaRPr lang="en-US"/>
        </a:p>
      </dgm:t>
    </dgm:pt>
    <dgm:pt modelId="{9C24B588-9E52-4F41-8DDC-CE332A2882D1}" type="sibTrans" cxnId="{0797629F-4030-42B1-9384-2D2DB013BCA6}">
      <dgm:prSet/>
      <dgm:spPr/>
      <dgm:t>
        <a:bodyPr/>
        <a:lstStyle/>
        <a:p>
          <a:endParaRPr lang="en-US"/>
        </a:p>
      </dgm:t>
    </dgm:pt>
    <dgm:pt modelId="{8CEC2FE7-3C9A-461D-9AE5-AB3FAAC1E278}" type="pres">
      <dgm:prSet presAssocID="{41668C25-085A-4E6A-9BFB-9E7D5C6EC398}" presName="Name0" presStyleCnt="0">
        <dgm:presLayoutVars>
          <dgm:dir/>
          <dgm:resizeHandles val="exact"/>
        </dgm:presLayoutVars>
      </dgm:prSet>
      <dgm:spPr/>
    </dgm:pt>
    <dgm:pt modelId="{1BC2FF15-6466-42F6-B05F-36D76C5C242C}" type="pres">
      <dgm:prSet presAssocID="{E610C964-B236-48C2-B12A-1B304E6691B4}" presName="node" presStyleLbl="node1" presStyleIdx="0" presStyleCnt="6">
        <dgm:presLayoutVars>
          <dgm:bulletEnabled val="1"/>
        </dgm:presLayoutVars>
      </dgm:prSet>
      <dgm:spPr/>
    </dgm:pt>
    <dgm:pt modelId="{483B45C0-BA80-417A-B71A-FBD693F58FFD}" type="pres">
      <dgm:prSet presAssocID="{A945CF7C-FC6B-447D-93C4-9077B8AC43E4}" presName="sibTrans" presStyleLbl="sibTrans2D1" presStyleIdx="0" presStyleCnt="5"/>
      <dgm:spPr/>
    </dgm:pt>
    <dgm:pt modelId="{633EC206-EEC7-438A-97AA-13B65DC28FC6}" type="pres">
      <dgm:prSet presAssocID="{A945CF7C-FC6B-447D-93C4-9077B8AC43E4}" presName="connectorText" presStyleLbl="sibTrans2D1" presStyleIdx="0" presStyleCnt="5"/>
      <dgm:spPr/>
    </dgm:pt>
    <dgm:pt modelId="{E3249603-F32D-4AA5-B5CB-8CF560B557E7}" type="pres">
      <dgm:prSet presAssocID="{B29B86FC-DC14-4715-94CC-03E23C4AF208}" presName="node" presStyleLbl="node1" presStyleIdx="1" presStyleCnt="6">
        <dgm:presLayoutVars>
          <dgm:bulletEnabled val="1"/>
        </dgm:presLayoutVars>
      </dgm:prSet>
      <dgm:spPr/>
    </dgm:pt>
    <dgm:pt modelId="{C784A59F-DF0D-4D0D-84A8-B3B0F8E7C2AE}" type="pres">
      <dgm:prSet presAssocID="{1B07258C-F8B4-4647-BF43-64544350EFAB}" presName="sibTrans" presStyleLbl="sibTrans2D1" presStyleIdx="1" presStyleCnt="5"/>
      <dgm:spPr/>
    </dgm:pt>
    <dgm:pt modelId="{28F8BFAD-06F8-4F45-82BA-58D3F9CCA5D2}" type="pres">
      <dgm:prSet presAssocID="{1B07258C-F8B4-4647-BF43-64544350EFAB}" presName="connectorText" presStyleLbl="sibTrans2D1" presStyleIdx="1" presStyleCnt="5"/>
      <dgm:spPr/>
    </dgm:pt>
    <dgm:pt modelId="{206BAD7C-3832-411A-AA68-68324903954E}" type="pres">
      <dgm:prSet presAssocID="{58D7CC7C-7DF1-46D1-A3FE-6E34D00DEB24}" presName="node" presStyleLbl="node1" presStyleIdx="2" presStyleCnt="6">
        <dgm:presLayoutVars>
          <dgm:bulletEnabled val="1"/>
        </dgm:presLayoutVars>
      </dgm:prSet>
      <dgm:spPr/>
    </dgm:pt>
    <dgm:pt modelId="{B1821132-D9E4-4DEA-8950-B2B8B65CAC2E}" type="pres">
      <dgm:prSet presAssocID="{9D6FA82F-F129-4F91-AF65-75D9C67F7B61}" presName="sibTrans" presStyleLbl="sibTrans2D1" presStyleIdx="2" presStyleCnt="5"/>
      <dgm:spPr/>
    </dgm:pt>
    <dgm:pt modelId="{77B6F717-9A2A-4655-B0C2-3C5F175B1F94}" type="pres">
      <dgm:prSet presAssocID="{9D6FA82F-F129-4F91-AF65-75D9C67F7B61}" presName="connectorText" presStyleLbl="sibTrans2D1" presStyleIdx="2" presStyleCnt="5"/>
      <dgm:spPr/>
    </dgm:pt>
    <dgm:pt modelId="{FDCDA16E-96AA-464F-B060-E7799FC7C9C3}" type="pres">
      <dgm:prSet presAssocID="{0F9053C2-9BAF-472A-BC9E-12A42DE2BD23}" presName="node" presStyleLbl="node1" presStyleIdx="3" presStyleCnt="6">
        <dgm:presLayoutVars>
          <dgm:bulletEnabled val="1"/>
        </dgm:presLayoutVars>
      </dgm:prSet>
      <dgm:spPr/>
    </dgm:pt>
    <dgm:pt modelId="{D362F675-357B-4367-9744-9012F123FE83}" type="pres">
      <dgm:prSet presAssocID="{00BC3282-17B7-44A3-9029-95405A8B7639}" presName="sibTrans" presStyleLbl="sibTrans2D1" presStyleIdx="3" presStyleCnt="5"/>
      <dgm:spPr/>
    </dgm:pt>
    <dgm:pt modelId="{9FE84218-A4FA-4D28-B730-52512CCFA620}" type="pres">
      <dgm:prSet presAssocID="{00BC3282-17B7-44A3-9029-95405A8B7639}" presName="connectorText" presStyleLbl="sibTrans2D1" presStyleIdx="3" presStyleCnt="5"/>
      <dgm:spPr/>
    </dgm:pt>
    <dgm:pt modelId="{16D531B5-D650-4F62-903C-3EB1914BFC7D}" type="pres">
      <dgm:prSet presAssocID="{A4728A22-935D-4D2A-BF72-335042071F87}" presName="node" presStyleLbl="node1" presStyleIdx="4" presStyleCnt="6">
        <dgm:presLayoutVars>
          <dgm:bulletEnabled val="1"/>
        </dgm:presLayoutVars>
      </dgm:prSet>
      <dgm:spPr/>
    </dgm:pt>
    <dgm:pt modelId="{C69A0434-2808-427C-B76F-E2063764C79A}" type="pres">
      <dgm:prSet presAssocID="{7D18FE3D-77E1-4450-AB09-EBEA8FDD2BAE}" presName="sibTrans" presStyleLbl="sibTrans2D1" presStyleIdx="4" presStyleCnt="5"/>
      <dgm:spPr/>
    </dgm:pt>
    <dgm:pt modelId="{A5EE1895-AE5E-4434-AC8E-5CE60B68B5E1}" type="pres">
      <dgm:prSet presAssocID="{7D18FE3D-77E1-4450-AB09-EBEA8FDD2BAE}" presName="connectorText" presStyleLbl="sibTrans2D1" presStyleIdx="4" presStyleCnt="5"/>
      <dgm:spPr/>
    </dgm:pt>
    <dgm:pt modelId="{B85DA331-FEF4-4F39-865E-2C7A7E86B0E3}" type="pres">
      <dgm:prSet presAssocID="{842D4A88-10FF-47A6-AE11-35210D55C3B6}" presName="node" presStyleLbl="node1" presStyleIdx="5" presStyleCnt="6">
        <dgm:presLayoutVars>
          <dgm:bulletEnabled val="1"/>
        </dgm:presLayoutVars>
      </dgm:prSet>
      <dgm:spPr/>
    </dgm:pt>
  </dgm:ptLst>
  <dgm:cxnLst>
    <dgm:cxn modelId="{F881DB03-6F90-4F22-A219-12E337E01776}" type="presOf" srcId="{E610C964-B236-48C2-B12A-1B304E6691B4}" destId="{1BC2FF15-6466-42F6-B05F-36D76C5C242C}" srcOrd="0" destOrd="0" presId="urn:microsoft.com/office/officeart/2005/8/layout/process1"/>
    <dgm:cxn modelId="{5198B806-D5D9-4710-AD68-28201A879F2A}" type="presOf" srcId="{9D6FA82F-F129-4F91-AF65-75D9C67F7B61}" destId="{B1821132-D9E4-4DEA-8950-B2B8B65CAC2E}" srcOrd="0" destOrd="0" presId="urn:microsoft.com/office/officeart/2005/8/layout/process1"/>
    <dgm:cxn modelId="{25C2F51A-16BA-4198-831F-EB59A9D32C10}" type="presOf" srcId="{A945CF7C-FC6B-447D-93C4-9077B8AC43E4}" destId="{633EC206-EEC7-438A-97AA-13B65DC28FC6}" srcOrd="1" destOrd="0" presId="urn:microsoft.com/office/officeart/2005/8/layout/process1"/>
    <dgm:cxn modelId="{58ED5C1E-CBEF-4607-928C-4DDD3F5B9348}" type="presOf" srcId="{00BC3282-17B7-44A3-9029-95405A8B7639}" destId="{9FE84218-A4FA-4D28-B730-52512CCFA620}" srcOrd="1" destOrd="0" presId="urn:microsoft.com/office/officeart/2005/8/layout/process1"/>
    <dgm:cxn modelId="{0B11FA20-7BC3-457D-BEC7-6068AD7E691D}" srcId="{41668C25-085A-4E6A-9BFB-9E7D5C6EC398}" destId="{E610C964-B236-48C2-B12A-1B304E6691B4}" srcOrd="0" destOrd="0" parTransId="{F136CB0B-27B0-4FAE-98D4-22DD3B0F2B01}" sibTransId="{A945CF7C-FC6B-447D-93C4-9077B8AC43E4}"/>
    <dgm:cxn modelId="{BD6B5821-E805-481F-88CE-D43A29125BE4}" type="presOf" srcId="{00BC3282-17B7-44A3-9029-95405A8B7639}" destId="{D362F675-357B-4367-9744-9012F123FE83}" srcOrd="0" destOrd="0" presId="urn:microsoft.com/office/officeart/2005/8/layout/process1"/>
    <dgm:cxn modelId="{B4835E3A-43CE-4237-8DCE-466DBDE93C0A}" type="presOf" srcId="{1B07258C-F8B4-4647-BF43-64544350EFAB}" destId="{28F8BFAD-06F8-4F45-82BA-58D3F9CCA5D2}" srcOrd="1" destOrd="0" presId="urn:microsoft.com/office/officeart/2005/8/layout/process1"/>
    <dgm:cxn modelId="{D38AF764-682A-4098-9860-A8CF910478EA}" type="presOf" srcId="{0F9053C2-9BAF-472A-BC9E-12A42DE2BD23}" destId="{FDCDA16E-96AA-464F-B060-E7799FC7C9C3}" srcOrd="0" destOrd="0" presId="urn:microsoft.com/office/officeart/2005/8/layout/process1"/>
    <dgm:cxn modelId="{606BB56E-E7E7-4214-A9E4-3FFDE3C8896C}" type="presOf" srcId="{B29B86FC-DC14-4715-94CC-03E23C4AF208}" destId="{E3249603-F32D-4AA5-B5CB-8CF560B557E7}" srcOrd="0" destOrd="0" presId="urn:microsoft.com/office/officeart/2005/8/layout/process1"/>
    <dgm:cxn modelId="{5C82BA76-9F72-4927-AA60-C70818AA4D22}" srcId="{41668C25-085A-4E6A-9BFB-9E7D5C6EC398}" destId="{0F9053C2-9BAF-472A-BC9E-12A42DE2BD23}" srcOrd="3" destOrd="0" parTransId="{3E650AF9-150A-436D-ABA5-50D1A15BA38B}" sibTransId="{00BC3282-17B7-44A3-9029-95405A8B7639}"/>
    <dgm:cxn modelId="{D3A0A45A-24B6-41FB-B34C-69577212C338}" type="presOf" srcId="{842D4A88-10FF-47A6-AE11-35210D55C3B6}" destId="{B85DA331-FEF4-4F39-865E-2C7A7E86B0E3}" srcOrd="0" destOrd="0" presId="urn:microsoft.com/office/officeart/2005/8/layout/process1"/>
    <dgm:cxn modelId="{CE6F408E-F608-405A-91F7-D4E1DFE5A81F}" type="presOf" srcId="{58D7CC7C-7DF1-46D1-A3FE-6E34D00DEB24}" destId="{206BAD7C-3832-411A-AA68-68324903954E}" srcOrd="0" destOrd="0" presId="urn:microsoft.com/office/officeart/2005/8/layout/process1"/>
    <dgm:cxn modelId="{E98AE39A-85CA-476B-964B-ECA3EE1F0FA6}" type="presOf" srcId="{7D18FE3D-77E1-4450-AB09-EBEA8FDD2BAE}" destId="{C69A0434-2808-427C-B76F-E2063764C79A}" srcOrd="0" destOrd="0" presId="urn:microsoft.com/office/officeart/2005/8/layout/process1"/>
    <dgm:cxn modelId="{0797629F-4030-42B1-9384-2D2DB013BCA6}" srcId="{41668C25-085A-4E6A-9BFB-9E7D5C6EC398}" destId="{842D4A88-10FF-47A6-AE11-35210D55C3B6}" srcOrd="5" destOrd="0" parTransId="{D987A623-05E7-44D1-82C8-B453C04782D1}" sibTransId="{9C24B588-9E52-4F41-8DDC-CE332A2882D1}"/>
    <dgm:cxn modelId="{789306A4-B6E2-43E1-A357-7433E8F7A892}" type="presOf" srcId="{7D18FE3D-77E1-4450-AB09-EBEA8FDD2BAE}" destId="{A5EE1895-AE5E-4434-AC8E-5CE60B68B5E1}" srcOrd="1" destOrd="0" presId="urn:microsoft.com/office/officeart/2005/8/layout/process1"/>
    <dgm:cxn modelId="{02CCBFAB-9754-4DB3-A5FF-6AB97BD65712}" srcId="{41668C25-085A-4E6A-9BFB-9E7D5C6EC398}" destId="{58D7CC7C-7DF1-46D1-A3FE-6E34D00DEB24}" srcOrd="2" destOrd="0" parTransId="{EF08C920-C529-4421-9102-F1753AE602E1}" sibTransId="{9D6FA82F-F129-4F91-AF65-75D9C67F7B61}"/>
    <dgm:cxn modelId="{91806BB4-7F2C-47D4-8FDA-41AA4DAA69CA}" type="presOf" srcId="{1B07258C-F8B4-4647-BF43-64544350EFAB}" destId="{C784A59F-DF0D-4D0D-84A8-B3B0F8E7C2AE}" srcOrd="0" destOrd="0" presId="urn:microsoft.com/office/officeart/2005/8/layout/process1"/>
    <dgm:cxn modelId="{DF8219B8-F43E-47E0-9E0A-FF75621680D3}" type="presOf" srcId="{A945CF7C-FC6B-447D-93C4-9077B8AC43E4}" destId="{483B45C0-BA80-417A-B71A-FBD693F58FFD}" srcOrd="0" destOrd="0" presId="urn:microsoft.com/office/officeart/2005/8/layout/process1"/>
    <dgm:cxn modelId="{CBBEE3C8-C4CD-47AB-B390-50639F2B3617}" srcId="{41668C25-085A-4E6A-9BFB-9E7D5C6EC398}" destId="{A4728A22-935D-4D2A-BF72-335042071F87}" srcOrd="4" destOrd="0" parTransId="{6038C2E9-70D5-4D12-96D4-F74F7E1FFAF1}" sibTransId="{7D18FE3D-77E1-4450-AB09-EBEA8FDD2BAE}"/>
    <dgm:cxn modelId="{B1C508E4-D5F1-4A40-9179-21C7A0A721B5}" srcId="{41668C25-085A-4E6A-9BFB-9E7D5C6EC398}" destId="{B29B86FC-DC14-4715-94CC-03E23C4AF208}" srcOrd="1" destOrd="0" parTransId="{02AB4422-92A9-4229-8C3E-ABB8FEC9C918}" sibTransId="{1B07258C-F8B4-4647-BF43-64544350EFAB}"/>
    <dgm:cxn modelId="{17CA2AEC-1645-4CF7-9A4D-C1C0193F5D03}" type="presOf" srcId="{9D6FA82F-F129-4F91-AF65-75D9C67F7B61}" destId="{77B6F717-9A2A-4655-B0C2-3C5F175B1F94}" srcOrd="1" destOrd="0" presId="urn:microsoft.com/office/officeart/2005/8/layout/process1"/>
    <dgm:cxn modelId="{7BA894F5-FCBD-4F36-A3B3-6AF9AA26FBF3}" type="presOf" srcId="{A4728A22-935D-4D2A-BF72-335042071F87}" destId="{16D531B5-D650-4F62-903C-3EB1914BFC7D}" srcOrd="0" destOrd="0" presId="urn:microsoft.com/office/officeart/2005/8/layout/process1"/>
    <dgm:cxn modelId="{0E133FFA-F524-45A2-AD03-5ACF2065395F}" type="presOf" srcId="{41668C25-085A-4E6A-9BFB-9E7D5C6EC398}" destId="{8CEC2FE7-3C9A-461D-9AE5-AB3FAAC1E278}" srcOrd="0" destOrd="0" presId="urn:microsoft.com/office/officeart/2005/8/layout/process1"/>
    <dgm:cxn modelId="{4257847A-D018-471B-96ED-73854A28D14E}" type="presParOf" srcId="{8CEC2FE7-3C9A-461D-9AE5-AB3FAAC1E278}" destId="{1BC2FF15-6466-42F6-B05F-36D76C5C242C}" srcOrd="0" destOrd="0" presId="urn:microsoft.com/office/officeart/2005/8/layout/process1"/>
    <dgm:cxn modelId="{ECCFF0F2-519B-4072-9D9F-9D60E4C92BC7}" type="presParOf" srcId="{8CEC2FE7-3C9A-461D-9AE5-AB3FAAC1E278}" destId="{483B45C0-BA80-417A-B71A-FBD693F58FFD}" srcOrd="1" destOrd="0" presId="urn:microsoft.com/office/officeart/2005/8/layout/process1"/>
    <dgm:cxn modelId="{44566BBA-8E4B-472D-B24E-A5E7EF8F62EF}" type="presParOf" srcId="{483B45C0-BA80-417A-B71A-FBD693F58FFD}" destId="{633EC206-EEC7-438A-97AA-13B65DC28FC6}" srcOrd="0" destOrd="0" presId="urn:microsoft.com/office/officeart/2005/8/layout/process1"/>
    <dgm:cxn modelId="{5A6AEEA9-DD93-46BE-BA79-58C6F421CC43}" type="presParOf" srcId="{8CEC2FE7-3C9A-461D-9AE5-AB3FAAC1E278}" destId="{E3249603-F32D-4AA5-B5CB-8CF560B557E7}" srcOrd="2" destOrd="0" presId="urn:microsoft.com/office/officeart/2005/8/layout/process1"/>
    <dgm:cxn modelId="{A76C4465-6DEC-4DE7-8925-59F5351E7593}" type="presParOf" srcId="{8CEC2FE7-3C9A-461D-9AE5-AB3FAAC1E278}" destId="{C784A59F-DF0D-4D0D-84A8-B3B0F8E7C2AE}" srcOrd="3" destOrd="0" presId="urn:microsoft.com/office/officeart/2005/8/layout/process1"/>
    <dgm:cxn modelId="{E66394BD-A98A-40E2-91B5-DA25BCCB38E2}" type="presParOf" srcId="{C784A59F-DF0D-4D0D-84A8-B3B0F8E7C2AE}" destId="{28F8BFAD-06F8-4F45-82BA-58D3F9CCA5D2}" srcOrd="0" destOrd="0" presId="urn:microsoft.com/office/officeart/2005/8/layout/process1"/>
    <dgm:cxn modelId="{C7490943-FECC-4AC6-BB90-4A30EC52E428}" type="presParOf" srcId="{8CEC2FE7-3C9A-461D-9AE5-AB3FAAC1E278}" destId="{206BAD7C-3832-411A-AA68-68324903954E}" srcOrd="4" destOrd="0" presId="urn:microsoft.com/office/officeart/2005/8/layout/process1"/>
    <dgm:cxn modelId="{B2F1BCDB-0406-4F3B-8349-D78AE1F1256E}" type="presParOf" srcId="{8CEC2FE7-3C9A-461D-9AE5-AB3FAAC1E278}" destId="{B1821132-D9E4-4DEA-8950-B2B8B65CAC2E}" srcOrd="5" destOrd="0" presId="urn:microsoft.com/office/officeart/2005/8/layout/process1"/>
    <dgm:cxn modelId="{E6B8C2CB-0FF6-45C2-A6A1-52EE47E866A3}" type="presParOf" srcId="{B1821132-D9E4-4DEA-8950-B2B8B65CAC2E}" destId="{77B6F717-9A2A-4655-B0C2-3C5F175B1F94}" srcOrd="0" destOrd="0" presId="urn:microsoft.com/office/officeart/2005/8/layout/process1"/>
    <dgm:cxn modelId="{E0278408-BE15-4FAD-8293-C3296492A047}" type="presParOf" srcId="{8CEC2FE7-3C9A-461D-9AE5-AB3FAAC1E278}" destId="{FDCDA16E-96AA-464F-B060-E7799FC7C9C3}" srcOrd="6" destOrd="0" presId="urn:microsoft.com/office/officeart/2005/8/layout/process1"/>
    <dgm:cxn modelId="{EAB2CE7F-A697-4350-8D1A-7E23139CEC2F}" type="presParOf" srcId="{8CEC2FE7-3C9A-461D-9AE5-AB3FAAC1E278}" destId="{D362F675-357B-4367-9744-9012F123FE83}" srcOrd="7" destOrd="0" presId="urn:microsoft.com/office/officeart/2005/8/layout/process1"/>
    <dgm:cxn modelId="{1FE0E2EB-1531-47FF-8E02-981A20E1A5D3}" type="presParOf" srcId="{D362F675-357B-4367-9744-9012F123FE83}" destId="{9FE84218-A4FA-4D28-B730-52512CCFA620}" srcOrd="0" destOrd="0" presId="urn:microsoft.com/office/officeart/2005/8/layout/process1"/>
    <dgm:cxn modelId="{79780DF5-F148-4C7C-84CB-CDC793CA52B3}" type="presParOf" srcId="{8CEC2FE7-3C9A-461D-9AE5-AB3FAAC1E278}" destId="{16D531B5-D650-4F62-903C-3EB1914BFC7D}" srcOrd="8" destOrd="0" presId="urn:microsoft.com/office/officeart/2005/8/layout/process1"/>
    <dgm:cxn modelId="{0D9B9E8D-738F-460B-9D20-21BF5091BEA0}" type="presParOf" srcId="{8CEC2FE7-3C9A-461D-9AE5-AB3FAAC1E278}" destId="{C69A0434-2808-427C-B76F-E2063764C79A}" srcOrd="9" destOrd="0" presId="urn:microsoft.com/office/officeart/2005/8/layout/process1"/>
    <dgm:cxn modelId="{8039A711-8A93-4029-B226-2AC6653040F4}" type="presParOf" srcId="{C69A0434-2808-427C-B76F-E2063764C79A}" destId="{A5EE1895-AE5E-4434-AC8E-5CE60B68B5E1}" srcOrd="0" destOrd="0" presId="urn:microsoft.com/office/officeart/2005/8/layout/process1"/>
    <dgm:cxn modelId="{F2C19A27-1047-48C7-B055-EC300F9DC6E0}" type="presParOf" srcId="{8CEC2FE7-3C9A-461D-9AE5-AB3FAAC1E278}" destId="{B85DA331-FEF4-4F39-865E-2C7A7E86B0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3F25DA44-7F3E-4C17-A40B-7F663FDBEA65}">
      <dgm:prSet phldrT="[Text]" phldr="0" custT="0"/>
      <dgm:spPr>
        <a:solidFill>
          <a:schemeClr val="accent6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 Collection</a:t>
          </a:r>
        </a:p>
      </dgm:t>
    </dgm:pt>
    <dgm:pt modelId="{EE9066D1-3403-4469-8E8C-0D40A82430F2}" type="parTrans" cxnId="{D7C5D3EF-A7F3-45E9-B97A-E3624A4D4022}">
      <dgm:prSet/>
      <dgm:spPr/>
      <dgm:t>
        <a:bodyPr/>
        <a:lstStyle/>
        <a:p>
          <a:endParaRPr lang="en-US"/>
        </a:p>
      </dgm:t>
    </dgm:pt>
    <dgm:pt modelId="{8EC5AF5E-9C9F-410A-A755-A3EA5186F948}" type="sibTrans" cxnId="{D7C5D3EF-A7F3-45E9-B97A-E3624A4D4022}">
      <dgm:prSet/>
      <dgm:spPr/>
      <dgm:t>
        <a:bodyPr/>
        <a:lstStyle/>
        <a:p>
          <a:endParaRPr lang="en-US"/>
        </a:p>
      </dgm:t>
    </dgm:pt>
    <dgm:pt modelId="{2E2F4D3A-969C-4DB2-9FA9-5C4A40369351}">
      <dgm:prSet phldrT="[Text]" phldr="0" custT="0"/>
      <dgm:spPr>
        <a:solidFill>
          <a:schemeClr val="accent6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Feature Definition</a:t>
          </a:r>
        </a:p>
      </dgm:t>
    </dgm:pt>
    <dgm:pt modelId="{1E934BFE-4D40-486C-8784-F698A10C4CF5}" type="parTrans" cxnId="{18E471FD-0691-4624-B014-0FFF75BF6CB5}">
      <dgm:prSet/>
      <dgm:spPr/>
      <dgm:t>
        <a:bodyPr/>
        <a:lstStyle/>
        <a:p>
          <a:endParaRPr lang="en-US"/>
        </a:p>
      </dgm:t>
    </dgm:pt>
    <dgm:pt modelId="{EC1AFF77-9232-4EEB-95CB-85CEAB3B1FC0}" type="sibTrans" cxnId="{18E471FD-0691-4624-B014-0FFF75BF6CB5}">
      <dgm:prSet/>
      <dgm:spPr/>
      <dgm:t>
        <a:bodyPr/>
        <a:lstStyle/>
        <a:p>
          <a:endParaRPr lang="en-US"/>
        </a:p>
      </dgm:t>
    </dgm:pt>
    <dgm:pt modelId="{37B86CFA-59B5-46FA-8A6B-9FB187CE14DF}">
      <dgm:prSet phldrT="[Text]" phldr="0" custT="0"/>
      <dgm:spPr>
        <a:solidFill>
          <a:schemeClr val="accent6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Create ML model</a:t>
          </a:r>
        </a:p>
      </dgm:t>
    </dgm:pt>
    <dgm:pt modelId="{9DABF4F3-A9E6-40B1-A863-AC9409CC14BB}" type="parTrans" cxnId="{65908A76-301A-443F-90F3-1A4E26B6FD23}">
      <dgm:prSet/>
      <dgm:spPr/>
      <dgm:t>
        <a:bodyPr/>
        <a:lstStyle/>
        <a:p>
          <a:endParaRPr lang="en-US"/>
        </a:p>
      </dgm:t>
    </dgm:pt>
    <dgm:pt modelId="{18EFF3C3-47F9-402B-A3F3-E9310EA281B4}" type="sibTrans" cxnId="{65908A76-301A-443F-90F3-1A4E26B6FD23}">
      <dgm:prSet/>
      <dgm:spPr/>
      <dgm:t>
        <a:bodyPr/>
        <a:lstStyle/>
        <a:p>
          <a:endParaRPr lang="en-US"/>
        </a:p>
      </dgm:t>
    </dgm:pt>
    <dgm:pt modelId="{C02D460A-C67E-4E9E-A1AE-FD4B535D4DB6}">
      <dgm:prSet phldr="0" custT="0"/>
      <dgm:spPr>
        <a:solidFill>
          <a:schemeClr val="accent6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Train ML model</a:t>
          </a:r>
        </a:p>
      </dgm:t>
    </dgm:pt>
    <dgm:pt modelId="{FB8A9323-D6EC-4A55-9F6D-7E2088447CA9}" type="parTrans" cxnId="{DDC7BEB8-18E1-4B07-B644-839DAEECDF1C}">
      <dgm:prSet/>
      <dgm:spPr/>
      <dgm:t>
        <a:bodyPr/>
        <a:lstStyle/>
        <a:p>
          <a:endParaRPr lang="en-US"/>
        </a:p>
      </dgm:t>
    </dgm:pt>
    <dgm:pt modelId="{3527BB00-525B-44FC-9028-995E5705540B}" type="sibTrans" cxnId="{DDC7BEB8-18E1-4B07-B644-839DAEECDF1C}">
      <dgm:prSet/>
      <dgm:spPr/>
      <dgm:t>
        <a:bodyPr/>
        <a:lstStyle/>
        <a:p>
          <a:endParaRPr lang="en-US"/>
        </a:p>
      </dgm:t>
    </dgm:pt>
    <dgm:pt modelId="{0B6FEC91-D81C-4B1E-B4AE-B8D949424E2B}">
      <dgm:prSet phldr="0" custT="0"/>
      <dgm:spPr>
        <a:solidFill>
          <a:schemeClr val="accent6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Test</a:t>
          </a:r>
          <a:r>
            <a:rPr lang="en-US" altLang="en-US" baseline="0" dirty="0"/>
            <a:t>data</a:t>
          </a:r>
          <a:endParaRPr altLang="en-US" dirty="0"/>
        </a:p>
      </dgm:t>
    </dgm:pt>
    <dgm:pt modelId="{F76D0D96-7788-4650-8E31-6ED9CCF91BEA}" type="parTrans" cxnId="{32FAA7C9-001A-456B-92C8-AB51967E7C27}">
      <dgm:prSet/>
      <dgm:spPr/>
      <dgm:t>
        <a:bodyPr/>
        <a:lstStyle/>
        <a:p>
          <a:endParaRPr lang="en-US"/>
        </a:p>
      </dgm:t>
    </dgm:pt>
    <dgm:pt modelId="{54B17B02-A3EC-4CAF-8A22-3467A560D6CC}" type="sibTrans" cxnId="{32FAA7C9-001A-456B-92C8-AB51967E7C27}">
      <dgm:prSet/>
      <dgm:spPr/>
      <dgm:t>
        <a:bodyPr/>
        <a:lstStyle/>
        <a:p>
          <a:endParaRPr lang="en-US"/>
        </a:p>
      </dgm:t>
    </dgm:pt>
    <dgm:pt modelId="{AD9D8A2E-E37B-4F9A-A0E5-5FAB9E19E4A1}">
      <dgm:prSet phldr="0" custT="0"/>
      <dgm:spPr>
        <a:solidFill>
          <a:schemeClr val="accent6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Make</a:t>
          </a:r>
          <a:r>
            <a:rPr lang="en-US" baseline="0" dirty="0"/>
            <a:t>predictions</a:t>
          </a:r>
          <a:endParaRPr lang="en-US" dirty="0"/>
        </a:p>
      </dgm:t>
    </dgm:pt>
    <dgm:pt modelId="{0A1D9D24-6F3B-40F9-A9C5-78E5B41642B8}" type="parTrans" cxnId="{60F147F4-ECAD-4987-BB75-2E07D43FD3B9}">
      <dgm:prSet/>
      <dgm:spPr/>
      <dgm:t>
        <a:bodyPr/>
        <a:lstStyle/>
        <a:p>
          <a:endParaRPr lang="en-US"/>
        </a:p>
      </dgm:t>
    </dgm:pt>
    <dgm:pt modelId="{56313B9C-B4AF-4E9A-8B30-F7B57CEB6044}" type="sibTrans" cxnId="{60F147F4-ECAD-4987-BB75-2E07D43FD3B9}">
      <dgm:prSet/>
      <dgm:spPr/>
      <dgm:t>
        <a:bodyPr/>
        <a:lstStyle/>
        <a:p>
          <a:endParaRPr lang="en-US"/>
        </a:p>
      </dgm:t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6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5"/>
      <dgm:spPr/>
    </dgm:pt>
    <dgm:pt modelId="{5FA465F6-7607-499F-BFB2-52F4E071FB67}" type="pres">
      <dgm:prSet presAssocID="{8EC5AF5E-9C9F-410A-A755-A3EA5186F948}" presName="connectorText" presStyleLbl="sibTrans2D1" presStyleIdx="0" presStyleCnt="5"/>
      <dgm:spPr/>
    </dgm:pt>
    <dgm:pt modelId="{552FB8E7-A5FB-4CC3-94C3-CE0BDF19F9F1}" type="pres">
      <dgm:prSet presAssocID="{2E2F4D3A-969C-4DB2-9FA9-5C4A40369351}" presName="node" presStyleLbl="node1" presStyleIdx="1" presStyleCnt="6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5"/>
      <dgm:spPr/>
    </dgm:pt>
    <dgm:pt modelId="{5AFF040D-0639-4120-9E39-DA822CF9F321}" type="pres">
      <dgm:prSet presAssocID="{EC1AFF77-9232-4EEB-95CB-85CEAB3B1FC0}" presName="connectorText" presStyleLbl="sibTrans2D1" presStyleIdx="1" presStyleCnt="5"/>
      <dgm:spPr/>
    </dgm:pt>
    <dgm:pt modelId="{A1E15D63-E1FF-4A28-A04F-A2B65927BC31}" type="pres">
      <dgm:prSet presAssocID="{37B86CFA-59B5-46FA-8A6B-9FB187CE14DF}" presName="node" presStyleLbl="node1" presStyleIdx="2" presStyleCnt="6">
        <dgm:presLayoutVars>
          <dgm:bulletEnabled val="1"/>
        </dgm:presLayoutVars>
      </dgm:prSet>
      <dgm:spPr/>
    </dgm:pt>
    <dgm:pt modelId="{4C67ACD5-1D21-4D78-B189-849BBBC6EA98}" type="pres">
      <dgm:prSet presAssocID="{18EFF3C3-47F9-402B-A3F3-E9310EA281B4}" presName="sibTrans" presStyleLbl="sibTrans2D1" presStyleIdx="2" presStyleCnt="5"/>
      <dgm:spPr/>
    </dgm:pt>
    <dgm:pt modelId="{E3110CB7-E846-4425-B7F1-8E5F24D3A016}" type="pres">
      <dgm:prSet presAssocID="{18EFF3C3-47F9-402B-A3F3-E9310EA281B4}" presName="connectorText" presStyleLbl="sibTrans2D1" presStyleIdx="2" presStyleCnt="5"/>
      <dgm:spPr/>
    </dgm:pt>
    <dgm:pt modelId="{DFEC945B-7A4D-4B29-9418-F14A7CD25C34}" type="pres">
      <dgm:prSet presAssocID="{C02D460A-C67E-4E9E-A1AE-FD4B535D4DB6}" presName="node" presStyleLbl="node1" presStyleIdx="3" presStyleCnt="6">
        <dgm:presLayoutVars>
          <dgm:bulletEnabled val="1"/>
        </dgm:presLayoutVars>
      </dgm:prSet>
      <dgm:spPr/>
    </dgm:pt>
    <dgm:pt modelId="{18D98A38-0733-4790-8831-838AFC40D3FC}" type="pres">
      <dgm:prSet presAssocID="{3527BB00-525B-44FC-9028-995E5705540B}" presName="sibTrans" presStyleLbl="sibTrans2D1" presStyleIdx="3" presStyleCnt="5"/>
      <dgm:spPr/>
    </dgm:pt>
    <dgm:pt modelId="{15C23507-D78E-482A-BB2D-0E3E5182AD10}" type="pres">
      <dgm:prSet presAssocID="{3527BB00-525B-44FC-9028-995E5705540B}" presName="connectorText" presStyleLbl="sibTrans2D1" presStyleIdx="3" presStyleCnt="5"/>
      <dgm:spPr/>
    </dgm:pt>
    <dgm:pt modelId="{065CECC2-30DF-48F2-9A49-978370F58FD1}" type="pres">
      <dgm:prSet presAssocID="{0B6FEC91-D81C-4B1E-B4AE-B8D949424E2B}" presName="node" presStyleLbl="node1" presStyleIdx="4" presStyleCnt="6">
        <dgm:presLayoutVars>
          <dgm:bulletEnabled val="1"/>
        </dgm:presLayoutVars>
      </dgm:prSet>
      <dgm:spPr/>
    </dgm:pt>
    <dgm:pt modelId="{4A995606-8C45-4B3B-AC16-C2181D831E8B}" type="pres">
      <dgm:prSet presAssocID="{54B17B02-A3EC-4CAF-8A22-3467A560D6CC}" presName="sibTrans" presStyleLbl="sibTrans2D1" presStyleIdx="4" presStyleCnt="5"/>
      <dgm:spPr/>
    </dgm:pt>
    <dgm:pt modelId="{CD497419-E9DE-40B2-8084-4BB09CEA3BA7}" type="pres">
      <dgm:prSet presAssocID="{54B17B02-A3EC-4CAF-8A22-3467A560D6CC}" presName="connectorText" presStyleLbl="sibTrans2D1" presStyleIdx="4" presStyleCnt="5"/>
      <dgm:spPr/>
    </dgm:pt>
    <dgm:pt modelId="{8975AD63-BAC9-43AB-BEAF-6832F45CE408}" type="pres">
      <dgm:prSet presAssocID="{AD9D8A2E-E37B-4F9A-A0E5-5FAB9E19E4A1}" presName="node" presStyleLbl="node1" presStyleIdx="5" presStyleCnt="6">
        <dgm:presLayoutVars>
          <dgm:bulletEnabled val="1"/>
        </dgm:presLayoutVars>
      </dgm:prSet>
      <dgm:spPr/>
    </dgm:pt>
  </dgm:ptLst>
  <dgm:cxnLst>
    <dgm:cxn modelId="{5E1F1A0F-FB43-48EB-93D9-2F4C66CA6EC1}" type="presOf" srcId="{54B17B02-A3EC-4CAF-8A22-3467A560D6CC}" destId="{4A995606-8C45-4B3B-AC16-C2181D831E8B}" srcOrd="0" destOrd="0" presId="urn:microsoft.com/office/officeart/2005/8/layout/process1"/>
    <dgm:cxn modelId="{71BED412-4616-491A-BD13-51C02075437F}" type="presOf" srcId="{EC1AFF77-9232-4EEB-95CB-85CEAB3B1FC0}" destId="{5AFF040D-0639-4120-9E39-DA822CF9F321}" srcOrd="1" destOrd="0" presId="urn:microsoft.com/office/officeart/2005/8/layout/process1"/>
    <dgm:cxn modelId="{09C01415-550E-4CAB-8D59-C19C29083E63}" type="presOf" srcId="{3F25DA44-7F3E-4C17-A40B-7F663FDBEA65}" destId="{111DEAC9-5D4C-4A6A-A44E-082A26F60596}" srcOrd="0" destOrd="0" presId="urn:microsoft.com/office/officeart/2005/8/layout/process1"/>
    <dgm:cxn modelId="{B13C5869-149F-4D3A-8A85-7CB65BDB520B}" type="presOf" srcId="{0B6FEC91-D81C-4B1E-B4AE-B8D949424E2B}" destId="{065CECC2-30DF-48F2-9A49-978370F58FD1}" srcOrd="0" destOrd="0" presId="urn:microsoft.com/office/officeart/2005/8/layout/process1"/>
    <dgm:cxn modelId="{5BAAE04A-B836-46D7-9DCF-5A09A0226F28}" type="presOf" srcId="{3527BB00-525B-44FC-9028-995E5705540B}" destId="{18D98A38-0733-4790-8831-838AFC40D3FC}" srcOrd="0" destOrd="0" presId="urn:microsoft.com/office/officeart/2005/8/layout/process1"/>
    <dgm:cxn modelId="{A2E2BF6B-C4D4-4738-AE33-01B70EFBE747}" type="presOf" srcId="{8EB1D179-D23D-41D4-AEEF-E4B9FEB06903}" destId="{BF708676-7EFC-4C81-9D3A-3E677EAC1C7B}" srcOrd="0" destOrd="0" presId="urn:microsoft.com/office/officeart/2005/8/layout/process1"/>
    <dgm:cxn modelId="{65908A76-301A-443F-90F3-1A4E26B6FD23}" srcId="{8EB1D179-D23D-41D4-AEEF-E4B9FEB06903}" destId="{37B86CFA-59B5-46FA-8A6B-9FB187CE14DF}" srcOrd="2" destOrd="0" parTransId="{9DABF4F3-A9E6-40B1-A863-AC9409CC14BB}" sibTransId="{18EFF3C3-47F9-402B-A3F3-E9310EA281B4}"/>
    <dgm:cxn modelId="{0E17A678-EDCE-4558-9152-17B2C0A42CEA}" type="presOf" srcId="{EC1AFF77-9232-4EEB-95CB-85CEAB3B1FC0}" destId="{353C3794-50AA-4D44-83C9-CE28317C3317}" srcOrd="0" destOrd="0" presId="urn:microsoft.com/office/officeart/2005/8/layout/process1"/>
    <dgm:cxn modelId="{7D06D87C-BA06-4309-8B7F-A8DB9BEC1D04}" type="presOf" srcId="{C02D460A-C67E-4E9E-A1AE-FD4B535D4DB6}" destId="{DFEC945B-7A4D-4B29-9418-F14A7CD25C34}" srcOrd="0" destOrd="0" presId="urn:microsoft.com/office/officeart/2005/8/layout/process1"/>
    <dgm:cxn modelId="{5AD41093-08A2-4D0B-BE97-9AF06B0B9326}" type="presOf" srcId="{3527BB00-525B-44FC-9028-995E5705540B}" destId="{15C23507-D78E-482A-BB2D-0E3E5182AD10}" srcOrd="1" destOrd="0" presId="urn:microsoft.com/office/officeart/2005/8/layout/process1"/>
    <dgm:cxn modelId="{5D349894-AA3B-4D6E-9377-9DC948DD8791}" type="presOf" srcId="{2E2F4D3A-969C-4DB2-9FA9-5C4A40369351}" destId="{552FB8E7-A5FB-4CC3-94C3-CE0BDF19F9F1}" srcOrd="0" destOrd="0" presId="urn:microsoft.com/office/officeart/2005/8/layout/process1"/>
    <dgm:cxn modelId="{94935C96-8AF8-4DE2-B834-F88628DF7426}" type="presOf" srcId="{18EFF3C3-47F9-402B-A3F3-E9310EA281B4}" destId="{E3110CB7-E846-4425-B7F1-8E5F24D3A016}" srcOrd="1" destOrd="0" presId="urn:microsoft.com/office/officeart/2005/8/layout/process1"/>
    <dgm:cxn modelId="{89DC499D-0367-4327-A32B-38D3F218BC5D}" type="presOf" srcId="{AD9D8A2E-E37B-4F9A-A0E5-5FAB9E19E4A1}" destId="{8975AD63-BAC9-43AB-BEAF-6832F45CE408}" srcOrd="0" destOrd="0" presId="urn:microsoft.com/office/officeart/2005/8/layout/process1"/>
    <dgm:cxn modelId="{2AEB38A3-363A-4749-A4AE-296CC610BDD8}" type="presOf" srcId="{37B86CFA-59B5-46FA-8A6B-9FB187CE14DF}" destId="{A1E15D63-E1FF-4A28-A04F-A2B65927BC31}" srcOrd="0" destOrd="0" presId="urn:microsoft.com/office/officeart/2005/8/layout/process1"/>
    <dgm:cxn modelId="{A791CCAA-8FF9-44DE-89F6-42014A6F826A}" type="presOf" srcId="{8EC5AF5E-9C9F-410A-A755-A3EA5186F948}" destId="{8A5CF0CE-3323-464D-9C63-05C1BDB053F5}" srcOrd="0" destOrd="0" presId="urn:microsoft.com/office/officeart/2005/8/layout/process1"/>
    <dgm:cxn modelId="{DDC7BEB8-18E1-4B07-B644-839DAEECDF1C}" srcId="{8EB1D179-D23D-41D4-AEEF-E4B9FEB06903}" destId="{C02D460A-C67E-4E9E-A1AE-FD4B535D4DB6}" srcOrd="3" destOrd="0" parTransId="{FB8A9323-D6EC-4A55-9F6D-7E2088447CA9}" sibTransId="{3527BB00-525B-44FC-9028-995E5705540B}"/>
    <dgm:cxn modelId="{3772B6BE-B5CE-4325-AE99-4BF63D4A7AAB}" type="presOf" srcId="{18EFF3C3-47F9-402B-A3F3-E9310EA281B4}" destId="{4C67ACD5-1D21-4D78-B189-849BBBC6EA98}" srcOrd="0" destOrd="0" presId="urn:microsoft.com/office/officeart/2005/8/layout/process1"/>
    <dgm:cxn modelId="{EEF52DC5-288E-4AC5-B54D-309B13437A02}" type="presOf" srcId="{54B17B02-A3EC-4CAF-8A22-3467A560D6CC}" destId="{CD497419-E9DE-40B2-8084-4BB09CEA3BA7}" srcOrd="1" destOrd="0" presId="urn:microsoft.com/office/officeart/2005/8/layout/process1"/>
    <dgm:cxn modelId="{32FAA7C9-001A-456B-92C8-AB51967E7C27}" srcId="{8EB1D179-D23D-41D4-AEEF-E4B9FEB06903}" destId="{0B6FEC91-D81C-4B1E-B4AE-B8D949424E2B}" srcOrd="4" destOrd="0" parTransId="{F76D0D96-7788-4650-8E31-6ED9CCF91BEA}" sibTransId="{54B17B02-A3EC-4CAF-8A22-3467A560D6CC}"/>
    <dgm:cxn modelId="{7504ECE1-9A58-4751-8D13-8EB54B4EDF35}" type="presOf" srcId="{8EC5AF5E-9C9F-410A-A755-A3EA5186F948}" destId="{5FA465F6-7607-499F-BFB2-52F4E071FB67}" srcOrd="1" destOrd="0" presId="urn:microsoft.com/office/officeart/2005/8/layout/process1"/>
    <dgm:cxn modelId="{D7C5D3EF-A7F3-45E9-B97A-E3624A4D4022}" srcId="{8EB1D179-D23D-41D4-AEEF-E4B9FEB06903}" destId="{3F25DA44-7F3E-4C17-A40B-7F663FDBEA65}" srcOrd="0" destOrd="0" parTransId="{EE9066D1-3403-4469-8E8C-0D40A82430F2}" sibTransId="{8EC5AF5E-9C9F-410A-A755-A3EA5186F948}"/>
    <dgm:cxn modelId="{60F147F4-ECAD-4987-BB75-2E07D43FD3B9}" srcId="{8EB1D179-D23D-41D4-AEEF-E4B9FEB06903}" destId="{AD9D8A2E-E37B-4F9A-A0E5-5FAB9E19E4A1}" srcOrd="5" destOrd="0" parTransId="{0A1D9D24-6F3B-40F9-A9C5-78E5B41642B8}" sibTransId="{56313B9C-B4AF-4E9A-8B30-F7B57CEB6044}"/>
    <dgm:cxn modelId="{18E471FD-0691-4624-B014-0FFF75BF6CB5}" srcId="{8EB1D179-D23D-41D4-AEEF-E4B9FEB06903}" destId="{2E2F4D3A-969C-4DB2-9FA9-5C4A40369351}" srcOrd="1" destOrd="0" parTransId="{1E934BFE-4D40-486C-8784-F698A10C4CF5}" sibTransId="{EC1AFF77-9232-4EEB-95CB-85CEAB3B1FC0}"/>
    <dgm:cxn modelId="{494193D5-66DB-4F3D-9853-80C6CD824AF2}" type="presParOf" srcId="{BF708676-7EFC-4C81-9D3A-3E677EAC1C7B}" destId="{111DEAC9-5D4C-4A6A-A44E-082A26F60596}" srcOrd="0" destOrd="0" presId="urn:microsoft.com/office/officeart/2005/8/layout/process1"/>
    <dgm:cxn modelId="{26076FE8-6E9D-45E2-AA88-FAE47C36AE6E}" type="presParOf" srcId="{BF708676-7EFC-4C81-9D3A-3E677EAC1C7B}" destId="{8A5CF0CE-3323-464D-9C63-05C1BDB053F5}" srcOrd="1" destOrd="0" presId="urn:microsoft.com/office/officeart/2005/8/layout/process1"/>
    <dgm:cxn modelId="{43AC8CB5-C840-4CA5-890B-6A62F84954FC}" type="presParOf" srcId="{8A5CF0CE-3323-464D-9C63-05C1BDB053F5}" destId="{5FA465F6-7607-499F-BFB2-52F4E071FB67}" srcOrd="0" destOrd="0" presId="urn:microsoft.com/office/officeart/2005/8/layout/process1"/>
    <dgm:cxn modelId="{87B374F4-E5D6-45E0-9D20-E07842D13DEB}" type="presParOf" srcId="{BF708676-7EFC-4C81-9D3A-3E677EAC1C7B}" destId="{552FB8E7-A5FB-4CC3-94C3-CE0BDF19F9F1}" srcOrd="2" destOrd="0" presId="urn:microsoft.com/office/officeart/2005/8/layout/process1"/>
    <dgm:cxn modelId="{89EBCDAE-F2AD-47D8-A331-1CD94F0BEEC6}" type="presParOf" srcId="{BF708676-7EFC-4C81-9D3A-3E677EAC1C7B}" destId="{353C3794-50AA-4D44-83C9-CE28317C3317}" srcOrd="3" destOrd="0" presId="urn:microsoft.com/office/officeart/2005/8/layout/process1"/>
    <dgm:cxn modelId="{A99066A0-9D82-4EB7-868F-2F15A66BD72E}" type="presParOf" srcId="{353C3794-50AA-4D44-83C9-CE28317C3317}" destId="{5AFF040D-0639-4120-9E39-DA822CF9F321}" srcOrd="0" destOrd="0" presId="urn:microsoft.com/office/officeart/2005/8/layout/process1"/>
    <dgm:cxn modelId="{175D7C38-0AA4-495B-A4B8-9FB41CF054D4}" type="presParOf" srcId="{BF708676-7EFC-4C81-9D3A-3E677EAC1C7B}" destId="{A1E15D63-E1FF-4A28-A04F-A2B65927BC31}" srcOrd="4" destOrd="0" presId="urn:microsoft.com/office/officeart/2005/8/layout/process1"/>
    <dgm:cxn modelId="{47E68193-E93C-4098-A40A-D35867520ED3}" type="presParOf" srcId="{BF708676-7EFC-4C81-9D3A-3E677EAC1C7B}" destId="{4C67ACD5-1D21-4D78-B189-849BBBC6EA98}" srcOrd="5" destOrd="0" presId="urn:microsoft.com/office/officeart/2005/8/layout/process1"/>
    <dgm:cxn modelId="{3621FA60-14B0-4396-B18E-E2647DACD29E}" type="presParOf" srcId="{4C67ACD5-1D21-4D78-B189-849BBBC6EA98}" destId="{E3110CB7-E846-4425-B7F1-8E5F24D3A016}" srcOrd="0" destOrd="0" presId="urn:microsoft.com/office/officeart/2005/8/layout/process1"/>
    <dgm:cxn modelId="{E201EB47-A27C-4B3A-8C5B-71869F25A085}" type="presParOf" srcId="{BF708676-7EFC-4C81-9D3A-3E677EAC1C7B}" destId="{DFEC945B-7A4D-4B29-9418-F14A7CD25C34}" srcOrd="6" destOrd="0" presId="urn:microsoft.com/office/officeart/2005/8/layout/process1"/>
    <dgm:cxn modelId="{88CDFA86-4582-426C-8D68-95234C89FAB2}" type="presParOf" srcId="{BF708676-7EFC-4C81-9D3A-3E677EAC1C7B}" destId="{18D98A38-0733-4790-8831-838AFC40D3FC}" srcOrd="7" destOrd="0" presId="urn:microsoft.com/office/officeart/2005/8/layout/process1"/>
    <dgm:cxn modelId="{5606A8AA-1335-4C12-B4FA-0AB0F4FD7420}" type="presParOf" srcId="{18D98A38-0733-4790-8831-838AFC40D3FC}" destId="{15C23507-D78E-482A-BB2D-0E3E5182AD10}" srcOrd="0" destOrd="0" presId="urn:microsoft.com/office/officeart/2005/8/layout/process1"/>
    <dgm:cxn modelId="{6E072872-D496-42DF-ABB8-FF040D68D58D}" type="presParOf" srcId="{BF708676-7EFC-4C81-9D3A-3E677EAC1C7B}" destId="{065CECC2-30DF-48F2-9A49-978370F58FD1}" srcOrd="8" destOrd="0" presId="urn:microsoft.com/office/officeart/2005/8/layout/process1"/>
    <dgm:cxn modelId="{C265F4F2-F4B5-4CB5-A83A-C19E22F05CF3}" type="presParOf" srcId="{BF708676-7EFC-4C81-9D3A-3E677EAC1C7B}" destId="{4A995606-8C45-4B3B-AC16-C2181D831E8B}" srcOrd="9" destOrd="0" presId="urn:microsoft.com/office/officeart/2005/8/layout/process1"/>
    <dgm:cxn modelId="{A186F9B0-A96A-4DF5-AEF1-5E6188F9113E}" type="presParOf" srcId="{4A995606-8C45-4B3B-AC16-C2181D831E8B}" destId="{CD497419-E9DE-40B2-8084-4BB09CEA3BA7}" srcOrd="0" destOrd="0" presId="urn:microsoft.com/office/officeart/2005/8/layout/process1"/>
    <dgm:cxn modelId="{AA16CA86-5929-40B7-BDBA-E6931187D740}" type="presParOf" srcId="{BF708676-7EFC-4C81-9D3A-3E677EAC1C7B}" destId="{8975AD63-BAC9-43AB-BEAF-6832F45CE40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2FF15-6466-42F6-B05F-36D76C5C242C}">
      <dsp:nvSpPr>
        <dsp:cNvPr id="0" name=""/>
        <dsp:cNvSpPr/>
      </dsp:nvSpPr>
      <dsp:spPr>
        <a:xfrm>
          <a:off x="0" y="3175926"/>
          <a:ext cx="1388110" cy="8719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25537" y="3201463"/>
        <a:ext cx="1337036" cy="820832"/>
      </dsp:txXfrm>
    </dsp:sp>
    <dsp:sp modelId="{483B45C0-BA80-417A-B71A-FBD693F58FFD}">
      <dsp:nvSpPr>
        <dsp:cNvPr id="0" name=""/>
        <dsp:cNvSpPr/>
      </dsp:nvSpPr>
      <dsp:spPr>
        <a:xfrm>
          <a:off x="1526921" y="3439754"/>
          <a:ext cx="294279" cy="34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26921" y="3508604"/>
        <a:ext cx="205995" cy="206551"/>
      </dsp:txXfrm>
    </dsp:sp>
    <dsp:sp modelId="{E3249603-F32D-4AA5-B5CB-8CF560B557E7}">
      <dsp:nvSpPr>
        <dsp:cNvPr id="0" name=""/>
        <dsp:cNvSpPr/>
      </dsp:nvSpPr>
      <dsp:spPr>
        <a:xfrm>
          <a:off x="1943354" y="3175926"/>
          <a:ext cx="1388110" cy="8719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</a:p>
      </dsp:txBody>
      <dsp:txXfrm>
        <a:off x="1968891" y="3201463"/>
        <a:ext cx="1337036" cy="820832"/>
      </dsp:txXfrm>
    </dsp:sp>
    <dsp:sp modelId="{C784A59F-DF0D-4D0D-84A8-B3B0F8E7C2AE}">
      <dsp:nvSpPr>
        <dsp:cNvPr id="0" name=""/>
        <dsp:cNvSpPr/>
      </dsp:nvSpPr>
      <dsp:spPr>
        <a:xfrm>
          <a:off x="3470275" y="3439754"/>
          <a:ext cx="294279" cy="34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70275" y="3508604"/>
        <a:ext cx="205995" cy="206551"/>
      </dsp:txXfrm>
    </dsp:sp>
    <dsp:sp modelId="{206BAD7C-3832-411A-AA68-68324903954E}">
      <dsp:nvSpPr>
        <dsp:cNvPr id="0" name=""/>
        <dsp:cNvSpPr/>
      </dsp:nvSpPr>
      <dsp:spPr>
        <a:xfrm>
          <a:off x="3886708" y="3175926"/>
          <a:ext cx="1388110" cy="8719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Data Analysis  </a:t>
          </a:r>
        </a:p>
      </dsp:txBody>
      <dsp:txXfrm>
        <a:off x="3912245" y="3201463"/>
        <a:ext cx="1337036" cy="820832"/>
      </dsp:txXfrm>
    </dsp:sp>
    <dsp:sp modelId="{B1821132-D9E4-4DEA-8950-B2B8B65CAC2E}">
      <dsp:nvSpPr>
        <dsp:cNvPr id="0" name=""/>
        <dsp:cNvSpPr/>
      </dsp:nvSpPr>
      <dsp:spPr>
        <a:xfrm>
          <a:off x="5413629" y="3439754"/>
          <a:ext cx="294279" cy="34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413629" y="3508604"/>
        <a:ext cx="205995" cy="206551"/>
      </dsp:txXfrm>
    </dsp:sp>
    <dsp:sp modelId="{FDCDA16E-96AA-464F-B060-E7799FC7C9C3}">
      <dsp:nvSpPr>
        <dsp:cNvPr id="0" name=""/>
        <dsp:cNvSpPr/>
      </dsp:nvSpPr>
      <dsp:spPr>
        <a:xfrm>
          <a:off x="5830062" y="3175926"/>
          <a:ext cx="1388110" cy="8719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5855599" y="3201463"/>
        <a:ext cx="1337036" cy="820832"/>
      </dsp:txXfrm>
    </dsp:sp>
    <dsp:sp modelId="{D362F675-357B-4367-9744-9012F123FE83}">
      <dsp:nvSpPr>
        <dsp:cNvPr id="0" name=""/>
        <dsp:cNvSpPr/>
      </dsp:nvSpPr>
      <dsp:spPr>
        <a:xfrm>
          <a:off x="7356983" y="3439754"/>
          <a:ext cx="294279" cy="34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356983" y="3508604"/>
        <a:ext cx="205995" cy="206551"/>
      </dsp:txXfrm>
    </dsp:sp>
    <dsp:sp modelId="{16D531B5-D650-4F62-903C-3EB1914BFC7D}">
      <dsp:nvSpPr>
        <dsp:cNvPr id="0" name=""/>
        <dsp:cNvSpPr/>
      </dsp:nvSpPr>
      <dsp:spPr>
        <a:xfrm>
          <a:off x="7773416" y="3175926"/>
          <a:ext cx="1388110" cy="8719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 Series Analysis and Modelling</a:t>
          </a:r>
        </a:p>
      </dsp:txBody>
      <dsp:txXfrm>
        <a:off x="7798953" y="3201463"/>
        <a:ext cx="1337036" cy="820832"/>
      </dsp:txXfrm>
    </dsp:sp>
    <dsp:sp modelId="{C69A0434-2808-427C-B76F-E2063764C79A}">
      <dsp:nvSpPr>
        <dsp:cNvPr id="0" name=""/>
        <dsp:cNvSpPr/>
      </dsp:nvSpPr>
      <dsp:spPr>
        <a:xfrm>
          <a:off x="9300337" y="3439754"/>
          <a:ext cx="294279" cy="34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300337" y="3508604"/>
        <a:ext cx="205995" cy="206551"/>
      </dsp:txXfrm>
    </dsp:sp>
    <dsp:sp modelId="{B85DA331-FEF4-4F39-865E-2C7A7E86B0E3}">
      <dsp:nvSpPr>
        <dsp:cNvPr id="0" name=""/>
        <dsp:cNvSpPr/>
      </dsp:nvSpPr>
      <dsp:spPr>
        <a:xfrm>
          <a:off x="9716770" y="3175926"/>
          <a:ext cx="1388110" cy="8719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Evaluation</a:t>
          </a:r>
        </a:p>
      </dsp:txBody>
      <dsp:txXfrm>
        <a:off x="9742307" y="3201463"/>
        <a:ext cx="1337036" cy="820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DEAC9-5D4C-4A6A-A44E-082A26F60596}">
      <dsp:nvSpPr>
        <dsp:cNvPr id="0" name=""/>
        <dsp:cNvSpPr/>
      </dsp:nvSpPr>
      <dsp:spPr bwMode="white">
        <a:xfrm>
          <a:off x="0" y="2616763"/>
          <a:ext cx="1390888" cy="8345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24443" y="2641206"/>
        <a:ext cx="1342002" cy="785646"/>
      </dsp:txXfrm>
    </dsp:sp>
    <dsp:sp modelId="{8A5CF0CE-3323-464D-9C63-05C1BDB053F5}">
      <dsp:nvSpPr>
        <dsp:cNvPr id="0" name=""/>
        <dsp:cNvSpPr/>
      </dsp:nvSpPr>
      <dsp:spPr bwMode="white">
        <a:xfrm>
          <a:off x="1529976" y="2861559"/>
          <a:ext cx="294868" cy="34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29976" y="2930547"/>
        <a:ext cx="206408" cy="206964"/>
      </dsp:txXfrm>
    </dsp:sp>
    <dsp:sp modelId="{552FB8E7-A5FB-4CC3-94C3-CE0BDF19F9F1}">
      <dsp:nvSpPr>
        <dsp:cNvPr id="0" name=""/>
        <dsp:cNvSpPr/>
      </dsp:nvSpPr>
      <dsp:spPr bwMode="white">
        <a:xfrm>
          <a:off x="1947243" y="2616763"/>
          <a:ext cx="1390888" cy="8345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Definition   </a:t>
          </a:r>
        </a:p>
      </dsp:txBody>
      <dsp:txXfrm>
        <a:off x="1971686" y="2641206"/>
        <a:ext cx="1342002" cy="785646"/>
      </dsp:txXfrm>
    </dsp:sp>
    <dsp:sp modelId="{353C3794-50AA-4D44-83C9-CE28317C3317}">
      <dsp:nvSpPr>
        <dsp:cNvPr id="0" name=""/>
        <dsp:cNvSpPr/>
      </dsp:nvSpPr>
      <dsp:spPr bwMode="white">
        <a:xfrm>
          <a:off x="3477220" y="2861559"/>
          <a:ext cx="294868" cy="34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77220" y="2930547"/>
        <a:ext cx="206408" cy="206964"/>
      </dsp:txXfrm>
    </dsp:sp>
    <dsp:sp modelId="{A1E15D63-E1FF-4A28-A04F-A2B65927BC31}">
      <dsp:nvSpPr>
        <dsp:cNvPr id="0" name=""/>
        <dsp:cNvSpPr/>
      </dsp:nvSpPr>
      <dsp:spPr bwMode="white">
        <a:xfrm>
          <a:off x="3894486" y="2616763"/>
          <a:ext cx="1390888" cy="8345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ML model</a:t>
          </a:r>
        </a:p>
      </dsp:txBody>
      <dsp:txXfrm>
        <a:off x="3918929" y="2641206"/>
        <a:ext cx="1342002" cy="785646"/>
      </dsp:txXfrm>
    </dsp:sp>
    <dsp:sp modelId="{4C67ACD5-1D21-4D78-B189-849BBBC6EA98}">
      <dsp:nvSpPr>
        <dsp:cNvPr id="0" name=""/>
        <dsp:cNvSpPr/>
      </dsp:nvSpPr>
      <dsp:spPr bwMode="white">
        <a:xfrm>
          <a:off x="5424463" y="2861559"/>
          <a:ext cx="294868" cy="34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24463" y="2930547"/>
        <a:ext cx="206408" cy="206964"/>
      </dsp:txXfrm>
    </dsp:sp>
    <dsp:sp modelId="{DFEC945B-7A4D-4B29-9418-F14A7CD25C34}">
      <dsp:nvSpPr>
        <dsp:cNvPr id="0" name=""/>
        <dsp:cNvSpPr/>
      </dsp:nvSpPr>
      <dsp:spPr bwMode="white">
        <a:xfrm>
          <a:off x="5841730" y="2616763"/>
          <a:ext cx="1390888" cy="8345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ML model</a:t>
          </a:r>
        </a:p>
      </dsp:txBody>
      <dsp:txXfrm>
        <a:off x="5866173" y="2641206"/>
        <a:ext cx="1342002" cy="785646"/>
      </dsp:txXfrm>
    </dsp:sp>
    <dsp:sp modelId="{18D98A38-0733-4790-8831-838AFC40D3FC}">
      <dsp:nvSpPr>
        <dsp:cNvPr id="0" name=""/>
        <dsp:cNvSpPr/>
      </dsp:nvSpPr>
      <dsp:spPr bwMode="white">
        <a:xfrm>
          <a:off x="7371707" y="2861559"/>
          <a:ext cx="294868" cy="34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371707" y="2930547"/>
        <a:ext cx="206408" cy="206964"/>
      </dsp:txXfrm>
    </dsp:sp>
    <dsp:sp modelId="{065CECC2-30DF-48F2-9A49-978370F58FD1}">
      <dsp:nvSpPr>
        <dsp:cNvPr id="0" name=""/>
        <dsp:cNvSpPr/>
      </dsp:nvSpPr>
      <dsp:spPr bwMode="white">
        <a:xfrm>
          <a:off x="7788973" y="2616763"/>
          <a:ext cx="1390888" cy="8345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Test</a:t>
          </a:r>
          <a:r>
            <a:rPr lang="en-US" altLang="en-US" sz="2000" kern="1200" baseline="0" dirty="0"/>
            <a:t> data</a:t>
          </a:r>
          <a:endParaRPr altLang="en-US" sz="2000" kern="1200" dirty="0"/>
        </a:p>
      </dsp:txBody>
      <dsp:txXfrm>
        <a:off x="7813416" y="2641206"/>
        <a:ext cx="1342002" cy="785646"/>
      </dsp:txXfrm>
    </dsp:sp>
    <dsp:sp modelId="{4A995606-8C45-4B3B-AC16-C2181D831E8B}">
      <dsp:nvSpPr>
        <dsp:cNvPr id="0" name=""/>
        <dsp:cNvSpPr/>
      </dsp:nvSpPr>
      <dsp:spPr bwMode="white">
        <a:xfrm>
          <a:off x="9318950" y="2861559"/>
          <a:ext cx="294868" cy="34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318950" y="2930547"/>
        <a:ext cx="206408" cy="206964"/>
      </dsp:txXfrm>
    </dsp:sp>
    <dsp:sp modelId="{8975AD63-BAC9-43AB-BEAF-6832F45CE408}">
      <dsp:nvSpPr>
        <dsp:cNvPr id="0" name=""/>
        <dsp:cNvSpPr/>
      </dsp:nvSpPr>
      <dsp:spPr bwMode="white">
        <a:xfrm>
          <a:off x="9736216" y="2616763"/>
          <a:ext cx="1390888" cy="8345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</a:t>
          </a:r>
          <a:r>
            <a:rPr lang="en-US" sz="2000" kern="1200" baseline="0" dirty="0"/>
            <a:t> predictions</a:t>
          </a:r>
          <a:endParaRPr lang="en-US" sz="2000" kern="1200" dirty="0"/>
        </a:p>
      </dsp:txBody>
      <dsp:txXfrm>
        <a:off x="9760659" y="2641206"/>
        <a:ext cx="1342002" cy="785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1CD042C-B749-4BD8-B2A8-DDA1F33560E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6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6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A632916-1F90-446A-B59B-C5F05429695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A632916-1F90-446A-B59B-C5F05429695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A632916-1F90-446A-B59B-C5F05429695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08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35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38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41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44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4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A649-12C1-4F3E-8581-287102AF366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FD80-2692-4B67-A00E-0318DF95A34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kaggle.com/datasets/mpwolke/cusersmarildownloadsearningcsv" TargetMode="External"/><Relationship Id="rId3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losing the gender pay gap - Lesson Plan - ESL Brains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l="11377" r="10224"/>
          <a:stretch>
            <a:fillRect/>
          </a:stretch>
        </p:blipFill>
        <p:spPr bwMode="auto">
          <a:xfrm>
            <a:off x="8106571" y="3912583"/>
            <a:ext cx="4085429" cy="2945417"/>
          </a:xfrm>
          <a:prstGeom prst="rect"/>
          <a:noFill/>
          <a:effectLst>
            <a:reflection algn="bl" blurRad="1270000" dir="5400000" dist="558800" endPos="96000" rotWithShape="0" stA="0" sy="-100000"/>
          </a:effectLst>
        </p:spPr>
      </p:pic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827124" y="2525543"/>
            <a:ext cx="11106068" cy="2465922"/>
          </a:xfrm>
        </p:spPr>
        <p:txBody>
          <a:bodyPr>
            <a:noAutofit/>
          </a:bodyPr>
          <a:p>
            <a:pPr marL="0" marR="304800">
              <a:lnSpc>
                <a:spcPct val="115000"/>
              </a:lnSpc>
              <a:spcBef>
                <a:spcPts val="1400"/>
              </a:spcBef>
              <a:spcAft>
                <a:spcPts val="2400"/>
              </a:spcAft>
            </a:pPr>
            <a:r>
              <a:rPr b="1" dirty="0" sz="5400" lang="en-GB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HDSC SUMMER ‘22 CAPSTONE PROJECT</a:t>
            </a:r>
            <a:br>
              <a:rPr b="1" dirty="0" sz="5400" lang="en-GB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dirty="0" sz="4000" lang="en-GB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Gender Statistics</a:t>
            </a:r>
            <a:r>
              <a:rPr dirty="0" sz="5400" lang="en-GB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b="1" dirty="0" sz="5400" lang="en-GB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b="1" dirty="0" sz="3600" lang="en-GB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dirty="0" sz="3600" lang="en-GB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Earnings of Male and Female Employees</a:t>
            </a:r>
            <a:endParaRPr dirty="0" sz="3600" lang="en-US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158297" y="6085868"/>
            <a:ext cx="3875405" cy="610870"/>
          </a:xfrm>
        </p:spPr>
        <p:txBody>
          <a:bodyPr/>
          <a:p>
            <a:r>
              <a:rPr b="1" dirty="0" lang="en-US"/>
              <a:t>29</a:t>
            </a:r>
            <a:r>
              <a:rPr baseline="30000" b="1" dirty="0" lang="en-US"/>
              <a:t>th</a:t>
            </a:r>
            <a:r>
              <a:rPr b="1" dirty="0" lang="en-US"/>
              <a:t> of October, 2022.</a:t>
            </a: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010634" y="152400"/>
            <a:ext cx="2922558" cy="597082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36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75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6207" y="2022929"/>
            <a:ext cx="6009793" cy="4237913"/>
          </a:xfrm>
          <a:prstGeom prst="rect"/>
          <a:noFill/>
        </p:spPr>
      </p:pic>
      <p:pic>
        <p:nvPicPr>
          <p:cNvPr id="209717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232849" y="2022929"/>
            <a:ext cx="5732459" cy="4237912"/>
          </a:xfrm>
          <a:prstGeom prst="rect"/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39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7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30154" y="2078913"/>
            <a:ext cx="6118290" cy="4126960"/>
          </a:xfrm>
          <a:prstGeom prst="rect"/>
          <a:noFill/>
        </p:spPr>
      </p:pic>
      <p:pic>
        <p:nvPicPr>
          <p:cNvPr id="2097179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300588" y="2078913"/>
            <a:ext cx="5602972" cy="4126960"/>
          </a:xfrm>
          <a:prstGeom prst="rect"/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42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8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1966" y="2131170"/>
            <a:ext cx="5645022" cy="4007426"/>
          </a:xfrm>
          <a:prstGeom prst="rect"/>
          <a:noFill/>
        </p:spPr>
      </p:pic>
      <p:pic>
        <p:nvPicPr>
          <p:cNvPr id="209718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096000" y="2131171"/>
            <a:ext cx="5803642" cy="4007426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45" name="Title 9"/>
          <p:cNvSpPr>
            <a:spLocks noGrp="1"/>
          </p:cNvSpPr>
          <p:nvPr>
            <p:ph type="title"/>
          </p:nvPr>
        </p:nvSpPr>
        <p:spPr>
          <a:xfrm>
            <a:off x="450023" y="498761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8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9293" y="2087721"/>
            <a:ext cx="5827395" cy="4700619"/>
          </a:xfrm>
          <a:prstGeom prst="rect"/>
          <a:noFill/>
        </p:spPr>
      </p:pic>
      <p:pic>
        <p:nvPicPr>
          <p:cNvPr id="209718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5906688" y="2157381"/>
            <a:ext cx="5999752" cy="4700619"/>
          </a:xfrm>
          <a:prstGeom prst="rect"/>
          <a:noFill/>
        </p:spPr>
      </p:pic>
      <p:sp>
        <p:nvSpPr>
          <p:cNvPr id="1048646" name="TextBox 1"/>
          <p:cNvSpPr txBox="1"/>
          <p:nvPr/>
        </p:nvSpPr>
        <p:spPr>
          <a:xfrm>
            <a:off x="2733869" y="1642335"/>
            <a:ext cx="7765224" cy="37926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distribution of earnings, skewness and their quartiles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47" name="Title 9"/>
          <p:cNvSpPr>
            <a:spLocks noGrp="1"/>
          </p:cNvSpPr>
          <p:nvPr>
            <p:ph type="title"/>
          </p:nvPr>
        </p:nvSpPr>
        <p:spPr>
          <a:xfrm>
            <a:off x="450023" y="498761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sp>
        <p:nvSpPr>
          <p:cNvPr id="1048648" name="TextBox 1"/>
          <p:cNvSpPr txBox="1"/>
          <p:nvPr/>
        </p:nvSpPr>
        <p:spPr>
          <a:xfrm>
            <a:off x="2733869" y="1642335"/>
            <a:ext cx="7765224" cy="37926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general distribution of earnings irrespective of job categories in Australia</a:t>
            </a:r>
          </a:p>
        </p:txBody>
      </p:sp>
      <p:pic>
        <p:nvPicPr>
          <p:cNvPr id="209718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86580" y="2021596"/>
            <a:ext cx="10618839" cy="4548084"/>
          </a:xfrm>
          <a:prstGeom prst="rect"/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49" name="TextBox 7"/>
          <p:cNvSpPr txBox="1"/>
          <p:nvPr/>
        </p:nvSpPr>
        <p:spPr>
          <a:xfrm>
            <a:off x="467735" y="1963761"/>
            <a:ext cx="10402958" cy="2308324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 sz="2400" lang="en-US"/>
              <a:t>The target variable </a:t>
            </a:r>
            <a:r>
              <a:rPr b="0" dirty="0" sz="2400" i="0" lang="en-US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— </a:t>
            </a:r>
            <a:r>
              <a:rPr dirty="0" sz="2400" lang="en-US"/>
              <a:t>wage gap, was created from the difference between the average male and female earnings for each year in the dataset.</a:t>
            </a:r>
          </a:p>
          <a:p>
            <a:pPr>
              <a:lnSpc>
                <a:spcPct val="100000"/>
              </a:lnSpc>
            </a:pPr>
            <a:endParaRPr dirty="0" sz="2400" lang="en-US"/>
          </a:p>
          <a:p>
            <a:pPr indent="-342900" marL="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 sz="2400" lang="en-US"/>
              <a:t>The data was partitioned into 10 and 4 data points for the train and test sets respectively.</a:t>
            </a:r>
          </a:p>
          <a:p>
            <a:pPr>
              <a:lnSpc>
                <a:spcPct val="100000"/>
              </a:lnSpc>
            </a:pPr>
            <a:endParaRPr dirty="0" sz="2400" lang="en-US"/>
          </a:p>
        </p:txBody>
      </p:sp>
      <p:sp>
        <p:nvSpPr>
          <p:cNvPr id="1048650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Feature Engineering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51" name="Title 9"/>
          <p:cNvSpPr>
            <a:spLocks noGrp="1"/>
          </p:cNvSpPr>
          <p:nvPr>
            <p:ph type="title"/>
          </p:nvPr>
        </p:nvSpPr>
        <p:spPr>
          <a:xfrm>
            <a:off x="345768" y="482494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Time Series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90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52728" y="1463040"/>
            <a:ext cx="11135031" cy="5394960"/>
          </a:xfrm>
          <a:prstGeom prst="rect"/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52" name="Title 9"/>
          <p:cNvSpPr>
            <a:spLocks noGrp="1"/>
          </p:cNvSpPr>
          <p:nvPr>
            <p:ph type="title"/>
          </p:nvPr>
        </p:nvSpPr>
        <p:spPr>
          <a:xfrm>
            <a:off x="345768" y="482494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Time Series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9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03528" y="1542944"/>
            <a:ext cx="5892472" cy="4507249"/>
          </a:xfrm>
          <a:prstGeom prst="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9719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503437" y="1542943"/>
            <a:ext cx="5485036" cy="4509397"/>
          </a:xfrm>
          <a:prstGeom prst="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48653" name="TextBox 3"/>
          <p:cNvSpPr txBox="1"/>
          <p:nvPr/>
        </p:nvSpPr>
        <p:spPr>
          <a:xfrm>
            <a:off x="434259" y="6211669"/>
            <a:ext cx="10657840" cy="64633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i="0" lang="en-US">
                <a:effectLst/>
                <a:cs typeface="Times New Roman" panose="02020603050405020304" pitchFamily="18" charset="0"/>
              </a:rPr>
              <a:t>No lag crossed the significant level in either the ACF or PACF plots, hence q=p=0.  the ARIMA order is as a result (0,0,0)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Diagram 3"/>
          <p:cNvGraphicFramePr>
            <a:graphicFrameLocks/>
          </p:cNvGraphicFramePr>
          <p:nvPr/>
        </p:nvGraphicFramePr>
        <p:xfrm>
          <a:off x="355600" y="1503828"/>
          <a:ext cx="11127105" cy="6068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9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54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Time Series Modelling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sp>
        <p:nvSpPr>
          <p:cNvPr id="1048655" name="Text Box 2"/>
          <p:cNvSpPr txBox="1"/>
          <p:nvPr/>
        </p:nvSpPr>
        <p:spPr>
          <a:xfrm>
            <a:off x="355600" y="1892300"/>
            <a:ext cx="10901045" cy="1631216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 First-order differencing was used to treat the trend, thereby making the data stationary.</a:t>
            </a:r>
          </a:p>
          <a:p>
            <a:pPr algn="just"/>
            <a:endParaRPr dirty="0" sz="2000" lang="en-US"/>
          </a:p>
          <a:p>
            <a:pPr algn="just"/>
            <a:r>
              <a:rPr dirty="0" sz="2000" lang="en-US"/>
              <a:t>Time series models used: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ARIMA(Autoregressive Integrated Moving Average) with order = (0,0,0)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Prophet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56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Model Evaluation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9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67368" y="1886974"/>
            <a:ext cx="10703832" cy="3210560"/>
          </a:xfrm>
          <a:prstGeom prst="rect"/>
          <a:noFill/>
        </p:spPr>
      </p:pic>
      <p:graphicFrame>
        <p:nvGraphicFramePr>
          <p:cNvPr id="4194307" name="Table 3"/>
          <p:cNvGraphicFramePr>
            <a:graphicFrameLocks noGrp="1"/>
          </p:cNvGraphicFramePr>
          <p:nvPr/>
        </p:nvGraphicFramePr>
        <p:xfrm>
          <a:off x="1455284" y="541552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p>
                      <a:r>
                        <a:rPr dirty="0" lang="en-US"/>
                        <a:t>Models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r>
                        <a:rPr dirty="0" lang="en-US"/>
                        <a:t>MSE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r>
                        <a:rPr dirty="0" lang="en-US"/>
                        <a:t>MAPE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ARIMA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dirty="0" lang="en-US"/>
                        <a:t>0.16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dirty="0" lang="en-US"/>
                        <a:t>0.07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Prophet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dirty="0" lang="en-US"/>
                        <a:t>3.98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/>
                        <a:t>0.30</a:t>
                      </a:r>
                      <a:endParaRPr dirty="0"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349250" y="735965"/>
            <a:ext cx="6264910" cy="847725"/>
          </a:xfrm>
        </p:spPr>
        <p:txBody>
          <a:bodyPr>
            <a:noAutofit/>
          </a:bodyPr>
          <a:p>
            <a:pPr algn="l"/>
            <a:r>
              <a:rPr b="1" dirty="0" sz="3600" lang="en-US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TEAM </a:t>
            </a:r>
            <a:r>
              <a:rPr b="1" dirty="0" sz="3600" lang="en-US"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DATA WAREHOUSE</a:t>
            </a:r>
            <a:endParaRPr b="1" dirty="0" sz="3600" lang="en-US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6421697" y="1487608"/>
            <a:ext cx="4161183" cy="646331"/>
          </a:xfrm>
        </p:spPr>
        <p:txBody>
          <a:bodyPr/>
          <a:p>
            <a:r>
              <a:rPr b="1" dirty="0" lang="en-US"/>
              <a:t>Other Active Members</a:t>
            </a: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590" name="TextBox 7"/>
          <p:cNvSpPr txBox="1"/>
          <p:nvPr/>
        </p:nvSpPr>
        <p:spPr>
          <a:xfrm>
            <a:off x="377190" y="3295111"/>
            <a:ext cx="2543814" cy="67710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Ayomide Oladele</a:t>
            </a:r>
          </a:p>
          <a:p>
            <a:r>
              <a:rPr dirty="0" lang="en-US"/>
              <a:t>Role: Presenter 1</a:t>
            </a:r>
          </a:p>
        </p:txBody>
      </p:sp>
      <p:sp>
        <p:nvSpPr>
          <p:cNvPr id="1048591" name="TextBox 8"/>
          <p:cNvSpPr txBox="1"/>
          <p:nvPr/>
        </p:nvSpPr>
        <p:spPr>
          <a:xfrm>
            <a:off x="2780655" y="3289396"/>
            <a:ext cx="2536587" cy="67710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Kazeem Fatai</a:t>
            </a:r>
          </a:p>
          <a:p>
            <a:r>
              <a:rPr dirty="0" lang="en-US"/>
              <a:t>Role: Presenter 2</a:t>
            </a:r>
          </a:p>
        </p:txBody>
      </p:sp>
      <p:sp>
        <p:nvSpPr>
          <p:cNvPr id="1048592" name="TextBox 9"/>
          <p:cNvSpPr txBox="1"/>
          <p:nvPr/>
        </p:nvSpPr>
        <p:spPr>
          <a:xfrm>
            <a:off x="203835" y="4519930"/>
            <a:ext cx="4243705" cy="19583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10000"/>
              </a:lnSpc>
            </a:pPr>
            <a:r>
              <a:rPr b="1" dirty="0" sz="2000" lang="en-US">
                <a:solidFill>
                  <a:schemeClr val="tx1"/>
                </a:solidFill>
                <a:effectLst/>
              </a:rPr>
              <a:t>Project Lead</a:t>
            </a:r>
          </a:p>
          <a:p>
            <a:pPr algn="l">
              <a:lnSpc>
                <a:spcPct val="110000"/>
              </a:lnSpc>
            </a:pPr>
            <a:r>
              <a:rPr dirty="0" lang="en-US"/>
              <a:t>Name: Kelechi Ugochukwu</a:t>
            </a:r>
          </a:p>
          <a:p>
            <a:pPr algn="l">
              <a:lnSpc>
                <a:spcPct val="110000"/>
              </a:lnSpc>
            </a:pPr>
            <a:r>
              <a:rPr b="1" dirty="0" sz="2000" lang="en-US"/>
              <a:t>Assistant Project Lead</a:t>
            </a:r>
          </a:p>
          <a:p>
            <a:pPr algn="l">
              <a:lnSpc>
                <a:spcPct val="110000"/>
              </a:lnSpc>
            </a:pPr>
            <a:r>
              <a:rPr dirty="0" lang="en-US"/>
              <a:t>Name: Ayomide Oladele</a:t>
            </a:r>
          </a:p>
          <a:p>
            <a:pPr algn="l">
              <a:lnSpc>
                <a:spcPct val="110000"/>
              </a:lnSpc>
            </a:pPr>
            <a:r>
              <a:rPr b="1" dirty="0" sz="2000" lang="en-US"/>
              <a:t>Query Analyst</a:t>
            </a:r>
          </a:p>
          <a:p>
            <a:pPr algn="l">
              <a:lnSpc>
                <a:spcPct val="110000"/>
              </a:lnSpc>
            </a:pPr>
            <a:r>
              <a:rPr dirty="0" lang="en-US"/>
              <a:t>Name: Adepeju Shittu</a:t>
            </a:r>
          </a:p>
        </p:txBody>
      </p:sp>
      <p:graphicFrame>
        <p:nvGraphicFramePr>
          <p:cNvPr id="4194304" name="Table 11"/>
          <p:cNvGraphicFramePr>
            <a:graphicFrameLocks noGrp="1"/>
          </p:cNvGraphicFramePr>
          <p:nvPr/>
        </p:nvGraphicFramePr>
        <p:xfrm>
          <a:off x="4886891" y="1972656"/>
          <a:ext cx="6927919" cy="47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516"/>
                <a:gridCol w="3494403"/>
              </a:tblGrid>
              <a:tr h="498316">
                <a:tc>
                  <a:txBody>
                    <a:bodyPr/>
                    <a:p>
                      <a:r>
                        <a:rPr b="0" dirty="0" lang="en-US" err="1">
                          <a:solidFill>
                            <a:schemeClr val="tx1"/>
                          </a:solidFill>
                        </a:rPr>
                        <a:t>Obiabuchi</a:t>
                      </a:r>
                      <a:r>
                        <a:rPr b="0" dirty="0"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b="0" dirty="0" lang="en-US" err="1">
                          <a:solidFill>
                            <a:schemeClr val="tx1"/>
                          </a:solidFill>
                        </a:rPr>
                        <a:t>Nnanna</a:t>
                      </a:r>
                      <a:endParaRPr b="0"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0" dirty="0" lang="en-US">
                          <a:solidFill>
                            <a:schemeClr val="tx1"/>
                          </a:solidFill>
                        </a:rPr>
                        <a:t>Daniel </a:t>
                      </a:r>
                      <a:r>
                        <a:rPr b="0" dirty="0" lang="en-US" err="1">
                          <a:solidFill>
                            <a:schemeClr val="tx1"/>
                          </a:solidFill>
                        </a:rPr>
                        <a:t>Oyewale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316"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Corazon Odhiambo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Saka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Kafayat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316"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Precious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Nnodi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Rajnikant Roy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316">
                <a:tc>
                  <a:txBody>
                    <a:bodyPr/>
                    <a:p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Osazuwa</a:t>
                      </a: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Igbinavbiere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Samuel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Egbevurie</a:t>
                      </a: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316"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James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Okechukwu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Martin Chidi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390">
                <a:tc>
                  <a:txBody>
                    <a:bodyPr/>
                    <a:p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Chidubem</a:t>
                      </a: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Ndukwe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Oluwatimilehin</a:t>
                      </a: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 Idowu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316"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Jacobs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Opeyemi</a:t>
                      </a: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Aremu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Abilehita</a:t>
                      </a:r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Azamegbe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574">
                <a:tc>
                  <a:txBody>
                    <a:bodyPr/>
                    <a:p>
                      <a:r>
                        <a:rPr dirty="0" lang="en-US">
                          <a:solidFill>
                            <a:schemeClr val="tx1"/>
                          </a:solidFill>
                        </a:rPr>
                        <a:t>Sandra </a:t>
                      </a: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Udeh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 err="1">
                          <a:solidFill>
                            <a:schemeClr val="tx1"/>
                          </a:solidFill>
                        </a:rPr>
                        <a:t>Abdulmujeeb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Opatola</a:t>
                      </a:r>
                    </a:p>
                    <a:p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7155" name="Picture 3" descr="_DSC970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32990" t="3120" r="34622" b="63472"/>
          <a:stretch>
            <a:fillRect/>
          </a:stretch>
        </p:blipFill>
        <p:spPr>
          <a:xfrm>
            <a:off x="377190" y="1624965"/>
            <a:ext cx="1920875" cy="1739900"/>
          </a:xfrm>
          <a:prstGeom prst="roundRect"/>
        </p:spPr>
      </p:pic>
      <p:pic>
        <p:nvPicPr>
          <p:cNvPr id="209715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540000" y="1626870"/>
            <a:ext cx="2153920" cy="1668145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57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sp>
        <p:nvSpPr>
          <p:cNvPr id="1048658" name="TextBox 3"/>
          <p:cNvSpPr txBox="1"/>
          <p:nvPr/>
        </p:nvSpPr>
        <p:spPr>
          <a:xfrm>
            <a:off x="355601" y="1939181"/>
            <a:ext cx="11179908" cy="3477875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Lack of enough independent features (variables) to reliably forecast our target variable without bias was one of the challenges we encountered while modeling the data.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The examination of the statistics revealed, that the average hourly wages for men across all job titles were greater than those for women in Australia.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In the years 2005 and 2015, there was an exceptional event where women who worked as drivers and machinery operators made more money.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The analysis conducted through the depiction of the ACF and PACF plots, respectively, resulted in the selection of the ARIMA model order, i.e. q and p.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59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sp>
        <p:nvSpPr>
          <p:cNvPr id="1048660" name="TextBox 1"/>
          <p:cNvSpPr txBox="1"/>
          <p:nvPr/>
        </p:nvSpPr>
        <p:spPr>
          <a:xfrm>
            <a:off x="442452" y="2054942"/>
            <a:ext cx="10726994" cy="4093428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To automate and predict the gap across all industries, data on the main causes of the wage gap should be made public.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Formal policies and/or strategies that support gender equality should be in place inside organizations.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Top cadres have lower proportion of women, hence more women ought to be inspired to enroll in university professional programs.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To determine whether and where discrepancies may exist, the employer should always do a pay gap analysis for all the roles. And perhaps the reason for the salary disparity and how to close it.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Consistent efforts should be made to lessen the impact of the major causes of the pay disparity.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61" name="Subtitle 6"/>
          <p:cNvSpPr>
            <a:spLocks noGrp="1"/>
          </p:cNvSpPr>
          <p:nvPr>
            <p:ph type="subTitle" idx="1"/>
          </p:nvPr>
        </p:nvSpPr>
        <p:spPr>
          <a:xfrm>
            <a:off x="3836399" y="2412880"/>
            <a:ext cx="3631096" cy="638658"/>
          </a:xfrm>
        </p:spPr>
        <p:txBody>
          <a:bodyPr>
            <a:noAutofit/>
          </a:bodyPr>
          <a:p>
            <a:pPr algn="l"/>
            <a:r>
              <a:rPr b="1" dirty="0" sz="5400" lang="en-US"/>
              <a:t>  THANKS       	FOR LISTENING!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596" name="TextBox 7"/>
          <p:cNvSpPr txBox="1"/>
          <p:nvPr/>
        </p:nvSpPr>
        <p:spPr>
          <a:xfrm>
            <a:off x="286275" y="1892118"/>
            <a:ext cx="11905362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Gender disparity has always been an issue and it is present in the workplace in the form of the </a:t>
            </a:r>
            <a:r>
              <a:rPr dirty="0" sz="2400" lang="en-GB">
                <a:effectLst/>
                <a:ea typeface="Times New Roman" panose="02020603050405020304" pitchFamily="18" charset="0"/>
              </a:rPr>
              <a:t>gender pay gap</a:t>
            </a:r>
            <a:r>
              <a:rPr dirty="0" sz="2400" lang="en-US"/>
              <a:t>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</a:rPr>
              <a:t>This leads to sex segregation channeling women into lower value-added sectors and occupations.</a:t>
            </a:r>
            <a:endParaRPr dirty="0" sz="2400" lang="en-US"/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US"/>
              <a:t>Our job as a team of data-driven professionals is to extract insights that show the disparity between the average male and female earnings in Australia.</a:t>
            </a:r>
          </a:p>
        </p:txBody>
      </p:sp>
      <p:sp>
        <p:nvSpPr>
          <p:cNvPr id="1048597" name="Title 2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Diagram 6"/>
          <p:cNvGraphicFramePr>
            <a:graphicFrameLocks/>
          </p:cNvGraphicFramePr>
          <p:nvPr/>
        </p:nvGraphicFramePr>
        <p:xfrm>
          <a:off x="543560" y="274320"/>
          <a:ext cx="11104880" cy="722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09" name="TextBox 7"/>
          <p:cNvSpPr txBox="1"/>
          <p:nvPr/>
        </p:nvSpPr>
        <p:spPr>
          <a:xfrm>
            <a:off x="177134" y="2160638"/>
            <a:ext cx="11837732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US"/>
              <a:t>The data was collected and downloaded from the</a:t>
            </a:r>
            <a:r>
              <a:rPr b="1" dirty="0" sz="2400" lang="en-US"/>
              <a:t> </a:t>
            </a:r>
            <a:r>
              <a:rPr b="1" dirty="0" sz="2400" lang="en-US">
                <a:solidFill>
                  <a:srgbClr val="FF0000"/>
                </a:solidFill>
                <a:sym typeface="+mn-ea"/>
                <a:hlinkClick r:id="rId2"/>
              </a:rPr>
              <a:t>Kaggle</a:t>
            </a:r>
            <a:r>
              <a:rPr b="1" dirty="0" sz="2400" lang="en-US" u="sng">
                <a:solidFill>
                  <a:srgbClr val="954F72"/>
                </a:solidFill>
                <a:sym typeface="+mn-ea"/>
                <a:hlinkClick r:id="rId2"/>
              </a:rPr>
              <a:t> </a:t>
            </a:r>
            <a:r>
              <a:rPr b="1" dirty="0" sz="2400" lang="en-US">
                <a:solidFill>
                  <a:srgbClr val="FF0000"/>
                </a:solidFill>
                <a:sym typeface="+mn-ea"/>
                <a:hlinkClick r:id="rId2"/>
              </a:rPr>
              <a:t>website</a:t>
            </a:r>
            <a:endParaRPr dirty="0" sz="2400" lang="en-GB">
              <a:effectLst/>
              <a:ea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effectLst/>
                <a:ea typeface="Times New Roman" panose="02020603050405020304" pitchFamily="18" charset="0"/>
              </a:rPr>
              <a:t>The dataset used </a:t>
            </a:r>
            <a:r>
              <a:rPr dirty="0" sz="2400" lang="en-GB">
                <a:ea typeface="Times New Roman" panose="02020603050405020304" pitchFamily="18" charset="0"/>
              </a:rPr>
              <a:t>for</a:t>
            </a:r>
            <a:r>
              <a:rPr dirty="0" sz="2400" lang="en-GB">
                <a:effectLst/>
                <a:ea typeface="Times New Roman" panose="02020603050405020304" pitchFamily="18" charset="0"/>
              </a:rPr>
              <a:t> the analysis is a CSV file of 14 rows and 28 columns containing the a</a:t>
            </a:r>
            <a:r>
              <a:rPr dirty="0" sz="2400" lang="en-GB"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verage hourly earnings of different gender </a:t>
            </a:r>
            <a:r>
              <a:rPr dirty="0" sz="2400" lang="en-GB">
                <a:effectLst/>
                <a:ea typeface="Times New Roman" panose="02020603050405020304" pitchFamily="18" charset="0"/>
              </a:rPr>
              <a:t>from 2004 to 2017 in Australia.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ea typeface="Times New Roman" panose="02020603050405020304" pitchFamily="18" charset="0"/>
              </a:rPr>
              <a:t>N</a:t>
            </a:r>
            <a:r>
              <a:rPr dirty="0" sz="2400" lang="en-GB">
                <a:effectLst/>
                <a:ea typeface="Times New Roman" panose="02020603050405020304" pitchFamily="18" charset="0"/>
              </a:rPr>
              <a:t>o missing or duplicated values were found.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The data was cleaned and manipulated by renaming its columns.</a:t>
            </a:r>
            <a:endParaRPr dirty="0" sz="2400" lang="en-US"/>
          </a:p>
        </p:txBody>
      </p:sp>
      <p:sp>
        <p:nvSpPr>
          <p:cNvPr id="1048610" name="Title 2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Data Collection / Data Preprocessing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11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 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</a:t>
            </a:r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55600" y="2277363"/>
            <a:ext cx="3654431" cy="3985149"/>
          </a:xfrm>
          <a:prstGeom prst="rect"/>
          <a:noFill/>
        </p:spPr>
      </p:pic>
      <p:pic>
        <p:nvPicPr>
          <p:cNvPr id="209716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3981936" y="2277363"/>
            <a:ext cx="4039505" cy="4031261"/>
          </a:xfrm>
          <a:prstGeom prst="rect"/>
          <a:noFill/>
        </p:spPr>
      </p:pic>
      <p:pic>
        <p:nvPicPr>
          <p:cNvPr id="2097163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7964495" y="2430000"/>
            <a:ext cx="3654431" cy="3646973"/>
          </a:xfrm>
          <a:prstGeom prst="rect"/>
          <a:noFill/>
        </p:spPr>
      </p:pic>
      <p:sp>
        <p:nvSpPr>
          <p:cNvPr id="1048612" name="TextBox 2"/>
          <p:cNvSpPr txBox="1"/>
          <p:nvPr/>
        </p:nvSpPr>
        <p:spPr>
          <a:xfrm flipH="1">
            <a:off x="989045" y="1865058"/>
            <a:ext cx="10515599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Regression plot visualizations showing the slope of male and female wage differences from 2004 to 2017</a:t>
            </a:r>
          </a:p>
        </p:txBody>
      </p:sp>
      <p:sp>
        <p:nvSpPr>
          <p:cNvPr id="1048613" name="TextBox 3"/>
          <p:cNvSpPr txBox="1"/>
          <p:nvPr/>
        </p:nvSpPr>
        <p:spPr>
          <a:xfrm>
            <a:off x="1443521" y="6208027"/>
            <a:ext cx="1422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Managers</a:t>
            </a:r>
          </a:p>
        </p:txBody>
      </p:sp>
      <p:sp>
        <p:nvSpPr>
          <p:cNvPr id="1048614" name="TextBox 5"/>
          <p:cNvSpPr txBox="1"/>
          <p:nvPr/>
        </p:nvSpPr>
        <p:spPr>
          <a:xfrm>
            <a:off x="5290488" y="6262512"/>
            <a:ext cx="1422400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Professionals</a:t>
            </a:r>
          </a:p>
        </p:txBody>
      </p:sp>
      <p:sp>
        <p:nvSpPr>
          <p:cNvPr id="1048615" name="TextBox 6"/>
          <p:cNvSpPr txBox="1"/>
          <p:nvPr/>
        </p:nvSpPr>
        <p:spPr>
          <a:xfrm>
            <a:off x="9456707" y="6076973"/>
            <a:ext cx="2047937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Technicians and Trade workers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16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 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</a:t>
            </a:r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22019" y="2439283"/>
            <a:ext cx="3678177" cy="3670671"/>
          </a:xfrm>
          <a:prstGeom prst="rect"/>
          <a:noFill/>
        </p:spPr>
      </p:pic>
      <p:sp>
        <p:nvSpPr>
          <p:cNvPr id="1048617" name="TextBox 8"/>
          <p:cNvSpPr txBox="1"/>
          <p:nvPr/>
        </p:nvSpPr>
        <p:spPr>
          <a:xfrm>
            <a:off x="1303212" y="5985665"/>
            <a:ext cx="2205097" cy="9233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Community and personal service workers</a:t>
            </a:r>
          </a:p>
        </p:txBody>
      </p:sp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3990430" y="2649058"/>
            <a:ext cx="3977913" cy="3336607"/>
          </a:xfrm>
          <a:prstGeom prst="rect"/>
          <a:noFill/>
        </p:spPr>
      </p:pic>
      <p:pic>
        <p:nvPicPr>
          <p:cNvPr id="2097167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8291806" y="2439283"/>
            <a:ext cx="3719550" cy="3546382"/>
          </a:xfrm>
          <a:prstGeom prst="rect"/>
          <a:noFill/>
        </p:spPr>
      </p:pic>
      <p:sp>
        <p:nvSpPr>
          <p:cNvPr id="1048618" name="TextBox 11"/>
          <p:cNvSpPr txBox="1"/>
          <p:nvPr/>
        </p:nvSpPr>
        <p:spPr>
          <a:xfrm>
            <a:off x="5317098" y="5985665"/>
            <a:ext cx="1557806" cy="9233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Clerical and Administrative workers</a:t>
            </a:r>
          </a:p>
        </p:txBody>
      </p:sp>
      <p:sp>
        <p:nvSpPr>
          <p:cNvPr id="1048619" name="TextBox 12"/>
          <p:cNvSpPr txBox="1"/>
          <p:nvPr/>
        </p:nvSpPr>
        <p:spPr>
          <a:xfrm>
            <a:off x="9887137" y="5985665"/>
            <a:ext cx="14224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Sales workers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20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 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</a:t>
            </a:r>
          </a:p>
        </p:txBody>
      </p:sp>
      <p:pic>
        <p:nvPicPr>
          <p:cNvPr id="2097169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41053" y="1968014"/>
            <a:ext cx="4665427" cy="3728241"/>
          </a:xfrm>
          <a:prstGeom prst="rect"/>
          <a:noFill/>
        </p:spPr>
      </p:pic>
      <p:pic>
        <p:nvPicPr>
          <p:cNvPr id="2097170" name="Picture 1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5914374" y="2203791"/>
            <a:ext cx="5306922" cy="3492464"/>
          </a:xfrm>
          <a:prstGeom prst="rect"/>
          <a:noFill/>
        </p:spPr>
      </p:pic>
      <p:sp>
        <p:nvSpPr>
          <p:cNvPr id="1048621" name="TextBox 3"/>
          <p:cNvSpPr txBox="1"/>
          <p:nvPr/>
        </p:nvSpPr>
        <p:spPr>
          <a:xfrm>
            <a:off x="1868844" y="5795212"/>
            <a:ext cx="259118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Machinery operators and Drivers</a:t>
            </a:r>
          </a:p>
        </p:txBody>
      </p:sp>
      <p:sp>
        <p:nvSpPr>
          <p:cNvPr id="1048622" name="TextBox 5"/>
          <p:cNvSpPr txBox="1"/>
          <p:nvPr/>
        </p:nvSpPr>
        <p:spPr>
          <a:xfrm>
            <a:off x="8243700" y="5933711"/>
            <a:ext cx="1422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Labourers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02074" y="415637"/>
            <a:ext cx="2922558" cy="597082"/>
          </a:xfrm>
          <a:prstGeom prst="rect"/>
        </p:spPr>
      </p:pic>
      <p:sp>
        <p:nvSpPr>
          <p:cNvPr id="1048633" name="Title 9"/>
          <p:cNvSpPr>
            <a:spLocks noGrp="1"/>
          </p:cNvSpPr>
          <p:nvPr>
            <p:ph type="title"/>
          </p:nvPr>
        </p:nvSpPr>
        <p:spPr>
          <a:xfrm>
            <a:off x="355600" y="831850"/>
            <a:ext cx="10515600" cy="1060450"/>
          </a:xfrm>
        </p:spPr>
        <p:txBody>
          <a:bodyPr>
            <a:normAutofit/>
          </a:bodyPr>
          <a:p>
            <a:pPr algn="l"/>
            <a: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br>
              <a:rPr b="1" dirty="0" sz="4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2000" lang="en-US">
                <a:solidFill>
                  <a:schemeClr val="accent6">
                    <a:lumMod val="75000"/>
                  </a:schemeClr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------------------------------------------------------------------------------------------------------------------------------------</a:t>
            </a:r>
          </a:p>
        </p:txBody>
      </p:sp>
      <p:pic>
        <p:nvPicPr>
          <p:cNvPr id="209717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55600" y="2204450"/>
            <a:ext cx="5513355" cy="4362191"/>
          </a:xfrm>
          <a:prstGeom prst="rect"/>
          <a:noFill/>
        </p:spPr>
      </p:pic>
      <p:pic>
        <p:nvPicPr>
          <p:cNvPr id="2097173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096000" y="2204450"/>
            <a:ext cx="5740400" cy="4362191"/>
          </a:xfrm>
          <a:prstGeom prst="rect"/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1_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fatkayd</dc:creator>
  <cp:lastModifiedBy>ayomide Oladele</cp:lastModifiedBy>
  <dcterms:created xsi:type="dcterms:W3CDTF">2022-08-22T07:46:00Z</dcterms:created>
  <dcterms:modified xsi:type="dcterms:W3CDTF">2022-10-26T19:59:34Z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61fef8877eb944ce8320d677e66dafb7</vt:lpwstr>
  </property>
  <property fmtid="{D5CDD505-2E9C-101B-9397-08002B2CF9AE}" pid="3" name="KSOProductBuildVer">
    <vt:lpwstr>1033-11.2.0.11254</vt:lpwstr>
  </property>
</Properties>
</file>