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5" r:id="rId2"/>
    <p:sldId id="277" r:id="rId3"/>
    <p:sldId id="278" r:id="rId4"/>
    <p:sldId id="275" r:id="rId5"/>
    <p:sldId id="274" r:id="rId6"/>
    <p:sldId id="273" r:id="rId7"/>
    <p:sldId id="276" r:id="rId8"/>
    <p:sldId id="262" r:id="rId9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8" d="100"/>
          <a:sy n="108" d="100"/>
        </p:scale>
        <p:origin x="-192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48BEF-E560-48AA-8BBB-465F29BD0113}" type="datetimeFigureOut">
              <a:rPr lang="es-ES" smtClean="0"/>
              <a:t>28/05/2021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5E15C-F130-42CD-94A2-7587271ADE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9196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-gobier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28/05/2021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28/05/2021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n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na+textur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na-con-f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na-na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r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28/05/2021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28/05/2021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28/05/2021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7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118947" y="826478"/>
            <a:ext cx="6101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i="1" dirty="0"/>
              <a:t>SISTEMA DE INFORMACION CONTROL DE INVENTARIO DEL ALMACEN </a:t>
            </a:r>
            <a:r>
              <a:rPr lang="es-CO" b="1" i="1" dirty="0" smtClean="0"/>
              <a:t>PCS S.A.S</a:t>
            </a:r>
            <a:endParaRPr lang="es-ES" b="1" i="1" dirty="0"/>
          </a:p>
        </p:txBody>
      </p:sp>
      <p:sp>
        <p:nvSpPr>
          <p:cNvPr id="3" name="Rectángulo 2"/>
          <p:cNvSpPr/>
          <p:nvPr/>
        </p:nvSpPr>
        <p:spPr>
          <a:xfrm>
            <a:off x="6667286" y="3845498"/>
            <a:ext cx="1693279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4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157" y="3849642"/>
            <a:ext cx="599166" cy="56447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5 Rectángulo"/>
          <p:cNvSpPr/>
          <p:nvPr/>
        </p:nvSpPr>
        <p:spPr>
          <a:xfrm>
            <a:off x="2643906" y="222005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ES" b="1" i="1" dirty="0"/>
              <a:t>LUIS ALEJANDRO OROZCO MANTILLA</a:t>
            </a:r>
            <a:endParaRPr lang="es-ES" dirty="0"/>
          </a:p>
          <a:p>
            <a:pPr algn="ctr"/>
            <a:r>
              <a:rPr lang="es-ES" b="1" i="1" dirty="0"/>
              <a:t>STEVEN PAEZ </a:t>
            </a:r>
            <a:r>
              <a:rPr lang="es-ES" b="1" i="1" dirty="0" smtClean="0"/>
              <a:t>MERCHAN</a:t>
            </a:r>
            <a:endParaRPr lang="es-ES" dirty="0"/>
          </a:p>
          <a:p>
            <a:pPr algn="ctr"/>
            <a:r>
              <a:rPr lang="es-ES" b="1" i="1" dirty="0" smtClean="0"/>
              <a:t>CAROL </a:t>
            </a:r>
            <a:r>
              <a:rPr lang="es-ES" b="1" i="1" dirty="0"/>
              <a:t>ESTEFANIA RODRIGUEZ FIERRO</a:t>
            </a:r>
            <a:endParaRPr lang="es-ES" dirty="0"/>
          </a:p>
          <a:p>
            <a:pPr algn="ctr"/>
            <a:r>
              <a:rPr lang="es-ES" b="1" i="1" dirty="0"/>
              <a:t>MARTHA LILIANA ROZO </a:t>
            </a:r>
            <a:r>
              <a:rPr lang="es-ES" b="1" i="1" dirty="0" smtClean="0"/>
              <a:t>GARZON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597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874" y="238073"/>
            <a:ext cx="608543" cy="59294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71492" y="1134209"/>
            <a:ext cx="58403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CO" sz="1600" b="1" dirty="0" smtClean="0"/>
              <a:t>MODELO ENTIDAD RELACION MER Y NORMALIZACION</a:t>
            </a:r>
          </a:p>
          <a:p>
            <a:pPr marL="0" lvl="1"/>
            <a:r>
              <a:rPr lang="es-CO" sz="1600" b="1" dirty="0" smtClean="0"/>
              <a:t>ALMACEN </a:t>
            </a:r>
            <a:r>
              <a:rPr lang="es-CO" sz="1600" b="1" dirty="0"/>
              <a:t>PCS S.A.S</a:t>
            </a:r>
            <a:endParaRPr lang="es-ES" sz="1600" b="1" dirty="0"/>
          </a:p>
          <a:p>
            <a:pPr marL="0" lvl="1"/>
            <a:endParaRPr lang="es-ES" sz="1600" dirty="0"/>
          </a:p>
          <a:p>
            <a:endParaRPr lang="es-E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59075" y="1896870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13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979" y="4302549"/>
            <a:ext cx="599166" cy="564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1 CuadroTexto"/>
          <p:cNvSpPr txBox="1"/>
          <p:nvPr/>
        </p:nvSpPr>
        <p:spPr>
          <a:xfrm>
            <a:off x="1143000" y="2272982"/>
            <a:ext cx="3420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Modelo Entidad Relación y Normalización  realizado con la herramienta  </a:t>
            </a:r>
            <a:r>
              <a:rPr lang="es-ES" dirty="0" err="1" smtClean="0"/>
              <a:t>workbench</a:t>
            </a:r>
            <a:endParaRPr lang="es-E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467" y="2043479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900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874" y="238073"/>
            <a:ext cx="608543" cy="59294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71492" y="1134209"/>
            <a:ext cx="584032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CO" sz="1600" b="1" dirty="0" smtClean="0"/>
              <a:t>DICCIONARIO DE DATOS ALMACEN </a:t>
            </a:r>
            <a:r>
              <a:rPr lang="es-CO" sz="1600" b="1" dirty="0"/>
              <a:t>PCS S.A.S</a:t>
            </a:r>
            <a:endParaRPr lang="es-ES" sz="1600" b="1" dirty="0"/>
          </a:p>
          <a:p>
            <a:pPr marL="0" lvl="1"/>
            <a:endParaRPr lang="es-ES" sz="1600" dirty="0"/>
          </a:p>
          <a:p>
            <a:endParaRPr lang="es-E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59075" y="1896870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13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979" y="4302549"/>
            <a:ext cx="599166" cy="564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1 CuadroTexto"/>
          <p:cNvSpPr txBox="1"/>
          <p:nvPr/>
        </p:nvSpPr>
        <p:spPr>
          <a:xfrm>
            <a:off x="1143000" y="2272982"/>
            <a:ext cx="3420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Diccionario de datos  realizado con la herramienta  </a:t>
            </a:r>
            <a:r>
              <a:rPr lang="es-ES" dirty="0" err="1" smtClean="0"/>
              <a:t>workbench</a:t>
            </a:r>
            <a:endParaRPr lang="es-E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394" y="2631583"/>
            <a:ext cx="32670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901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874" y="238073"/>
            <a:ext cx="608543" cy="59294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71492" y="1134209"/>
            <a:ext cx="584032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CO" sz="1600" b="1" dirty="0" smtClean="0"/>
              <a:t>DIAGRAMA DE CLASES PROYECTO </a:t>
            </a:r>
            <a:r>
              <a:rPr lang="es-CO" sz="1600" b="1" dirty="0"/>
              <a:t>ALMACEN PCS S.A.S</a:t>
            </a:r>
            <a:endParaRPr lang="es-ES" sz="1600" b="1" dirty="0"/>
          </a:p>
          <a:p>
            <a:pPr marL="0" lvl="1"/>
            <a:endParaRPr lang="es-ES" sz="1600" dirty="0"/>
          </a:p>
          <a:p>
            <a:endParaRPr lang="es-E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59075" y="1896870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13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979" y="4302549"/>
            <a:ext cx="599166" cy="564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1 CuadroTexto"/>
          <p:cNvSpPr txBox="1"/>
          <p:nvPr/>
        </p:nvSpPr>
        <p:spPr>
          <a:xfrm>
            <a:off x="1143000" y="2272982"/>
            <a:ext cx="3420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Diagrama de clases  realizado con la herramienta  </a:t>
            </a:r>
            <a:r>
              <a:rPr lang="es-ES" dirty="0" err="1" smtClean="0"/>
              <a:t>Star</a:t>
            </a:r>
            <a:r>
              <a:rPr lang="es-ES" dirty="0" smtClean="0"/>
              <a:t> UML</a:t>
            </a:r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736937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053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874" y="238073"/>
            <a:ext cx="608543" cy="59294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71492" y="1134209"/>
            <a:ext cx="584032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CO" sz="1600" b="1" dirty="0" smtClean="0"/>
              <a:t>PROTOTIPO PROYECTO </a:t>
            </a:r>
            <a:r>
              <a:rPr lang="es-CO" sz="1600" b="1" dirty="0"/>
              <a:t>ALMACEN PCS S.A.S</a:t>
            </a:r>
            <a:endParaRPr lang="es-ES" sz="1600" b="1" dirty="0"/>
          </a:p>
          <a:p>
            <a:pPr marL="0" lvl="1"/>
            <a:endParaRPr lang="es-ES" sz="1600" dirty="0"/>
          </a:p>
          <a:p>
            <a:endParaRPr lang="es-E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59075" y="1896870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13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979" y="4302549"/>
            <a:ext cx="599166" cy="564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1 CuadroTexto"/>
          <p:cNvSpPr txBox="1"/>
          <p:nvPr/>
        </p:nvSpPr>
        <p:spPr>
          <a:xfrm>
            <a:off x="1143000" y="2272982"/>
            <a:ext cx="3420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Mockups</a:t>
            </a:r>
            <a:r>
              <a:rPr lang="es-ES" dirty="0" smtClean="0"/>
              <a:t>  realizado con la herramienta </a:t>
            </a:r>
            <a:r>
              <a:rPr lang="es-ES" dirty="0" err="1" smtClean="0"/>
              <a:t>Balsamiq</a:t>
            </a:r>
            <a:endParaRPr lang="es-E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767" y="2702349"/>
            <a:ext cx="28479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299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874" y="238073"/>
            <a:ext cx="608543" cy="59294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71492" y="1134209"/>
            <a:ext cx="584032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CO" sz="1600" b="1" dirty="0" smtClean="0"/>
              <a:t>PLAN DE TRABAJO PROYECTO </a:t>
            </a:r>
            <a:r>
              <a:rPr lang="es-CO" sz="1600" b="1" dirty="0"/>
              <a:t>ALMACEN PCS S.A.S</a:t>
            </a:r>
            <a:endParaRPr lang="es-ES" sz="1600" b="1" dirty="0"/>
          </a:p>
          <a:p>
            <a:pPr marL="0" lvl="1"/>
            <a:endParaRPr lang="es-ES" sz="1600" dirty="0"/>
          </a:p>
          <a:p>
            <a:endParaRPr lang="es-E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59075" y="1896870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13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979" y="4302549"/>
            <a:ext cx="599166" cy="56447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2 CuadroTexto"/>
          <p:cNvSpPr txBox="1"/>
          <p:nvPr/>
        </p:nvSpPr>
        <p:spPr>
          <a:xfrm>
            <a:off x="589084" y="2127738"/>
            <a:ext cx="46775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dirty="0" smtClean="0"/>
              <a:t>PLAN DE TRABAJO</a:t>
            </a:r>
          </a:p>
          <a:p>
            <a:pPr marL="342900" indent="-342900">
              <a:buAutoNum type="arabicPeriod"/>
            </a:pPr>
            <a:endParaRPr lang="es-ES" dirty="0" smtClean="0"/>
          </a:p>
          <a:p>
            <a:pPr marL="342900" indent="-342900">
              <a:buAutoNum type="arabicPeriod"/>
            </a:pPr>
            <a:endParaRPr lang="es-ES" dirty="0" smtClean="0"/>
          </a:p>
          <a:p>
            <a:pPr marL="342900" indent="-342900">
              <a:buAutoNum type="arabicPeriod" startAt="2"/>
            </a:pPr>
            <a:r>
              <a:rPr lang="es-ES" dirty="0" smtClean="0"/>
              <a:t>CRONOGRAMA</a:t>
            </a:r>
          </a:p>
          <a:p>
            <a:pPr marL="342900" indent="-342900">
              <a:buAutoNum type="arabicPeriod" startAt="2"/>
            </a:pPr>
            <a:endParaRPr lang="es-ES" dirty="0" smtClean="0"/>
          </a:p>
          <a:p>
            <a:pPr marL="342900" indent="-342900">
              <a:buAutoNum type="arabicPeriod" startAt="2"/>
            </a:pPr>
            <a:endParaRPr lang="es-ES" dirty="0" smtClean="0"/>
          </a:p>
          <a:p>
            <a:pPr marL="342900" indent="-342900">
              <a:buAutoNum type="arabicPeriod" startAt="3"/>
            </a:pPr>
            <a:r>
              <a:rPr lang="es-ES" dirty="0" smtClean="0"/>
              <a:t>PRESUPUESTO</a:t>
            </a:r>
          </a:p>
          <a:p>
            <a:pPr marL="342900" indent="-342900">
              <a:buAutoNum type="arabicPeriod" startAt="3"/>
            </a:pPr>
            <a:endParaRPr lang="es-ES" dirty="0" smtClean="0"/>
          </a:p>
          <a:p>
            <a:pPr marL="342900" indent="-342900">
              <a:buAutoNum type="arabicPeriod" startAt="3"/>
            </a:pPr>
            <a:endParaRPr lang="es-ES" dirty="0" smtClean="0"/>
          </a:p>
          <a:p>
            <a:r>
              <a:rPr lang="es-ES" dirty="0" smtClean="0"/>
              <a:t>4.   PERFILES  INTEGRANTES DEL PROYECTO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9" y="1446884"/>
            <a:ext cx="1361707" cy="1361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409" y="2555900"/>
            <a:ext cx="1473642" cy="1024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546" y="3416339"/>
            <a:ext cx="1181100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373" y="3815861"/>
            <a:ext cx="1110391" cy="1110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237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874" y="238073"/>
            <a:ext cx="608543" cy="59294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71492" y="1134209"/>
            <a:ext cx="584032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s-CO" sz="1600" b="1" dirty="0" smtClean="0"/>
              <a:t>DIAGRAMA DE  DESPLIEGUE </a:t>
            </a:r>
            <a:r>
              <a:rPr lang="es-CO" sz="1600" b="1" dirty="0"/>
              <a:t>ALMACEN PCS S.A.S</a:t>
            </a:r>
            <a:endParaRPr lang="es-ES" sz="1600" b="1" dirty="0"/>
          </a:p>
          <a:p>
            <a:pPr marL="0" lvl="1"/>
            <a:endParaRPr lang="es-ES" sz="1600" dirty="0"/>
          </a:p>
          <a:p>
            <a:endParaRPr lang="es-E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59075" y="1896870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13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979" y="4302549"/>
            <a:ext cx="599166" cy="564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1 CuadroTexto"/>
          <p:cNvSpPr txBox="1"/>
          <p:nvPr/>
        </p:nvSpPr>
        <p:spPr>
          <a:xfrm>
            <a:off x="1143000" y="2272982"/>
            <a:ext cx="3420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Diagrama de despliegue  realizado con la herramienta  </a:t>
            </a:r>
            <a:r>
              <a:rPr lang="es-ES" dirty="0" err="1" smtClean="0"/>
              <a:t>Star</a:t>
            </a:r>
            <a:r>
              <a:rPr lang="es-ES" dirty="0" smtClean="0"/>
              <a:t> UML</a:t>
            </a:r>
            <a:endParaRPr lang="es-E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191" y="1634122"/>
            <a:ext cx="23812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93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159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118</Words>
  <Application>Microsoft Office PowerPoint</Application>
  <PresentationFormat>Presentación en pantalla (16:9)</PresentationFormat>
  <Paragraphs>27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Samsung</cp:lastModifiedBy>
  <cp:revision>22</cp:revision>
  <dcterms:created xsi:type="dcterms:W3CDTF">2019-11-27T03:16:21Z</dcterms:created>
  <dcterms:modified xsi:type="dcterms:W3CDTF">2021-05-28T15:23:23Z</dcterms:modified>
</cp:coreProperties>
</file>