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47B5-1D7A-4F72-A8A1-26D55DC7692E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F18E-7EE0-4262-8FAB-E83EADBBBB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82B3E83-933D-4F77-AF09-FD3A4C045451}" type="datetime1">
              <a:rPr lang="pt-PT" smtClean="0"/>
              <a:t>14/12/2021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1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FD4-80AF-4101-ABFD-8F34BC14754D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E55-3DB1-4014-BCD4-02131F56A97E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9506-5307-4936-99F9-79CF2DBB03C4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332C778-ED8A-4EAC-A7A3-3F4074C96C4F}" type="datetime1">
              <a:rPr lang="pt-PT" smtClean="0"/>
              <a:t>14/12/2021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A13134A-DD9D-4DE9-AC51-42647BFE3557}" type="datetime1">
              <a:rPr lang="pt-PT" smtClean="0"/>
              <a:t>14/12/2021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06E0-4542-4B57-93E7-BF0FDAD282B1}" type="datetime1">
              <a:rPr lang="pt-PT" smtClean="0"/>
              <a:t>14/12/2021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A5AE-DBC1-492E-A744-53514998F8B1}" type="datetime1">
              <a:rPr lang="pt-PT" smtClean="0"/>
              <a:t>14/12/2021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DCF3519-6549-4EB6-8343-2F444AAD55ED}" type="datetime1">
              <a:rPr lang="pt-PT" smtClean="0"/>
              <a:t>14/12/2021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3F8760C-922D-488F-A2BA-54B6A0D8D45C}" type="datetime1">
              <a:rPr lang="pt-PT" smtClean="0"/>
              <a:t>14/12/2021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6AB6-8448-4AD8-8B3F-E2B21DA9A815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Carolina Brandão, Fábio Sá, Gabriel Machado Jr.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4461@edu.fc.up.p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up202008860@edu.fe.up.pt" TargetMode="External"/><Relationship Id="rId4" Type="http://schemas.openxmlformats.org/officeDocument/2006/relationships/hyperlink" Target="mailto:up202007658@edu.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66327-00C9-4FEE-8117-FEFC1033D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B7EE16-7EE7-437C-A29F-FB3D520B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Gestão de informação em uma companhia aérea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D4197-D67C-4864-AAAB-06D7EBE9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6455291" cy="2055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Grupo 50: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Ana Carolina Brandão 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up202004461@edu.fc.up.pt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Fábio Sá </a:t>
            </a:r>
            <a:r>
              <a:rPr lang="en-US" sz="2000" b="0" i="0" dirty="0">
                <a:solidFill>
                  <a:srgbClr val="FFFFFF"/>
                </a:solidFill>
                <a:effectLst/>
                <a:hlinkClick r:id="rId4"/>
              </a:rPr>
              <a:t>up202007658@edu.fe.up.pt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Gabriel Machado Jr. </a:t>
            </a:r>
            <a:r>
              <a:rPr lang="en-US" sz="2000" b="0" i="0" dirty="0">
                <a:solidFill>
                  <a:srgbClr val="FFFFFF"/>
                </a:solidFill>
                <a:effectLst/>
                <a:hlinkClick r:id="rId5"/>
              </a:rPr>
              <a:t>up202008860@edu.fe.up.pt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AABBC05-BDD8-4E19-833F-D68EE65E4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69" y="5643650"/>
            <a:ext cx="3096031" cy="12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8C0E-17D3-4FC9-8A91-D190EF58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3503EF-0390-4961-9344-52F0D30F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Descrever uma "</a:t>
            </a:r>
            <a:r>
              <a:rPr lang="pt-PT" b="0" i="0" dirty="0" err="1">
                <a:solidFill>
                  <a:srgbClr val="373A3C"/>
                </a:solidFill>
                <a:effectLst/>
                <a:latin typeface="-apple-system"/>
              </a:rPr>
              <a:t>feature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" que esteja muito bem implementada no trabalho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7418EB-8F07-441E-8B2D-198BF04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731588-FF9C-4505-8FAF-4A6AC919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6814-510D-4358-AEB4-C617E925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8EC3D7-3845-4D75-9096-376E5D4C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Esforço de cada elemento do grupo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03459F-B042-403C-9CA3-7964B3E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E2AB29-70EC-4100-B830-75A9DC17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0AD8-8139-4E75-A24B-25762E5E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85AB4-1AB9-42D2-8102-0149DE6A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842092-F8CA-4D0C-8312-F9A4D53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EC0E-94C9-4EDF-816B-EBA1B44DB94C}" type="datetime1">
              <a:rPr lang="pt-PT" smtClean="0"/>
              <a:t>14/12/2021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C37573-F2A9-4A96-BEA7-A61DC043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E9003-4A85-4A78-BABC-0010AA31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da solução, identificação de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336D73-7A36-4E95-9F76-4520A9DB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937BD0-8CFA-4DC4-A45B-B6B85E00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892-3D68-4354-9DA2-EE933DD878ED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0A69DC-A738-4607-B84A-9A359823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E59-8DF6-4FEA-B5F6-14D45F1D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da solução, identificação de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F29E79-2279-4C0D-9FAF-FF35261C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66FE7-B971-4677-9AE1-FF6C5A65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37-93FE-4F95-A482-87F9D7D4D65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284F74-D567-4CE1-9CBA-DC9A554D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0FBB-AB40-4EC3-8F44-8E6EE089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BBCB15-5465-4D8C-9529-C6ADB759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60CB6D-74EF-4785-AEA5-2FA8C51E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665-E321-477D-A16A-C3BB5B83A2D9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4299E4-7624-4854-AF14-494F7ECB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BF8EB-B186-419F-82AB-98AEB436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62DDEA-63F7-4549-A270-168605D8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4328D7-4601-4BA5-A3C1-BECA12A5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137D03-18C4-48F2-A087-8B3FEB6A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ADAD7-AAC7-4386-A4B2-8F2EEC0A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44C435-F077-4C34-90CA-8C7C1ED2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Incluindo CRUD, listagens, pesquisa e outras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F6D3C-4355-4B67-8208-2780E8A2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297F39-86EE-4E9D-A206-777ACC62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ADAD7-AAC7-4386-A4B2-8F2EEC0A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44C435-F077-4C34-90CA-8C7C1ED2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Incluindo CRUD, listagens, pesquisa e outras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F6D3C-4355-4B67-8208-2780E8A2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297F39-86EE-4E9D-A206-777ACC62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ADAD7-AAC7-4386-A4B2-8F2EEC0A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44C435-F077-4C34-90CA-8C7C1ED2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Incluindo CRUD, listagens, pesquisa e outras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F6D3C-4355-4B67-8208-2780E8A2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8B0A-801B-4CC7-A53B-F136A96E977B}" type="datetime1">
              <a:rPr lang="pt-PT" smtClean="0"/>
              <a:t>14/12/2021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297F39-86EE-4E9D-A206-777ACC62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Carolina Brandão, Fábio Sá, Gabriel Machado Jr.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95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242</Words>
  <Application>Microsoft Office PowerPoint</Application>
  <PresentationFormat>Ecrã Panorâmico</PresentationFormat>
  <Paragraphs>41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Avenir Next LT Pro</vt:lpstr>
      <vt:lpstr>Calibri</vt:lpstr>
      <vt:lpstr>Neue Haas Grotesk Text Pro</vt:lpstr>
      <vt:lpstr>AccentBoxVTI</vt:lpstr>
      <vt:lpstr>Gestão de informação em uma companhia aérea </vt:lpstr>
      <vt:lpstr>Descrição do problema</vt:lpstr>
      <vt:lpstr>Descrição da solução, identificação de algoritmos relevantes</vt:lpstr>
      <vt:lpstr>Descrição da solução, identificação de algoritmos relevantes</vt:lpstr>
      <vt:lpstr>Diagrama de classes</vt:lpstr>
      <vt:lpstr>Estrutura de ficheiros</vt:lpstr>
      <vt:lpstr>Lista de funcionalidades implementadas</vt:lpstr>
      <vt:lpstr>Lista de funcionalidades implementadas</vt:lpstr>
      <vt:lpstr>Lista de funcionalidades implementadas</vt:lpstr>
      <vt:lpstr>Destaque de funcionalidade</vt:lpstr>
      <vt:lpstr>Principais 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informação em uma companhia aérea </dc:title>
  <dc:creator>Ana Carolina Araújo Marques de Brito Brandão</dc:creator>
  <cp:lastModifiedBy>Ana Carolina Araújo Marques de Brito Brandão</cp:lastModifiedBy>
  <cp:revision>1</cp:revision>
  <dcterms:created xsi:type="dcterms:W3CDTF">2021-12-14T09:35:23Z</dcterms:created>
  <dcterms:modified xsi:type="dcterms:W3CDTF">2021-12-14T10:09:04Z</dcterms:modified>
</cp:coreProperties>
</file>