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ED5"/>
    <a:srgbClr val="2A3159"/>
    <a:srgbClr val="4F4C8A"/>
    <a:srgbClr val="9C8CB1"/>
    <a:srgbClr val="776EA2"/>
    <a:srgbClr val="FFFFFF"/>
    <a:srgbClr val="F2F2F2"/>
    <a:srgbClr val="2C3175"/>
    <a:srgbClr val="1D5BA7"/>
    <a:srgbClr val="92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43E6-165D-5FC7-8919-3AD851E7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679C78-B397-5CE3-A195-1CB3A981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DFEEA-D3B3-9D20-2AE8-1DB355D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33F68-C084-D4A2-D698-F2F95DDC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28222-7AC2-AE2F-AAA1-9EA2EF1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528C9-4DEC-4C36-3505-5AA22AC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8E34E-BA9E-F25E-059D-207CE847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090CA-7BF0-31B6-06E1-20A643A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B8F2D-82DC-353F-090D-7B08DB11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B7FB0-A2DE-32FD-9515-9B10EE6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7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7B216-0EA1-0FD0-4398-7528802C2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0D573D-E9EC-C3D0-5582-AF21AC79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2E18F-4385-9BBE-8935-8FFEE6F9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EDF32-0A6A-F71B-4890-291CCA69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03C1C-F2C8-86C0-1C53-A5930F8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4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7FF9-7B1A-3D27-F8EC-BA8D536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6959B-D63B-2448-F2D0-E117DBFB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B1E73-A0A0-05A7-FF6F-35A7B7C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0F772-3D28-AC69-B0BF-12FF95E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F32BA-E7C6-378E-BC78-D7FFFC8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177F9-F957-3399-7A88-E6471DC0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AC38C-9C6F-0C5D-A0C3-DC23C738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939D-63AB-1CD0-FD74-A79661B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FCAFF-EE6B-4C7D-D43F-B86545E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FB880-9876-DB4D-7E26-E69ADDC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0667-60EA-E4FB-0723-D77C622E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751E9-4E40-A14A-9EB5-628C670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BBCF4-1A65-0C1B-589D-9E627BEB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14138-0D53-B95B-8277-F80839A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4766A-EE73-B565-B3C7-6BD6CF1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71E47-CC5A-C22B-DF13-F0A9954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4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132D0-A323-5274-9CF0-DFBD9AC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548B7-3BDD-CB1C-71E6-FFE0E9FB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ABEB1-855E-F461-8F26-1678E449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B9BBC3-7CDF-CFAE-0E55-6EB3F7AF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7085D5-5F7A-5EE4-2A76-CBC60B35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0335E0-8AFF-CB12-423B-90FA857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597077-1BB1-140F-5C9F-2CBEE65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9A706-900D-D27C-E691-2F1D7C8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27B1-6545-2AC2-18CB-820BDDBE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CAB00D-D05B-D1B6-1A4E-74C77B34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48D77-85AC-C9EE-7E92-40CA0E8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244100-315A-392D-8BA7-291108E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E1358-6A45-D9A7-1593-00BC103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69E64-0EC8-BFCD-4983-3CDCEC8A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5AAD4-E48E-C001-43CD-35E5EAAF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D24E-55A8-935A-D838-28BB8ADE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A1865-E6CC-58A7-EEA8-048AB912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371AA-C67C-A60F-C827-C8068361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0BFA9-F1F9-0BEC-AFBA-FA50AA8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36F55-21D2-A63A-CD02-D7E88C60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35237-42B6-A8F5-7DD2-169BC798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6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6EC2-4EFB-7650-4512-995DD9DE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58F34F-DC3E-DDC1-733E-1955B542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08B47-B71A-FF81-8E30-7CCAE8B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EA6B1-A6C8-F9EC-82FF-710F24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180F6-5211-D5FA-F730-98959F28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7E02C3-80C9-4253-1D3D-12DA9E8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04F525-5A6C-76B8-E0D1-D32F10C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137CB-955F-1E32-CB02-A072972D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FAEE-8163-C486-AD8A-4985AB91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A29D-12B0-4F5D-8AAB-797661EF75B4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8D211-C9E3-B76E-EC03-E5567426C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223BB-EC73-81CC-FB36-B751F5CA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40D1CE7-0CE9-9C48-7109-EBB6923CF3DF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Superiores Arredondados 57">
            <a:extLst>
              <a:ext uri="{FF2B5EF4-FFF2-40B4-BE49-F238E27FC236}">
                <a16:creationId xmlns:a16="http://schemas.microsoft.com/office/drawing/2014/main" id="{3FB4F3BB-79E3-E76C-E245-0E8059534DC5}"/>
              </a:ext>
            </a:extLst>
          </p:cNvPr>
          <p:cNvSpPr/>
          <p:nvPr/>
        </p:nvSpPr>
        <p:spPr>
          <a:xfrm>
            <a:off x="200025" y="5234474"/>
            <a:ext cx="1177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Superiores Arredondados 58">
            <a:extLst>
              <a:ext uri="{FF2B5EF4-FFF2-40B4-BE49-F238E27FC236}">
                <a16:creationId xmlns:a16="http://schemas.microsoft.com/office/drawing/2014/main" id="{0A64D255-B757-6DCF-F6B1-8E30A8D31F00}"/>
              </a:ext>
            </a:extLst>
          </p:cNvPr>
          <p:cNvSpPr/>
          <p:nvPr/>
        </p:nvSpPr>
        <p:spPr>
          <a:xfrm flipV="1">
            <a:off x="200025" y="5486474"/>
            <a:ext cx="11772000" cy="1184765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Superiores Arredondados 55">
            <a:extLst>
              <a:ext uri="{FF2B5EF4-FFF2-40B4-BE49-F238E27FC236}">
                <a16:creationId xmlns:a16="http://schemas.microsoft.com/office/drawing/2014/main" id="{67BC4B15-B5C4-FFA2-9068-BF74D8170747}"/>
              </a:ext>
            </a:extLst>
          </p:cNvPr>
          <p:cNvSpPr/>
          <p:nvPr/>
        </p:nvSpPr>
        <p:spPr>
          <a:xfrm>
            <a:off x="9159473" y="1582038"/>
            <a:ext cx="280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A7919353-3DE1-45C0-FD4C-4A30665FA533}"/>
              </a:ext>
            </a:extLst>
          </p:cNvPr>
          <p:cNvSpPr/>
          <p:nvPr/>
        </p:nvSpPr>
        <p:spPr>
          <a:xfrm flipV="1">
            <a:off x="9156548" y="1833156"/>
            <a:ext cx="2808000" cy="3201885"/>
          </a:xfrm>
          <a:prstGeom prst="round2SameRect">
            <a:avLst>
              <a:gd name="adj1" fmla="val 39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Superiores Arredondados 51">
            <a:extLst>
              <a:ext uri="{FF2B5EF4-FFF2-40B4-BE49-F238E27FC236}">
                <a16:creationId xmlns:a16="http://schemas.microsoft.com/office/drawing/2014/main" id="{31260D03-84F8-F43C-4451-2BB77AAD5E59}"/>
              </a:ext>
            </a:extLst>
          </p:cNvPr>
          <p:cNvSpPr/>
          <p:nvPr/>
        </p:nvSpPr>
        <p:spPr>
          <a:xfrm>
            <a:off x="197243" y="3550091"/>
            <a:ext cx="871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Superiores Arredondados 52">
            <a:extLst>
              <a:ext uri="{FF2B5EF4-FFF2-40B4-BE49-F238E27FC236}">
                <a16:creationId xmlns:a16="http://schemas.microsoft.com/office/drawing/2014/main" id="{2BCA4814-35EE-D18F-8F2E-2557801998C3}"/>
              </a:ext>
            </a:extLst>
          </p:cNvPr>
          <p:cNvSpPr/>
          <p:nvPr/>
        </p:nvSpPr>
        <p:spPr>
          <a:xfrm flipV="1">
            <a:off x="197243" y="3804101"/>
            <a:ext cx="8712000" cy="123094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0E5661-46C3-23E3-EA33-3772B6BF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42" y="100729"/>
            <a:ext cx="745713" cy="36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E29F7E-4162-061E-0DF9-DDA5F7BA1A94}"/>
              </a:ext>
            </a:extLst>
          </p:cNvPr>
          <p:cNvSpPr txBox="1"/>
          <p:nvPr/>
        </p:nvSpPr>
        <p:spPr>
          <a:xfrm>
            <a:off x="49095" y="48892"/>
            <a:ext cx="32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Recursos Humanos -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869AB-62E8-A5C1-8A3A-4BDD0C2A4575}"/>
              </a:ext>
            </a:extLst>
          </p:cNvPr>
          <p:cNvSpPr txBox="1"/>
          <p:nvPr/>
        </p:nvSpPr>
        <p:spPr>
          <a:xfrm>
            <a:off x="3733516" y="70144"/>
            <a:ext cx="18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92BED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Funcionários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1E7D39-3BDE-B26F-0EF3-D1D31561DF98}"/>
              </a:ext>
            </a:extLst>
          </p:cNvPr>
          <p:cNvSpPr txBox="1"/>
          <p:nvPr/>
        </p:nvSpPr>
        <p:spPr>
          <a:xfrm>
            <a:off x="6222968" y="70144"/>
            <a:ext cx="12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4EBF79-B516-5215-3598-84343A8BB36E}"/>
              </a:ext>
            </a:extLst>
          </p:cNvPr>
          <p:cNvSpPr txBox="1"/>
          <p:nvPr/>
        </p:nvSpPr>
        <p:spPr>
          <a:xfrm>
            <a:off x="5490693" y="31060"/>
            <a:ext cx="3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</a:t>
            </a:r>
          </a:p>
        </p:txBody>
      </p:sp>
      <p:pic>
        <p:nvPicPr>
          <p:cNvPr id="20" name="Gráfico 19" descr="Usuários com preenchimento sólido">
            <a:extLst>
              <a:ext uri="{FF2B5EF4-FFF2-40B4-BE49-F238E27FC236}">
                <a16:creationId xmlns:a16="http://schemas.microsoft.com/office/drawing/2014/main" id="{535BC7CF-9204-3722-B6FA-156A2E11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516" y="91417"/>
            <a:ext cx="360000" cy="360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1F59110-E872-7E60-2DD9-E182341AEF32}"/>
              </a:ext>
            </a:extLst>
          </p:cNvPr>
          <p:cNvSpPr/>
          <p:nvPr/>
        </p:nvSpPr>
        <p:spPr>
          <a:xfrm>
            <a:off x="191764" y="717850"/>
            <a:ext cx="1980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D3B7B-3A40-5F36-C860-E04B3316BC6C}"/>
              </a:ext>
            </a:extLst>
          </p:cNvPr>
          <p:cNvSpPr/>
          <p:nvPr/>
        </p:nvSpPr>
        <p:spPr>
          <a:xfrm>
            <a:off x="2436393" y="717850"/>
            <a:ext cx="1980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685D63B-1F64-C8FE-DFA6-E58347CEB179}"/>
              </a:ext>
            </a:extLst>
          </p:cNvPr>
          <p:cNvSpPr/>
          <p:nvPr/>
        </p:nvSpPr>
        <p:spPr>
          <a:xfrm>
            <a:off x="4681022" y="717850"/>
            <a:ext cx="1980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6E1AD46-6312-A5C8-27E4-FA8C7DFECDBF}"/>
              </a:ext>
            </a:extLst>
          </p:cNvPr>
          <p:cNvSpPr/>
          <p:nvPr/>
        </p:nvSpPr>
        <p:spPr>
          <a:xfrm>
            <a:off x="6925651" y="716309"/>
            <a:ext cx="1980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" name="Gráfico 111" descr="Usuários com preenchimento sólido">
            <a:extLst>
              <a:ext uri="{FF2B5EF4-FFF2-40B4-BE49-F238E27FC236}">
                <a16:creationId xmlns:a16="http://schemas.microsoft.com/office/drawing/2014/main" id="{6299E815-D26C-B3E7-1C31-B71503150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5492" y="987739"/>
            <a:ext cx="360000" cy="360000"/>
          </a:xfrm>
          <a:prstGeom prst="rect">
            <a:avLst/>
          </a:prstGeom>
        </p:spPr>
      </p:pic>
      <p:pic>
        <p:nvPicPr>
          <p:cNvPr id="113" name="Gráfico 112" descr="Crescimento Comercial com preenchimento sólido">
            <a:extLst>
              <a:ext uri="{FF2B5EF4-FFF2-40B4-BE49-F238E27FC236}">
                <a16:creationId xmlns:a16="http://schemas.microsoft.com/office/drawing/2014/main" id="{3A9EC55C-B8FD-96D3-9AAC-9B244BB4B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1373" y="987739"/>
            <a:ext cx="360000" cy="360000"/>
          </a:xfrm>
          <a:prstGeom prst="rect">
            <a:avLst/>
          </a:prstGeom>
        </p:spPr>
      </p:pic>
      <p:pic>
        <p:nvPicPr>
          <p:cNvPr id="119" name="Gráfico 118" descr="Dinheiro">
            <a:extLst>
              <a:ext uri="{FF2B5EF4-FFF2-40B4-BE49-F238E27FC236}">
                <a16:creationId xmlns:a16="http://schemas.microsoft.com/office/drawing/2014/main" id="{1638625E-8577-A9D7-A67B-2BE9B87F3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2143" y="91417"/>
            <a:ext cx="360000" cy="360000"/>
          </a:xfrm>
          <a:prstGeom prst="rect">
            <a:avLst/>
          </a:prstGeom>
        </p:spPr>
      </p:pic>
      <p:pic>
        <p:nvPicPr>
          <p:cNvPr id="121" name="Gráfico 120" descr="Tendência descendente">
            <a:extLst>
              <a:ext uri="{FF2B5EF4-FFF2-40B4-BE49-F238E27FC236}">
                <a16:creationId xmlns:a16="http://schemas.microsoft.com/office/drawing/2014/main" id="{AC00A4AB-33B6-737D-3949-765525310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0836" y="987739"/>
            <a:ext cx="360000" cy="360000"/>
          </a:xfrm>
          <a:prstGeom prst="rect">
            <a:avLst/>
          </a:prstGeom>
        </p:spPr>
      </p:pic>
      <p:pic>
        <p:nvPicPr>
          <p:cNvPr id="137" name="Gráfico 136" descr="Círculos com setas">
            <a:extLst>
              <a:ext uri="{FF2B5EF4-FFF2-40B4-BE49-F238E27FC236}">
                <a16:creationId xmlns:a16="http://schemas.microsoft.com/office/drawing/2014/main" id="{DA8B85B7-23EF-73C2-2FF1-2CF20163AE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1002" y="975294"/>
            <a:ext cx="360000" cy="360000"/>
          </a:xfrm>
          <a:prstGeom prst="rect">
            <a:avLst/>
          </a:prstGeom>
        </p:spPr>
      </p:pic>
      <p:sp>
        <p:nvSpPr>
          <p:cNvPr id="148" name="Retângulo 147">
            <a:extLst>
              <a:ext uri="{FF2B5EF4-FFF2-40B4-BE49-F238E27FC236}">
                <a16:creationId xmlns:a16="http://schemas.microsoft.com/office/drawing/2014/main" id="{FD0C6759-AA22-F88C-102A-B3FB075F4C29}"/>
              </a:ext>
            </a:extLst>
          </p:cNvPr>
          <p:cNvSpPr/>
          <p:nvPr/>
        </p:nvSpPr>
        <p:spPr>
          <a:xfrm>
            <a:off x="6745651" y="2810109"/>
            <a:ext cx="2160000" cy="214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Superiores Arredondados 45">
            <a:extLst>
              <a:ext uri="{FF2B5EF4-FFF2-40B4-BE49-F238E27FC236}">
                <a16:creationId xmlns:a16="http://schemas.microsoft.com/office/drawing/2014/main" id="{CC25097E-197B-D4E3-95F0-E575E8F9B7CE}"/>
              </a:ext>
            </a:extLst>
          </p:cNvPr>
          <p:cNvSpPr/>
          <p:nvPr/>
        </p:nvSpPr>
        <p:spPr>
          <a:xfrm>
            <a:off x="203505" y="1582038"/>
            <a:ext cx="288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Superiores Arredondados 46">
            <a:extLst>
              <a:ext uri="{FF2B5EF4-FFF2-40B4-BE49-F238E27FC236}">
                <a16:creationId xmlns:a16="http://schemas.microsoft.com/office/drawing/2014/main" id="{2B914658-E9F6-2808-453E-1EA96BE41E8F}"/>
              </a:ext>
            </a:extLst>
          </p:cNvPr>
          <p:cNvSpPr/>
          <p:nvPr/>
        </p:nvSpPr>
        <p:spPr>
          <a:xfrm flipV="1">
            <a:off x="203505" y="1833156"/>
            <a:ext cx="2880000" cy="151200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Superiores Arredondados 47">
            <a:extLst>
              <a:ext uri="{FF2B5EF4-FFF2-40B4-BE49-F238E27FC236}">
                <a16:creationId xmlns:a16="http://schemas.microsoft.com/office/drawing/2014/main" id="{A92AF416-1979-208D-D173-5AB3768E23D7}"/>
              </a:ext>
            </a:extLst>
          </p:cNvPr>
          <p:cNvSpPr/>
          <p:nvPr/>
        </p:nvSpPr>
        <p:spPr>
          <a:xfrm>
            <a:off x="6741157" y="1582038"/>
            <a:ext cx="21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Superiores Arredondados 48">
            <a:extLst>
              <a:ext uri="{FF2B5EF4-FFF2-40B4-BE49-F238E27FC236}">
                <a16:creationId xmlns:a16="http://schemas.microsoft.com/office/drawing/2014/main" id="{C674A524-C233-BF73-1F8B-1919490A6802}"/>
              </a:ext>
            </a:extLst>
          </p:cNvPr>
          <p:cNvSpPr/>
          <p:nvPr/>
        </p:nvSpPr>
        <p:spPr>
          <a:xfrm flipV="1">
            <a:off x="6741157" y="1833156"/>
            <a:ext cx="2160000" cy="151200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Superiores Arredondados 49">
            <a:extLst>
              <a:ext uri="{FF2B5EF4-FFF2-40B4-BE49-F238E27FC236}">
                <a16:creationId xmlns:a16="http://schemas.microsoft.com/office/drawing/2014/main" id="{B64A7161-8FF8-5245-C28D-05A35B1BD8F6}"/>
              </a:ext>
            </a:extLst>
          </p:cNvPr>
          <p:cNvSpPr/>
          <p:nvPr/>
        </p:nvSpPr>
        <p:spPr>
          <a:xfrm>
            <a:off x="3302995" y="1582038"/>
            <a:ext cx="324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Superiores Arredondados 50">
            <a:extLst>
              <a:ext uri="{FF2B5EF4-FFF2-40B4-BE49-F238E27FC236}">
                <a16:creationId xmlns:a16="http://schemas.microsoft.com/office/drawing/2014/main" id="{2D66AC29-5414-EBD3-EAFF-E1D9D0C173EB}"/>
              </a:ext>
            </a:extLst>
          </p:cNvPr>
          <p:cNvSpPr/>
          <p:nvPr/>
        </p:nvSpPr>
        <p:spPr>
          <a:xfrm flipV="1">
            <a:off x="3302995" y="1824795"/>
            <a:ext cx="3240000" cy="151200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8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6E07657-39B2-6865-70F9-05D9CF600AD8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0E5661-46C3-23E3-EA33-3772B6BF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42" y="100729"/>
            <a:ext cx="745713" cy="360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1F59110-E872-7E60-2DD9-E182341AEF32}"/>
              </a:ext>
            </a:extLst>
          </p:cNvPr>
          <p:cNvSpPr/>
          <p:nvPr/>
        </p:nvSpPr>
        <p:spPr>
          <a:xfrm>
            <a:off x="191764" y="717557"/>
            <a:ext cx="2592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6E1AD46-6312-A5C8-27E4-FA8C7DFECDBF}"/>
              </a:ext>
            </a:extLst>
          </p:cNvPr>
          <p:cNvSpPr/>
          <p:nvPr/>
        </p:nvSpPr>
        <p:spPr>
          <a:xfrm>
            <a:off x="3070920" y="717557"/>
            <a:ext cx="2592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CE249D2-7225-EF10-3456-C3F363C03948}"/>
              </a:ext>
            </a:extLst>
          </p:cNvPr>
          <p:cNvSpPr txBox="1"/>
          <p:nvPr/>
        </p:nvSpPr>
        <p:spPr>
          <a:xfrm>
            <a:off x="49095" y="48892"/>
            <a:ext cx="32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Recursos Humanos -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F03ADD9-7480-D708-3E5C-4E71F590E856}"/>
              </a:ext>
            </a:extLst>
          </p:cNvPr>
          <p:cNvSpPr txBox="1"/>
          <p:nvPr/>
        </p:nvSpPr>
        <p:spPr>
          <a:xfrm>
            <a:off x="3733516" y="70144"/>
            <a:ext cx="18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Funcionários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1C7340F-32B8-E379-A008-538D7E4BBCF1}"/>
              </a:ext>
            </a:extLst>
          </p:cNvPr>
          <p:cNvSpPr txBox="1"/>
          <p:nvPr/>
        </p:nvSpPr>
        <p:spPr>
          <a:xfrm>
            <a:off x="6222968" y="70144"/>
            <a:ext cx="12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92BED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Salários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EB93622-3DC8-E8E8-5F69-B742396165BB}"/>
              </a:ext>
            </a:extLst>
          </p:cNvPr>
          <p:cNvSpPr txBox="1"/>
          <p:nvPr/>
        </p:nvSpPr>
        <p:spPr>
          <a:xfrm>
            <a:off x="5490693" y="31060"/>
            <a:ext cx="3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</a:t>
            </a:r>
          </a:p>
        </p:txBody>
      </p:sp>
      <p:pic>
        <p:nvPicPr>
          <p:cNvPr id="49" name="Gráfico 48" descr="Usuários com preenchimento sólido">
            <a:extLst>
              <a:ext uri="{FF2B5EF4-FFF2-40B4-BE49-F238E27FC236}">
                <a16:creationId xmlns:a16="http://schemas.microsoft.com/office/drawing/2014/main" id="{FA27A380-655C-EFF2-A86E-F20EE13F1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516" y="91417"/>
            <a:ext cx="360000" cy="360000"/>
          </a:xfrm>
          <a:prstGeom prst="rect">
            <a:avLst/>
          </a:prstGeom>
        </p:spPr>
      </p:pic>
      <p:pic>
        <p:nvPicPr>
          <p:cNvPr id="50" name="Gráfico 49" descr="Dinheiro">
            <a:extLst>
              <a:ext uri="{FF2B5EF4-FFF2-40B4-BE49-F238E27FC236}">
                <a16:creationId xmlns:a16="http://schemas.microsoft.com/office/drawing/2014/main" id="{CF2EE94E-D4D5-CFFA-05A7-C656A6AC0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2143" y="91417"/>
            <a:ext cx="360000" cy="360000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C07C27-622D-E538-1E5E-BC492DF5A638}"/>
              </a:ext>
            </a:extLst>
          </p:cNvPr>
          <p:cNvSpPr/>
          <p:nvPr/>
        </p:nvSpPr>
        <p:spPr>
          <a:xfrm>
            <a:off x="5950076" y="717557"/>
            <a:ext cx="2340000" cy="648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Gráfico 35" descr="Dinheiro">
            <a:extLst>
              <a:ext uri="{FF2B5EF4-FFF2-40B4-BE49-F238E27FC236}">
                <a16:creationId xmlns:a16="http://schemas.microsoft.com/office/drawing/2014/main" id="{D9D3FABE-461F-F5F8-D56C-3628FE641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3972" y="972420"/>
            <a:ext cx="360000" cy="360000"/>
          </a:xfrm>
          <a:prstGeom prst="rect">
            <a:avLst/>
          </a:prstGeom>
        </p:spPr>
      </p:pic>
      <p:pic>
        <p:nvPicPr>
          <p:cNvPr id="17" name="Gráfico 16" descr="Moedas com preenchimento sólido">
            <a:extLst>
              <a:ext uri="{FF2B5EF4-FFF2-40B4-BE49-F238E27FC236}">
                <a16:creationId xmlns:a16="http://schemas.microsoft.com/office/drawing/2014/main" id="{95ADDD9A-6B5E-8C84-EA70-26007415A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2664" y="981945"/>
            <a:ext cx="360000" cy="360000"/>
          </a:xfrm>
          <a:prstGeom prst="rect">
            <a:avLst/>
          </a:prstGeom>
        </p:spPr>
      </p:pic>
      <p:pic>
        <p:nvPicPr>
          <p:cNvPr id="19" name="Gráfico 18" descr="Imposto com preenchimento sólido">
            <a:extLst>
              <a:ext uri="{FF2B5EF4-FFF2-40B4-BE49-F238E27FC236}">
                <a16:creationId xmlns:a16="http://schemas.microsoft.com/office/drawing/2014/main" id="{16ADCF92-F924-89E9-807C-DAF4EAE510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9016" y="984811"/>
            <a:ext cx="360000" cy="360000"/>
          </a:xfrm>
          <a:prstGeom prst="rect">
            <a:avLst/>
          </a:prstGeom>
        </p:spPr>
      </p:pic>
      <p:sp>
        <p:nvSpPr>
          <p:cNvPr id="54" name="Retângulo: Cantos Superiores Arredondados 53">
            <a:extLst>
              <a:ext uri="{FF2B5EF4-FFF2-40B4-BE49-F238E27FC236}">
                <a16:creationId xmlns:a16="http://schemas.microsoft.com/office/drawing/2014/main" id="{55CAAF49-F908-86C9-379B-8602838B43E2}"/>
              </a:ext>
            </a:extLst>
          </p:cNvPr>
          <p:cNvSpPr/>
          <p:nvPr/>
        </p:nvSpPr>
        <p:spPr>
          <a:xfrm>
            <a:off x="200025" y="5234474"/>
            <a:ext cx="1177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Superiores Arredondados 54">
            <a:extLst>
              <a:ext uri="{FF2B5EF4-FFF2-40B4-BE49-F238E27FC236}">
                <a16:creationId xmlns:a16="http://schemas.microsoft.com/office/drawing/2014/main" id="{135A04D2-D812-D193-447F-244DE0611380}"/>
              </a:ext>
            </a:extLst>
          </p:cNvPr>
          <p:cNvSpPr/>
          <p:nvPr/>
        </p:nvSpPr>
        <p:spPr>
          <a:xfrm flipV="1">
            <a:off x="200025" y="5486474"/>
            <a:ext cx="11772000" cy="1184765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Superiores Arredondados 55">
            <a:extLst>
              <a:ext uri="{FF2B5EF4-FFF2-40B4-BE49-F238E27FC236}">
                <a16:creationId xmlns:a16="http://schemas.microsoft.com/office/drawing/2014/main" id="{FF17C7E4-06AC-C9F6-E6EA-9260333E5C76}"/>
              </a:ext>
            </a:extLst>
          </p:cNvPr>
          <p:cNvSpPr/>
          <p:nvPr/>
        </p:nvSpPr>
        <p:spPr>
          <a:xfrm>
            <a:off x="203505" y="1582038"/>
            <a:ext cx="468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D511A8D4-81EA-F69A-F681-F7407F6E8581}"/>
              </a:ext>
            </a:extLst>
          </p:cNvPr>
          <p:cNvSpPr/>
          <p:nvPr/>
        </p:nvSpPr>
        <p:spPr>
          <a:xfrm flipV="1">
            <a:off x="203505" y="1833156"/>
            <a:ext cx="4680000" cy="151200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Superiores Arredondados 57">
            <a:extLst>
              <a:ext uri="{FF2B5EF4-FFF2-40B4-BE49-F238E27FC236}">
                <a16:creationId xmlns:a16="http://schemas.microsoft.com/office/drawing/2014/main" id="{FB4214B2-BFFC-1983-78FF-2220721DCBD6}"/>
              </a:ext>
            </a:extLst>
          </p:cNvPr>
          <p:cNvSpPr/>
          <p:nvPr/>
        </p:nvSpPr>
        <p:spPr>
          <a:xfrm>
            <a:off x="5243336" y="1582038"/>
            <a:ext cx="30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Superiores Arredondados 58">
            <a:extLst>
              <a:ext uri="{FF2B5EF4-FFF2-40B4-BE49-F238E27FC236}">
                <a16:creationId xmlns:a16="http://schemas.microsoft.com/office/drawing/2014/main" id="{3C25BB1F-8627-5F0D-2367-D31A74509959}"/>
              </a:ext>
            </a:extLst>
          </p:cNvPr>
          <p:cNvSpPr/>
          <p:nvPr/>
        </p:nvSpPr>
        <p:spPr>
          <a:xfrm flipV="1">
            <a:off x="5243336" y="1833156"/>
            <a:ext cx="3060000" cy="151200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Superiores Arredondados 59">
            <a:extLst>
              <a:ext uri="{FF2B5EF4-FFF2-40B4-BE49-F238E27FC236}">
                <a16:creationId xmlns:a16="http://schemas.microsoft.com/office/drawing/2014/main" id="{723928A9-6BCC-93CD-22A5-F21765E69013}"/>
              </a:ext>
            </a:extLst>
          </p:cNvPr>
          <p:cNvSpPr/>
          <p:nvPr/>
        </p:nvSpPr>
        <p:spPr>
          <a:xfrm>
            <a:off x="8616589" y="1582038"/>
            <a:ext cx="331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2638C82C-7F7B-9A25-FCA5-0C59CAEC6E40}"/>
              </a:ext>
            </a:extLst>
          </p:cNvPr>
          <p:cNvSpPr/>
          <p:nvPr/>
        </p:nvSpPr>
        <p:spPr>
          <a:xfrm flipV="1">
            <a:off x="8616589" y="1828057"/>
            <a:ext cx="3312000" cy="3201885"/>
          </a:xfrm>
          <a:prstGeom prst="round2SameRect">
            <a:avLst>
              <a:gd name="adj1" fmla="val 39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Cantos Superiores Arredondados 68">
            <a:extLst>
              <a:ext uri="{FF2B5EF4-FFF2-40B4-BE49-F238E27FC236}">
                <a16:creationId xmlns:a16="http://schemas.microsoft.com/office/drawing/2014/main" id="{1D54F6E7-89BB-2AC7-A3EB-932C8F82D421}"/>
              </a:ext>
            </a:extLst>
          </p:cNvPr>
          <p:cNvSpPr/>
          <p:nvPr/>
        </p:nvSpPr>
        <p:spPr>
          <a:xfrm>
            <a:off x="197243" y="3550091"/>
            <a:ext cx="81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: Cantos Superiores Arredondados 70">
            <a:extLst>
              <a:ext uri="{FF2B5EF4-FFF2-40B4-BE49-F238E27FC236}">
                <a16:creationId xmlns:a16="http://schemas.microsoft.com/office/drawing/2014/main" id="{0C8A7C5D-FE0F-F636-CE0C-2DE4D244C831}"/>
              </a:ext>
            </a:extLst>
          </p:cNvPr>
          <p:cNvSpPr/>
          <p:nvPr/>
        </p:nvSpPr>
        <p:spPr>
          <a:xfrm flipV="1">
            <a:off x="197243" y="3804101"/>
            <a:ext cx="8100000" cy="1230940"/>
          </a:xfrm>
          <a:prstGeom prst="round2SameRect">
            <a:avLst>
              <a:gd name="adj1" fmla="val 738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0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46A53C6-B1B2-8291-060A-A97240E2A56B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31382FB4-C08E-73CD-3B2D-A882BED51E1E}"/>
              </a:ext>
            </a:extLst>
          </p:cNvPr>
          <p:cNvSpPr/>
          <p:nvPr/>
        </p:nvSpPr>
        <p:spPr>
          <a:xfrm>
            <a:off x="200025" y="719624"/>
            <a:ext cx="1177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0E5661-46C3-23E3-EA33-3772B6BF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42" y="100729"/>
            <a:ext cx="745713" cy="36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E29F7E-4162-061E-0DF9-DDA5F7BA1A94}"/>
              </a:ext>
            </a:extLst>
          </p:cNvPr>
          <p:cNvSpPr txBox="1"/>
          <p:nvPr/>
        </p:nvSpPr>
        <p:spPr>
          <a:xfrm>
            <a:off x="49095" y="48892"/>
            <a:ext cx="32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Recursos Humanos -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869AB-62E8-A5C1-8A3A-4BDD0C2A4575}"/>
              </a:ext>
            </a:extLst>
          </p:cNvPr>
          <p:cNvSpPr txBox="1"/>
          <p:nvPr/>
        </p:nvSpPr>
        <p:spPr>
          <a:xfrm>
            <a:off x="3733516" y="70144"/>
            <a:ext cx="18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Funcionários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1E7D39-3BDE-B26F-0EF3-D1D31561DF98}"/>
              </a:ext>
            </a:extLst>
          </p:cNvPr>
          <p:cNvSpPr txBox="1"/>
          <p:nvPr/>
        </p:nvSpPr>
        <p:spPr>
          <a:xfrm>
            <a:off x="6222968" y="70144"/>
            <a:ext cx="12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4EBF79-B516-5215-3598-84343A8BB36E}"/>
              </a:ext>
            </a:extLst>
          </p:cNvPr>
          <p:cNvSpPr txBox="1"/>
          <p:nvPr/>
        </p:nvSpPr>
        <p:spPr>
          <a:xfrm>
            <a:off x="5490693" y="31060"/>
            <a:ext cx="3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</a:t>
            </a:r>
          </a:p>
        </p:txBody>
      </p:sp>
      <p:pic>
        <p:nvPicPr>
          <p:cNvPr id="20" name="Gráfico 19" descr="Usuários com preenchimento sólido">
            <a:extLst>
              <a:ext uri="{FF2B5EF4-FFF2-40B4-BE49-F238E27FC236}">
                <a16:creationId xmlns:a16="http://schemas.microsoft.com/office/drawing/2014/main" id="{535BC7CF-9204-3722-B6FA-156A2E11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516" y="91417"/>
            <a:ext cx="360000" cy="360000"/>
          </a:xfrm>
          <a:prstGeom prst="rect">
            <a:avLst/>
          </a:prstGeom>
        </p:spPr>
      </p:pic>
      <p:pic>
        <p:nvPicPr>
          <p:cNvPr id="119" name="Gráfico 118" descr="Dinheiro">
            <a:extLst>
              <a:ext uri="{FF2B5EF4-FFF2-40B4-BE49-F238E27FC236}">
                <a16:creationId xmlns:a16="http://schemas.microsoft.com/office/drawing/2014/main" id="{1638625E-8577-A9D7-A67B-2BE9B87F3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2143" y="91417"/>
            <a:ext cx="360000" cy="360000"/>
          </a:xfrm>
          <a:prstGeom prst="rect">
            <a:avLst/>
          </a:prstGeom>
        </p:spPr>
      </p:pic>
      <p:pic>
        <p:nvPicPr>
          <p:cNvPr id="21" name="Gráfico 20" descr="Seta com retorno na horizontal">
            <a:extLst>
              <a:ext uri="{FF2B5EF4-FFF2-40B4-BE49-F238E27FC236}">
                <a16:creationId xmlns:a16="http://schemas.microsoft.com/office/drawing/2014/main" id="{2C14620A-D819-E1E3-D69C-E1F80EF97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6061" y="98719"/>
            <a:ext cx="360000" cy="360000"/>
          </a:xfrm>
          <a:prstGeom prst="rect">
            <a:avLst/>
          </a:prstGeom>
        </p:spPr>
      </p:pic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CB2C8D8D-0645-4DD7-9628-168B98DDB8BC}"/>
              </a:ext>
            </a:extLst>
          </p:cNvPr>
          <p:cNvSpPr/>
          <p:nvPr/>
        </p:nvSpPr>
        <p:spPr>
          <a:xfrm flipV="1">
            <a:off x="200025" y="971623"/>
            <a:ext cx="11772000" cy="5699615"/>
          </a:xfrm>
          <a:prstGeom prst="round2SameRect">
            <a:avLst>
              <a:gd name="adj1" fmla="val 179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5266E05-E618-A5A7-97DB-24BE1D725051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Superiores Arredondados 28">
            <a:extLst>
              <a:ext uri="{FF2B5EF4-FFF2-40B4-BE49-F238E27FC236}">
                <a16:creationId xmlns:a16="http://schemas.microsoft.com/office/drawing/2014/main" id="{8E81E44B-78A7-3B12-3F37-F00D1297DF1F}"/>
              </a:ext>
            </a:extLst>
          </p:cNvPr>
          <p:cNvSpPr/>
          <p:nvPr/>
        </p:nvSpPr>
        <p:spPr>
          <a:xfrm>
            <a:off x="201513" y="719624"/>
            <a:ext cx="1177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Superiores Arredondados 29">
            <a:extLst>
              <a:ext uri="{FF2B5EF4-FFF2-40B4-BE49-F238E27FC236}">
                <a16:creationId xmlns:a16="http://schemas.microsoft.com/office/drawing/2014/main" id="{1CD30B8F-2F4E-5818-766F-FBA12D598935}"/>
              </a:ext>
            </a:extLst>
          </p:cNvPr>
          <p:cNvSpPr/>
          <p:nvPr/>
        </p:nvSpPr>
        <p:spPr>
          <a:xfrm flipV="1">
            <a:off x="201513" y="971624"/>
            <a:ext cx="11772000" cy="2584076"/>
          </a:xfrm>
          <a:prstGeom prst="round2SameRect">
            <a:avLst>
              <a:gd name="adj1" fmla="val 492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4A91A1F2-7E8B-B599-427D-AA7C8F80843A}"/>
              </a:ext>
            </a:extLst>
          </p:cNvPr>
          <p:cNvSpPr/>
          <p:nvPr/>
        </p:nvSpPr>
        <p:spPr>
          <a:xfrm>
            <a:off x="200025" y="3835163"/>
            <a:ext cx="1177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2A3159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0E5661-46C3-23E3-EA33-3772B6BF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42" y="100729"/>
            <a:ext cx="745713" cy="36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E29F7E-4162-061E-0DF9-DDA5F7BA1A94}"/>
              </a:ext>
            </a:extLst>
          </p:cNvPr>
          <p:cNvSpPr txBox="1"/>
          <p:nvPr/>
        </p:nvSpPr>
        <p:spPr>
          <a:xfrm>
            <a:off x="49095" y="48892"/>
            <a:ext cx="325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Recursos Humanos -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869AB-62E8-A5C1-8A3A-4BDD0C2A4575}"/>
              </a:ext>
            </a:extLst>
          </p:cNvPr>
          <p:cNvSpPr txBox="1"/>
          <p:nvPr/>
        </p:nvSpPr>
        <p:spPr>
          <a:xfrm>
            <a:off x="3733516" y="70144"/>
            <a:ext cx="18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Funcionários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1E7D39-3BDE-B26F-0EF3-D1D31561DF98}"/>
              </a:ext>
            </a:extLst>
          </p:cNvPr>
          <p:cNvSpPr txBox="1"/>
          <p:nvPr/>
        </p:nvSpPr>
        <p:spPr>
          <a:xfrm>
            <a:off x="6222968" y="70144"/>
            <a:ext cx="12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4EBF79-B516-5215-3598-84343A8BB36E}"/>
              </a:ext>
            </a:extLst>
          </p:cNvPr>
          <p:cNvSpPr txBox="1"/>
          <p:nvPr/>
        </p:nvSpPr>
        <p:spPr>
          <a:xfrm>
            <a:off x="5490693" y="31060"/>
            <a:ext cx="3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|</a:t>
            </a:r>
          </a:p>
        </p:txBody>
      </p:sp>
      <p:pic>
        <p:nvPicPr>
          <p:cNvPr id="20" name="Gráfico 19" descr="Usuários com preenchimento sólido">
            <a:extLst>
              <a:ext uri="{FF2B5EF4-FFF2-40B4-BE49-F238E27FC236}">
                <a16:creationId xmlns:a16="http://schemas.microsoft.com/office/drawing/2014/main" id="{535BC7CF-9204-3722-B6FA-156A2E11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516" y="91417"/>
            <a:ext cx="360000" cy="360000"/>
          </a:xfrm>
          <a:prstGeom prst="rect">
            <a:avLst/>
          </a:prstGeom>
        </p:spPr>
      </p:pic>
      <p:pic>
        <p:nvPicPr>
          <p:cNvPr id="119" name="Gráfico 118" descr="Dinheiro">
            <a:extLst>
              <a:ext uri="{FF2B5EF4-FFF2-40B4-BE49-F238E27FC236}">
                <a16:creationId xmlns:a16="http://schemas.microsoft.com/office/drawing/2014/main" id="{1638625E-8577-A9D7-A67B-2BE9B87F3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2143" y="91417"/>
            <a:ext cx="360000" cy="360000"/>
          </a:xfrm>
          <a:prstGeom prst="rect">
            <a:avLst/>
          </a:prstGeom>
        </p:spPr>
      </p:pic>
      <p:pic>
        <p:nvPicPr>
          <p:cNvPr id="25" name="Gráfico 24" descr="Seta com retorno na horizontal">
            <a:extLst>
              <a:ext uri="{FF2B5EF4-FFF2-40B4-BE49-F238E27FC236}">
                <a16:creationId xmlns:a16="http://schemas.microsoft.com/office/drawing/2014/main" id="{D1753914-B60E-6E4D-440C-07ADC6B3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6061" y="98719"/>
            <a:ext cx="360000" cy="360000"/>
          </a:xfrm>
          <a:prstGeom prst="rect">
            <a:avLst/>
          </a:prstGeom>
        </p:spPr>
      </p:pic>
      <p:sp>
        <p:nvSpPr>
          <p:cNvPr id="28" name="Retângulo: Cantos Superiores Arredondados 27">
            <a:extLst>
              <a:ext uri="{FF2B5EF4-FFF2-40B4-BE49-F238E27FC236}">
                <a16:creationId xmlns:a16="http://schemas.microsoft.com/office/drawing/2014/main" id="{7E0B21E2-BFDC-0E62-B06B-D8D3C7C90F64}"/>
              </a:ext>
            </a:extLst>
          </p:cNvPr>
          <p:cNvSpPr/>
          <p:nvPr/>
        </p:nvSpPr>
        <p:spPr>
          <a:xfrm flipV="1">
            <a:off x="200025" y="4087163"/>
            <a:ext cx="11772000" cy="2584076"/>
          </a:xfrm>
          <a:prstGeom prst="round2SameRect">
            <a:avLst>
              <a:gd name="adj1" fmla="val 492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7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869020-DFB5-444C-C191-C184A2A25082}"/>
              </a:ext>
            </a:extLst>
          </p:cNvPr>
          <p:cNvSpPr/>
          <p:nvPr/>
        </p:nvSpPr>
        <p:spPr>
          <a:xfrm>
            <a:off x="457747" y="1135602"/>
            <a:ext cx="914400" cy="91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9CFF8A-D966-CC11-760C-5D9657DCCD8B}"/>
              </a:ext>
            </a:extLst>
          </p:cNvPr>
          <p:cNvSpPr txBox="1"/>
          <p:nvPr/>
        </p:nvSpPr>
        <p:spPr>
          <a:xfrm>
            <a:off x="392648" y="435006"/>
            <a:ext cx="97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Cores</a:t>
            </a:r>
            <a:r>
              <a:rPr lang="pt-BR" sz="2400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6B9349-5B6D-87A3-AF69-C37D9D659909}"/>
              </a:ext>
            </a:extLst>
          </p:cNvPr>
          <p:cNvSpPr/>
          <p:nvPr/>
        </p:nvSpPr>
        <p:spPr>
          <a:xfrm>
            <a:off x="4848357" y="1110447"/>
            <a:ext cx="914400" cy="914400"/>
          </a:xfrm>
          <a:prstGeom prst="rect">
            <a:avLst/>
          </a:prstGeom>
          <a:solidFill>
            <a:srgbClr val="2A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0907D5-F838-05E8-C7F3-A251D1A06048}"/>
              </a:ext>
            </a:extLst>
          </p:cNvPr>
          <p:cNvSpPr/>
          <p:nvPr/>
        </p:nvSpPr>
        <p:spPr>
          <a:xfrm>
            <a:off x="6307062" y="1110447"/>
            <a:ext cx="914400" cy="914400"/>
          </a:xfrm>
          <a:prstGeom prst="rect">
            <a:avLst/>
          </a:prstGeom>
          <a:solidFill>
            <a:srgbClr val="29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594891-04F8-2591-6378-C025296E43B5}"/>
              </a:ext>
            </a:extLst>
          </p:cNvPr>
          <p:cNvSpPr/>
          <p:nvPr/>
        </p:nvSpPr>
        <p:spPr>
          <a:xfrm>
            <a:off x="7765767" y="1110447"/>
            <a:ext cx="914400" cy="914400"/>
          </a:xfrm>
          <a:prstGeom prst="rect">
            <a:avLst/>
          </a:prstGeom>
          <a:solidFill>
            <a:srgbClr val="2A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C2E18A-19CE-8C90-E9C8-67BFC1DE19E9}"/>
              </a:ext>
            </a:extLst>
          </p:cNvPr>
          <p:cNvSpPr/>
          <p:nvPr/>
        </p:nvSpPr>
        <p:spPr>
          <a:xfrm>
            <a:off x="3389652" y="1135602"/>
            <a:ext cx="914400" cy="914400"/>
          </a:xfrm>
          <a:prstGeom prst="rect">
            <a:avLst/>
          </a:prstGeom>
          <a:solidFill>
            <a:srgbClr val="1F67A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4CEF830-5A7B-42FF-387A-4F6735F8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7" y="3570549"/>
            <a:ext cx="1473200" cy="711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482B0CF-EF3E-BF9A-A19F-BA16E11F7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69" y="3030932"/>
            <a:ext cx="1800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A1A6BC-9433-227F-EE81-8BD60E265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2" y="3238214"/>
            <a:ext cx="4313294" cy="159271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F91C2FE-73A5-E527-B416-CDCEC500E341}"/>
              </a:ext>
            </a:extLst>
          </p:cNvPr>
          <p:cNvSpPr/>
          <p:nvPr/>
        </p:nvSpPr>
        <p:spPr>
          <a:xfrm>
            <a:off x="1930947" y="1133380"/>
            <a:ext cx="914400" cy="914400"/>
          </a:xfrm>
          <a:prstGeom prst="rect">
            <a:avLst/>
          </a:prstGeom>
          <a:solidFill>
            <a:srgbClr val="92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6B5CD68-CEF3-7C7D-8526-26DF08F0A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8" y="5438081"/>
            <a:ext cx="5838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Gonçalves Correa de Oliveira</dc:creator>
  <cp:lastModifiedBy>Caroline Gonçalves Correa de Oliveira</cp:lastModifiedBy>
  <cp:revision>50</cp:revision>
  <dcterms:created xsi:type="dcterms:W3CDTF">2022-05-13T19:06:41Z</dcterms:created>
  <dcterms:modified xsi:type="dcterms:W3CDTF">2022-05-26T11:58:46Z</dcterms:modified>
</cp:coreProperties>
</file>