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124D68"/>
    <a:srgbClr val="1795AC"/>
    <a:srgbClr val="F2F2F2"/>
    <a:srgbClr val="235972"/>
    <a:srgbClr val="719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E8169-DC45-8CF8-3E5B-98EFF885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1D2DD6-CB9B-3EBA-55F2-AAE4DD47E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BFAD9-EB22-6943-BCDF-91E3BADF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7E5553-898A-8447-F3AC-96CCCD09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01B26-8827-BF04-8FD9-B42735FE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7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823C4-E96E-2DA4-CFF6-FB125BAA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0C1A8E-2742-0F10-F57A-523768A3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EA501-16CE-1BF4-81CE-9EF67FDB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63717-1A39-1307-5593-6E40205E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44CBE-9AC9-5358-D79A-653B8659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40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A09472-4ED8-8AE3-DC96-450FE81EA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E4AA20-E28C-3961-EFF6-32170D638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0C257-B569-3FBE-9AAB-A4C67664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9D2B0-A359-C714-D069-943A7587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E0264-48B9-5BE0-F31A-89C4221A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5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E7EF-00C2-855A-8D5B-89096222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EC8E1-42BC-37A3-817B-9D57FCE34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99366-3662-ACF7-8307-BE9E93F8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7F6CAD-5D56-E4CA-BB8B-34BEB81B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4E3C1-6AA9-0A95-8C9B-B316E431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03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6C28-8EB3-D981-F28F-00F88FB7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CCFC35-A904-0220-D013-9DA9D8A5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91D0D1-BC22-9215-EE0C-7A5C59D5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FD2F3-8954-F51D-1281-BF129540E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3BA20-4BB8-0D05-3BFA-C763BE53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54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01770-2B71-0BA8-0F01-8C621B8A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D5EA6-44F2-D692-A04F-0A0CD554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3D42EF-4502-F263-1A6C-B773A8DDA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CCE55-A404-E187-7CC4-141133F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AC494-4D48-F1CF-00CA-40165C34E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B2199-503D-25D3-6D67-EA657F0E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547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A638D-246C-2793-901A-8CC2C2B9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B9051-967C-7720-6B69-7CE6211C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40CE3-7EF8-BF83-5EE4-8D70B4FC1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52FE6-7A2B-69D9-77C7-2B7B0FA01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B1CC26-111D-8282-B111-B0A7CE571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3A2A6-F606-255B-E5F8-F9A0FB07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1FCBF6-15FD-4FE9-7F03-82E28F75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1A111F-3DBF-F9B9-F0E9-016E7A46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97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C8F37-96AF-7688-28E1-66A5DC465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CDA0DA-C5C7-DE6E-DDCB-EEF84413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C3DA6A6-A400-143E-9F70-86B6E84F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C0E70F-937C-2634-67F6-C585B3EB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13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AF2834-0C5E-1D68-0115-EBB58E55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D3BE7E-CDB5-F454-5E70-EA050ABA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B4AE91-1922-94EF-18D8-05FB6C04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8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3CC0E-5490-E3F4-E787-CB428FFD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BFFF63-0A94-EDE8-1730-675CE21A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E7436-85A8-8B75-A0C1-5B0607FC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4831FF-8A74-FF05-693D-5D1C3899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9C0F5B-AB5D-4A9A-86F4-D5591F60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0E95D9-FCC6-4166-93DA-7ACE79628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04E6B-76B0-9474-564B-A3898E4D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029684-50AD-B80C-1FA9-E14E15545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D7197F-7C26-D7A9-A65E-BECD6D709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FFEE7E-7807-B645-D7A9-B6B7901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ED0EFE-1D2F-F0F7-7C87-739BA5A5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29960D-ABA6-3C07-EF85-B503779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8A5605-A2B2-2DD9-7163-9FD8863D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049E92-7185-9AA9-E2D9-4080F7F39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4A7839-9247-3381-B5C5-5929C77F3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5538-C5C3-438B-9E52-21E7F569E49B}" type="datetimeFigureOut">
              <a:rPr lang="pt-BR" smtClean="0"/>
              <a:t>01/07/2022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048B0F-C022-8BA8-2AD8-4994BF2BB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D75635-F3C6-0FE0-FF05-E471FA2A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A603-034C-4B2E-A01A-CB05665CE1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4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7BDA69-9EE3-1A48-DC81-F46D697BC5E5}"/>
              </a:ext>
            </a:extLst>
          </p:cNvPr>
          <p:cNvSpPr/>
          <p:nvPr/>
        </p:nvSpPr>
        <p:spPr>
          <a:xfrm>
            <a:off x="0" y="0"/>
            <a:ext cx="1800000" cy="6858000"/>
          </a:xfrm>
          <a:prstGeom prst="rect">
            <a:avLst/>
          </a:prstGeom>
          <a:solidFill>
            <a:srgbClr val="124D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B1F3AB9F-5135-FF78-3BCA-FEC36397A8CF}"/>
              </a:ext>
            </a:extLst>
          </p:cNvPr>
          <p:cNvSpPr/>
          <p:nvPr/>
        </p:nvSpPr>
        <p:spPr>
          <a:xfrm rot="16200000" flipH="1">
            <a:off x="864000" y="-274325"/>
            <a:ext cx="360000" cy="1512000"/>
          </a:xfrm>
          <a:prstGeom prst="round2Same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8385B2-F028-A3BA-D666-121E61D5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50" y="6358552"/>
            <a:ext cx="900000" cy="472277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CFD571-24F9-0AFA-56EF-C384B26E5181}"/>
              </a:ext>
            </a:extLst>
          </p:cNvPr>
          <p:cNvSpPr/>
          <p:nvPr/>
        </p:nvSpPr>
        <p:spPr>
          <a:xfrm>
            <a:off x="1929274" y="120955"/>
            <a:ext cx="5400000" cy="2340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378DD10-74FA-5C89-3A5F-47D8CFD58818}"/>
              </a:ext>
            </a:extLst>
          </p:cNvPr>
          <p:cNvSpPr/>
          <p:nvPr/>
        </p:nvSpPr>
        <p:spPr>
          <a:xfrm>
            <a:off x="1919943" y="3173045"/>
            <a:ext cx="5400000" cy="3564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D839079-A78E-9C2A-1E2A-F0F4C24FFE85}"/>
              </a:ext>
            </a:extLst>
          </p:cNvPr>
          <p:cNvSpPr/>
          <p:nvPr/>
        </p:nvSpPr>
        <p:spPr>
          <a:xfrm>
            <a:off x="7529803" y="3780784"/>
            <a:ext cx="4536000" cy="2520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BF77A8A-573B-EE1B-B9EF-F1932428DE5A}"/>
              </a:ext>
            </a:extLst>
          </p:cNvPr>
          <p:cNvSpPr/>
          <p:nvPr/>
        </p:nvSpPr>
        <p:spPr>
          <a:xfrm>
            <a:off x="7529803" y="1038787"/>
            <a:ext cx="4536000" cy="2520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00B573A-5465-9BD7-3C24-8667E1F8B367}"/>
              </a:ext>
            </a:extLst>
          </p:cNvPr>
          <p:cNvSpPr/>
          <p:nvPr/>
        </p:nvSpPr>
        <p:spPr>
          <a:xfrm>
            <a:off x="7529803" y="120955"/>
            <a:ext cx="2160000" cy="720000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4823873-D4EE-8F77-ED70-8CBBCFDE0FA8}"/>
              </a:ext>
            </a:extLst>
          </p:cNvPr>
          <p:cNvSpPr/>
          <p:nvPr/>
        </p:nvSpPr>
        <p:spPr>
          <a:xfrm>
            <a:off x="9905803" y="120955"/>
            <a:ext cx="2160000" cy="720000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87FD67-8881-7DF1-5064-CFE8E809F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39" y="298613"/>
            <a:ext cx="360000" cy="360000"/>
          </a:xfrm>
          <a:prstGeom prst="rect">
            <a:avLst/>
          </a:prstGeom>
        </p:spPr>
      </p:pic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E9F8ECD-01B5-E6D8-FB90-BC7A1DE7517F}"/>
              </a:ext>
            </a:extLst>
          </p:cNvPr>
          <p:cNvCxnSpPr>
            <a:cxnSpLocks/>
          </p:cNvCxnSpPr>
          <p:nvPr/>
        </p:nvCxnSpPr>
        <p:spPr>
          <a:xfrm>
            <a:off x="7936635" y="154613"/>
            <a:ext cx="0" cy="648000"/>
          </a:xfrm>
          <a:prstGeom prst="line">
            <a:avLst/>
          </a:prstGeom>
          <a:ln>
            <a:solidFill>
              <a:srgbClr val="124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342E8FF-C4BF-B274-8A55-8B77A1ED46E6}"/>
              </a:ext>
            </a:extLst>
          </p:cNvPr>
          <p:cNvCxnSpPr>
            <a:cxnSpLocks/>
          </p:cNvCxnSpPr>
          <p:nvPr/>
        </p:nvCxnSpPr>
        <p:spPr>
          <a:xfrm>
            <a:off x="10323149" y="154613"/>
            <a:ext cx="0" cy="648000"/>
          </a:xfrm>
          <a:prstGeom prst="line">
            <a:avLst/>
          </a:prstGeom>
          <a:ln>
            <a:solidFill>
              <a:srgbClr val="124D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m 28">
            <a:extLst>
              <a:ext uri="{FF2B5EF4-FFF2-40B4-BE49-F238E27FC236}">
                <a16:creationId xmlns:a16="http://schemas.microsoft.com/office/drawing/2014/main" id="{324425CD-9B6D-8D62-3A0D-F3A73F1A3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106" y="298613"/>
            <a:ext cx="360000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B69418-166D-9D8D-6FF9-02DA8DD12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34" y="5438318"/>
            <a:ext cx="1008000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7BDA69-9EE3-1A48-DC81-F46D697BC5E5}"/>
              </a:ext>
            </a:extLst>
          </p:cNvPr>
          <p:cNvSpPr/>
          <p:nvPr/>
        </p:nvSpPr>
        <p:spPr>
          <a:xfrm>
            <a:off x="0" y="0"/>
            <a:ext cx="1800000" cy="6858000"/>
          </a:xfrm>
          <a:prstGeom prst="rect">
            <a:avLst/>
          </a:prstGeom>
          <a:solidFill>
            <a:srgbClr val="124D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69B2C08D-AA23-5DD2-BA10-A11E5C55E6FC}"/>
              </a:ext>
            </a:extLst>
          </p:cNvPr>
          <p:cNvSpPr/>
          <p:nvPr/>
        </p:nvSpPr>
        <p:spPr>
          <a:xfrm rot="16200000" flipH="1">
            <a:off x="861750" y="207350"/>
            <a:ext cx="360000" cy="1512000"/>
          </a:xfrm>
          <a:prstGeom prst="round2Same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03CC449-B9AB-B4E3-657E-3C3879CA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50" y="6358552"/>
            <a:ext cx="900000" cy="472277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541E224-F07D-9368-733A-8886533C34B5}"/>
              </a:ext>
            </a:extLst>
          </p:cNvPr>
          <p:cNvSpPr/>
          <p:nvPr/>
        </p:nvSpPr>
        <p:spPr>
          <a:xfrm>
            <a:off x="9476801" y="120955"/>
            <a:ext cx="2592000" cy="6179829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4C0D813-F7DA-837A-55D8-3FFD46F07FDA}"/>
              </a:ext>
            </a:extLst>
          </p:cNvPr>
          <p:cNvSpPr/>
          <p:nvPr/>
        </p:nvSpPr>
        <p:spPr>
          <a:xfrm>
            <a:off x="1929272" y="802400"/>
            <a:ext cx="7308000" cy="1872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72B0988-1649-39A9-9860-F1FEA94889A4}"/>
              </a:ext>
            </a:extLst>
          </p:cNvPr>
          <p:cNvSpPr/>
          <p:nvPr/>
        </p:nvSpPr>
        <p:spPr>
          <a:xfrm>
            <a:off x="1929272" y="2882796"/>
            <a:ext cx="3240000" cy="3852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6955F29-4236-D1FB-1357-6D9A8202BA7F}"/>
              </a:ext>
            </a:extLst>
          </p:cNvPr>
          <p:cNvSpPr/>
          <p:nvPr/>
        </p:nvSpPr>
        <p:spPr>
          <a:xfrm>
            <a:off x="5421272" y="2882796"/>
            <a:ext cx="3816000" cy="3852000"/>
          </a:xfrm>
          <a:prstGeom prst="roundRect">
            <a:avLst>
              <a:gd name="adj" fmla="val 360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16122FC4-5E94-C76C-9D0D-227C2F6AC4E6}"/>
              </a:ext>
            </a:extLst>
          </p:cNvPr>
          <p:cNvSpPr/>
          <p:nvPr/>
        </p:nvSpPr>
        <p:spPr>
          <a:xfrm>
            <a:off x="9476801" y="123881"/>
            <a:ext cx="2592000" cy="360000"/>
          </a:xfrm>
          <a:prstGeom prst="round2SameRect">
            <a:avLst>
              <a:gd name="adj1" fmla="val 26216"/>
              <a:gd name="adj2" fmla="val 0"/>
            </a:avLst>
          </a:prstGeom>
          <a:solidFill>
            <a:srgbClr val="124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820A73-E948-21CB-9359-489586387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" y="5438314"/>
            <a:ext cx="972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7BDA69-9EE3-1A48-DC81-F46D697BC5E5}"/>
              </a:ext>
            </a:extLst>
          </p:cNvPr>
          <p:cNvSpPr/>
          <p:nvPr/>
        </p:nvSpPr>
        <p:spPr>
          <a:xfrm>
            <a:off x="0" y="0"/>
            <a:ext cx="1800000" cy="6858000"/>
          </a:xfrm>
          <a:prstGeom prst="rect">
            <a:avLst/>
          </a:prstGeom>
          <a:solidFill>
            <a:srgbClr val="124D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78385B2-F028-A3BA-D666-121E61D5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5750" y="6358552"/>
            <a:ext cx="900000" cy="4722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D8F9B0-905F-4C1D-0D1B-EFDABE4F1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621" y="541953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68A4535-5CDC-40F1-546E-A622A5942176}"/>
              </a:ext>
            </a:extLst>
          </p:cNvPr>
          <p:cNvSpPr/>
          <p:nvPr/>
        </p:nvSpPr>
        <p:spPr>
          <a:xfrm>
            <a:off x="0" y="0"/>
            <a:ext cx="2052000" cy="68580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254000" dist="63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041F744-962A-47FA-16FF-7B3988CB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33350"/>
            <a:ext cx="1116000" cy="5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40DDC3-B48D-A453-8B5A-EBD8AC8D3C2C}"/>
              </a:ext>
            </a:extLst>
          </p:cNvPr>
          <p:cNvSpPr/>
          <p:nvPr/>
        </p:nvSpPr>
        <p:spPr>
          <a:xfrm>
            <a:off x="11319029" y="186431"/>
            <a:ext cx="568171" cy="5681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C74AC3-4FA8-32C6-DCFA-85E3EAB5B688}"/>
              </a:ext>
            </a:extLst>
          </p:cNvPr>
          <p:cNvSpPr/>
          <p:nvPr/>
        </p:nvSpPr>
        <p:spPr>
          <a:xfrm>
            <a:off x="11319029" y="949911"/>
            <a:ext cx="568171" cy="568171"/>
          </a:xfrm>
          <a:prstGeom prst="rect">
            <a:avLst/>
          </a:prstGeom>
          <a:solidFill>
            <a:srgbClr val="124D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B142A6-B27D-B680-FBDE-697EC6A35586}"/>
              </a:ext>
            </a:extLst>
          </p:cNvPr>
          <p:cNvSpPr/>
          <p:nvPr/>
        </p:nvSpPr>
        <p:spPr>
          <a:xfrm>
            <a:off x="11319029" y="1713391"/>
            <a:ext cx="568171" cy="568171"/>
          </a:xfrm>
          <a:prstGeom prst="rect">
            <a:avLst/>
          </a:prstGeom>
          <a:solidFill>
            <a:srgbClr val="179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C041EB8-C537-8911-95EF-F48B96107361}"/>
              </a:ext>
            </a:extLst>
          </p:cNvPr>
          <p:cNvSpPr/>
          <p:nvPr/>
        </p:nvSpPr>
        <p:spPr>
          <a:xfrm>
            <a:off x="11319029" y="2476871"/>
            <a:ext cx="568171" cy="568171"/>
          </a:xfrm>
          <a:prstGeom prst="rect">
            <a:avLst/>
          </a:prstGeom>
          <a:solidFill>
            <a:srgbClr val="7194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4EBD92-9054-C8BF-8BAE-985F361C6940}"/>
              </a:ext>
            </a:extLst>
          </p:cNvPr>
          <p:cNvSpPr txBox="1"/>
          <p:nvPr/>
        </p:nvSpPr>
        <p:spPr>
          <a:xfrm>
            <a:off x="10120549" y="186431"/>
            <a:ext cx="10298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#F2F2F2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#124D68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#1795AC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#7194A4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49AB1A-05B5-FE46-2271-0887AF32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51" y="425615"/>
            <a:ext cx="1116000" cy="52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31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Carol</dc:creator>
  <cp:lastModifiedBy>Carol</cp:lastModifiedBy>
  <cp:revision>17</cp:revision>
  <dcterms:created xsi:type="dcterms:W3CDTF">2022-06-29T16:42:18Z</dcterms:created>
  <dcterms:modified xsi:type="dcterms:W3CDTF">2022-07-01T17:30:14Z</dcterms:modified>
</cp:coreProperties>
</file>