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0505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96BBF9-FF1D-8991-CA9A-F75E1C955F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26D93B5-B787-CF2A-EC73-7F3C1A834A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D4A637B-2287-6FD3-D410-F6CF54F81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372ED-C649-4E86-89CD-6D8E500FF096}" type="datetimeFigureOut">
              <a:rPr lang="pt-BR" smtClean="0"/>
              <a:t>18/07/2022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8115C1E-F896-241F-BE89-6496DF634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C1D67B0-2A07-977E-E369-C05B00C0E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3C2C4-9270-4A18-BF3F-AEC3FC4E1D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7085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196B9E-B041-82CF-1D82-2D01F7EDB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BBD778C-4D8B-1675-6127-3312E326C8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EDF3317-1601-6278-8B82-0D3528937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372ED-C649-4E86-89CD-6D8E500FF096}" type="datetimeFigureOut">
              <a:rPr lang="pt-BR" smtClean="0"/>
              <a:t>18/07/2022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DF51898-A2F5-2586-3F09-667FA1C0F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3F70F55-0393-2E08-085E-0C7B5A8F9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3C2C4-9270-4A18-BF3F-AEC3FC4E1D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7970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3CF7653-FC0E-82A4-92A6-A8E41625DC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614EE42-627C-EDE6-75D6-554C9F10D6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8B22AEB-170C-8FDE-16AA-F956DDAF3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372ED-C649-4E86-89CD-6D8E500FF096}" type="datetimeFigureOut">
              <a:rPr lang="pt-BR" smtClean="0"/>
              <a:t>18/07/2022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A8FEF68-9E74-8747-F92A-713600AA0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FA850D6-19C2-267F-79D7-90F194496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3C2C4-9270-4A18-BF3F-AEC3FC4E1D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6437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77FD92-B2C3-7B57-DE4B-3673D2E8A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DAC826A-9BC8-A029-D785-A59C47BC4E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98F340E-76FF-CC6C-8997-A524C40F4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372ED-C649-4E86-89CD-6D8E500FF096}" type="datetimeFigureOut">
              <a:rPr lang="pt-BR" smtClean="0"/>
              <a:t>18/07/2022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53AFFCA-C8AF-900B-A16D-5B8EB7928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978C9AF-B86A-22F2-97C1-78CB2875E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3C2C4-9270-4A18-BF3F-AEC3FC4E1D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853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9C96C8-0FC4-EA52-1B81-1DE07C3AA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F661128-2359-D0E8-A2BB-D2CFD7D886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30E27C2-A8D9-978C-9109-C82C0D486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372ED-C649-4E86-89CD-6D8E500FF096}" type="datetimeFigureOut">
              <a:rPr lang="pt-BR" smtClean="0"/>
              <a:t>18/07/2022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DFB734D-CF57-291B-0E7C-2E0B7121D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80E4476-8D3E-65C8-1851-6742227D0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3C2C4-9270-4A18-BF3F-AEC3FC4E1D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6028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BCE0EB-613A-AF0B-68BA-3E6189B5A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E408FEC-EAEA-5D12-CF78-F29C73DC23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95FC443-3844-5956-AE84-6A80B47F5D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25B4439-BFE0-FBAB-BCE5-E7644063D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372ED-C649-4E86-89CD-6D8E500FF096}" type="datetimeFigureOut">
              <a:rPr lang="pt-BR" smtClean="0"/>
              <a:t>18/07/2022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551AFFD-D428-3A8D-FB26-6F9E37343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2EE5A66-0B52-938B-0995-2E581E572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3C2C4-9270-4A18-BF3F-AEC3FC4E1D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0306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06ADE9-5E6D-CA7B-9019-886F0FFAB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CE12883-7E68-58FA-7403-FCBF1F2C46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391EAD3-94B4-EA70-3FB6-54E5A7FEF7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539E706-110C-AC6F-8984-513B04812B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CB2D0EA-0636-D9B2-597E-1FD52A1C70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C056E61-DFAE-62ED-D8E8-9B48A1A63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372ED-C649-4E86-89CD-6D8E500FF096}" type="datetimeFigureOut">
              <a:rPr lang="pt-BR" smtClean="0"/>
              <a:t>18/07/2022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B7BAD5B-0A58-2E89-6625-62295BF5E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0C1C129-DFD6-8B32-5A58-5585073CF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3C2C4-9270-4A18-BF3F-AEC3FC4E1D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9773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DDC3CA-A307-4627-C215-37C2AF20B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FDA3821-8AE4-7C61-F7C1-4BF92671E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372ED-C649-4E86-89CD-6D8E500FF096}" type="datetimeFigureOut">
              <a:rPr lang="pt-BR" smtClean="0"/>
              <a:t>18/07/2022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B299F1C-BDB5-7560-494E-20070A47E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16A15DE-F545-F09F-29A3-6A115B7E4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3C2C4-9270-4A18-BF3F-AEC3FC4E1D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3442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6D1A1BE-E2A1-A4B2-4296-7C69FB4ED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372ED-C649-4E86-89CD-6D8E500FF096}" type="datetimeFigureOut">
              <a:rPr lang="pt-BR" smtClean="0"/>
              <a:t>18/07/2022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1D93D07-FE62-78BC-2E47-B5CD1A26C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9AD3D85-6DA2-EAB6-71BE-CC61449B1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3C2C4-9270-4A18-BF3F-AEC3FC4E1D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9399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DE015A-283A-925F-E509-E1C4BA4E6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215DB6F-BD37-7F88-08C0-2F7707DE98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3ACAF46-AC8C-A10A-26E4-815D8A1036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A53633E-0C6C-1FBE-D1B4-0893FB427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372ED-C649-4E86-89CD-6D8E500FF096}" type="datetimeFigureOut">
              <a:rPr lang="pt-BR" smtClean="0"/>
              <a:t>18/07/2022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E88182A-4257-5A7C-76A0-DB100FD8B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BF1CB43-CA19-2654-0ABC-E50AC7EC3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3C2C4-9270-4A18-BF3F-AEC3FC4E1D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7674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CDD6E1-EF22-ACE6-AB74-390FE7F21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FF71797-1673-6EE1-08B2-F4457CC61A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96FFE72-2C50-FE0F-F567-44A4EF2CAF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4AB1524-F5DA-625D-34BB-3AE6EF92B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372ED-C649-4E86-89CD-6D8E500FF096}" type="datetimeFigureOut">
              <a:rPr lang="pt-BR" smtClean="0"/>
              <a:t>18/07/2022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79F0182-8FC9-F4E8-A10A-3F5B38FE4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A3ED849-A97D-2B90-7BD9-0E85C02E7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3C2C4-9270-4A18-BF3F-AEC3FC4E1D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0214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34D582F-E9F8-3E88-5475-4AA4259A1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A0ADE91-FE4E-263C-5A2E-7DEE3FD7DF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BC4BF09-9FC5-7D48-952F-6239C43D49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5372ED-C649-4E86-89CD-6D8E500FF096}" type="datetimeFigureOut">
              <a:rPr lang="pt-BR" smtClean="0"/>
              <a:t>18/07/2022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A443121-F00D-7964-4D68-74DB4BD11A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12B89ED-4480-8C68-4372-FC280A2C00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D3C2C4-9270-4A18-BF3F-AEC3FC4E1D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329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3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6.png"/><Relationship Id="rId21" Type="http://schemas.openxmlformats.org/officeDocument/2006/relationships/image" Target="../media/image20.png"/><Relationship Id="rId7" Type="http://schemas.openxmlformats.org/officeDocument/2006/relationships/image" Target="../media/image10.png"/><Relationship Id="rId12" Type="http://schemas.openxmlformats.org/officeDocument/2006/relationships/image" Target="../media/image4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2.png"/><Relationship Id="rId24" Type="http://schemas.openxmlformats.org/officeDocument/2006/relationships/image" Target="../media/image23.png"/><Relationship Id="rId5" Type="http://schemas.openxmlformats.org/officeDocument/2006/relationships/image" Target="../media/image8.png"/><Relationship Id="rId15" Type="http://schemas.openxmlformats.org/officeDocument/2006/relationships/image" Target="../media/image5.png"/><Relationship Id="rId23" Type="http://schemas.openxmlformats.org/officeDocument/2006/relationships/image" Target="../media/image22.png"/><Relationship Id="rId10" Type="http://schemas.openxmlformats.org/officeDocument/2006/relationships/image" Target="../media/image3.png"/><Relationship Id="rId19" Type="http://schemas.openxmlformats.org/officeDocument/2006/relationships/image" Target="../media/image1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4.png"/><Relationship Id="rId2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75DADC26-9501-CC21-299C-85D9F080169E}"/>
              </a:ext>
            </a:extLst>
          </p:cNvPr>
          <p:cNvSpPr/>
          <p:nvPr/>
        </p:nvSpPr>
        <p:spPr>
          <a:xfrm>
            <a:off x="8594213" y="6294499"/>
            <a:ext cx="3420000" cy="432000"/>
          </a:xfrm>
          <a:prstGeom prst="roundRect">
            <a:avLst>
              <a:gd name="adj" fmla="val 22748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1112E598-ED13-C395-8B74-F8D3DB339378}"/>
              </a:ext>
            </a:extLst>
          </p:cNvPr>
          <p:cNvSpPr/>
          <p:nvPr/>
        </p:nvSpPr>
        <p:spPr>
          <a:xfrm>
            <a:off x="0" y="0"/>
            <a:ext cx="1351722" cy="6858000"/>
          </a:xfrm>
          <a:prstGeom prst="rect">
            <a:avLst/>
          </a:prstGeom>
          <a:solidFill>
            <a:srgbClr val="F205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7F522CAC-EDC5-89D6-53C5-B84F50BCF796}"/>
              </a:ext>
            </a:extLst>
          </p:cNvPr>
          <p:cNvSpPr/>
          <p:nvPr/>
        </p:nvSpPr>
        <p:spPr>
          <a:xfrm>
            <a:off x="1524953" y="1237461"/>
            <a:ext cx="6840000" cy="2628000"/>
          </a:xfrm>
          <a:prstGeom prst="roundRect">
            <a:avLst>
              <a:gd name="adj" fmla="val 3609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E78BAB30-50C9-6185-6716-0F592D3F3BBF}"/>
              </a:ext>
            </a:extLst>
          </p:cNvPr>
          <p:cNvSpPr/>
          <p:nvPr/>
        </p:nvSpPr>
        <p:spPr>
          <a:xfrm>
            <a:off x="8594214" y="119759"/>
            <a:ext cx="3420000" cy="5976000"/>
          </a:xfrm>
          <a:prstGeom prst="roundRect">
            <a:avLst>
              <a:gd name="adj" fmla="val 3364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1C24D8E1-010E-C012-E167-D16A61BFDB01}"/>
              </a:ext>
            </a:extLst>
          </p:cNvPr>
          <p:cNvSpPr/>
          <p:nvPr/>
        </p:nvSpPr>
        <p:spPr>
          <a:xfrm>
            <a:off x="1524955" y="119759"/>
            <a:ext cx="2088000" cy="90000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5F69A277-6A68-DB29-7119-A4ED819549A4}"/>
              </a:ext>
            </a:extLst>
          </p:cNvPr>
          <p:cNvSpPr/>
          <p:nvPr/>
        </p:nvSpPr>
        <p:spPr>
          <a:xfrm>
            <a:off x="3828954" y="119759"/>
            <a:ext cx="2376000" cy="90000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A5D9F729-9CE9-D7D2-D551-EB75C3A9DB8C}"/>
              </a:ext>
            </a:extLst>
          </p:cNvPr>
          <p:cNvSpPr/>
          <p:nvPr/>
        </p:nvSpPr>
        <p:spPr>
          <a:xfrm>
            <a:off x="6420953" y="119759"/>
            <a:ext cx="1944000" cy="90000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1DFE0D9A-0D34-842A-A0A7-C5F07B541B9F}"/>
              </a:ext>
            </a:extLst>
          </p:cNvPr>
          <p:cNvSpPr/>
          <p:nvPr/>
        </p:nvSpPr>
        <p:spPr>
          <a:xfrm>
            <a:off x="1524953" y="4098499"/>
            <a:ext cx="6840000" cy="2628000"/>
          </a:xfrm>
          <a:prstGeom prst="roundRect">
            <a:avLst>
              <a:gd name="adj" fmla="val 3609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: Cantos Superiores Arredondados 14">
            <a:extLst>
              <a:ext uri="{FF2B5EF4-FFF2-40B4-BE49-F238E27FC236}">
                <a16:creationId xmlns:a16="http://schemas.microsoft.com/office/drawing/2014/main" id="{F8816057-E6BC-8464-1432-A8CF15F01188}"/>
              </a:ext>
            </a:extLst>
          </p:cNvPr>
          <p:cNvSpPr/>
          <p:nvPr/>
        </p:nvSpPr>
        <p:spPr>
          <a:xfrm rot="16200000" flipH="1">
            <a:off x="588419" y="1554231"/>
            <a:ext cx="360000" cy="1188638"/>
          </a:xfrm>
          <a:prstGeom prst="round2Same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4E6FDC13-22AF-1289-98AD-02C6B678AF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87" t="12822" r="5195" b="13558"/>
          <a:stretch/>
        </p:blipFill>
        <p:spPr>
          <a:xfrm>
            <a:off x="10891263" y="6367688"/>
            <a:ext cx="1071475" cy="280491"/>
          </a:xfrm>
          <a:prstGeom prst="rect">
            <a:avLst/>
          </a:prstGeom>
        </p:spPr>
      </p:pic>
      <p:sp>
        <p:nvSpPr>
          <p:cNvPr id="33" name="Elipse 32">
            <a:extLst>
              <a:ext uri="{FF2B5EF4-FFF2-40B4-BE49-F238E27FC236}">
                <a16:creationId xmlns:a16="http://schemas.microsoft.com/office/drawing/2014/main" id="{1ED63C77-1049-E4E8-C9EA-2D4E0346CDC5}"/>
              </a:ext>
            </a:extLst>
          </p:cNvPr>
          <p:cNvSpPr>
            <a:spLocks noChangeAspect="1"/>
          </p:cNvSpPr>
          <p:nvPr/>
        </p:nvSpPr>
        <p:spPr>
          <a:xfrm>
            <a:off x="6458491" y="365712"/>
            <a:ext cx="396000" cy="396000"/>
          </a:xfrm>
          <a:prstGeom prst="ellipse">
            <a:avLst/>
          </a:prstGeom>
          <a:solidFill>
            <a:srgbClr val="F205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B0EC96B5-C555-8ADD-C341-19F79CDED70B}"/>
              </a:ext>
            </a:extLst>
          </p:cNvPr>
          <p:cNvCxnSpPr>
            <a:cxnSpLocks/>
          </p:cNvCxnSpPr>
          <p:nvPr/>
        </p:nvCxnSpPr>
        <p:spPr>
          <a:xfrm>
            <a:off x="2015228" y="204833"/>
            <a:ext cx="0" cy="720000"/>
          </a:xfrm>
          <a:prstGeom prst="line">
            <a:avLst/>
          </a:prstGeom>
          <a:ln>
            <a:solidFill>
              <a:srgbClr val="F2050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to 41">
            <a:extLst>
              <a:ext uri="{FF2B5EF4-FFF2-40B4-BE49-F238E27FC236}">
                <a16:creationId xmlns:a16="http://schemas.microsoft.com/office/drawing/2014/main" id="{CB602BD8-D031-7F2C-0189-5F3E1A84A32F}"/>
              </a:ext>
            </a:extLst>
          </p:cNvPr>
          <p:cNvCxnSpPr>
            <a:cxnSpLocks/>
          </p:cNvCxnSpPr>
          <p:nvPr/>
        </p:nvCxnSpPr>
        <p:spPr>
          <a:xfrm>
            <a:off x="4298679" y="204833"/>
            <a:ext cx="0" cy="720000"/>
          </a:xfrm>
          <a:prstGeom prst="line">
            <a:avLst/>
          </a:prstGeom>
          <a:ln>
            <a:solidFill>
              <a:srgbClr val="F2050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to 42">
            <a:extLst>
              <a:ext uri="{FF2B5EF4-FFF2-40B4-BE49-F238E27FC236}">
                <a16:creationId xmlns:a16="http://schemas.microsoft.com/office/drawing/2014/main" id="{D36AEA0D-03DA-88F0-9714-3F475AD03CC3}"/>
              </a:ext>
            </a:extLst>
          </p:cNvPr>
          <p:cNvCxnSpPr>
            <a:cxnSpLocks/>
          </p:cNvCxnSpPr>
          <p:nvPr/>
        </p:nvCxnSpPr>
        <p:spPr>
          <a:xfrm>
            <a:off x="6892028" y="204833"/>
            <a:ext cx="0" cy="720000"/>
          </a:xfrm>
          <a:prstGeom prst="line">
            <a:avLst/>
          </a:prstGeom>
          <a:ln>
            <a:solidFill>
              <a:srgbClr val="F2050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Imagem 44">
            <a:extLst>
              <a:ext uri="{FF2B5EF4-FFF2-40B4-BE49-F238E27FC236}">
                <a16:creationId xmlns:a16="http://schemas.microsoft.com/office/drawing/2014/main" id="{ABBB3085-FB29-0B5F-C77F-E4B522B427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4945" y="412311"/>
            <a:ext cx="324000" cy="324000"/>
          </a:xfrm>
          <a:prstGeom prst="rect">
            <a:avLst/>
          </a:prstGeom>
        </p:spPr>
      </p:pic>
      <p:sp>
        <p:nvSpPr>
          <p:cNvPr id="46" name="Elipse 45">
            <a:extLst>
              <a:ext uri="{FF2B5EF4-FFF2-40B4-BE49-F238E27FC236}">
                <a16:creationId xmlns:a16="http://schemas.microsoft.com/office/drawing/2014/main" id="{A87DBF0D-8F77-FDF1-D040-EA754AF4B915}"/>
              </a:ext>
            </a:extLst>
          </p:cNvPr>
          <p:cNvSpPr>
            <a:spLocks noChangeAspect="1"/>
          </p:cNvSpPr>
          <p:nvPr/>
        </p:nvSpPr>
        <p:spPr>
          <a:xfrm>
            <a:off x="3865142" y="365712"/>
            <a:ext cx="396000" cy="396000"/>
          </a:xfrm>
          <a:prstGeom prst="ellipse">
            <a:avLst/>
          </a:prstGeom>
          <a:solidFill>
            <a:srgbClr val="F205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4" name="Imagem 43">
            <a:extLst>
              <a:ext uri="{FF2B5EF4-FFF2-40B4-BE49-F238E27FC236}">
                <a16:creationId xmlns:a16="http://schemas.microsoft.com/office/drawing/2014/main" id="{F9BF27A1-E305-C769-6DBA-1726AF1E5D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2675" y="404736"/>
            <a:ext cx="342000" cy="342000"/>
          </a:xfrm>
          <a:prstGeom prst="rect">
            <a:avLst/>
          </a:prstGeom>
        </p:spPr>
      </p:pic>
      <p:sp>
        <p:nvSpPr>
          <p:cNvPr id="47" name="Elipse 46">
            <a:extLst>
              <a:ext uri="{FF2B5EF4-FFF2-40B4-BE49-F238E27FC236}">
                <a16:creationId xmlns:a16="http://schemas.microsoft.com/office/drawing/2014/main" id="{A5DC6BE3-8766-77F4-CBE1-67AD2F5CB609}"/>
              </a:ext>
            </a:extLst>
          </p:cNvPr>
          <p:cNvSpPr>
            <a:spLocks noChangeAspect="1"/>
          </p:cNvSpPr>
          <p:nvPr/>
        </p:nvSpPr>
        <p:spPr>
          <a:xfrm>
            <a:off x="1567721" y="376311"/>
            <a:ext cx="396000" cy="396000"/>
          </a:xfrm>
          <a:prstGeom prst="ellipse">
            <a:avLst/>
          </a:prstGeom>
          <a:solidFill>
            <a:srgbClr val="F205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9" name="Imagem 48">
            <a:extLst>
              <a:ext uri="{FF2B5EF4-FFF2-40B4-BE49-F238E27FC236}">
                <a16:creationId xmlns:a16="http://schemas.microsoft.com/office/drawing/2014/main" id="{4D34FF43-8F80-D277-DE8E-77767C3244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059" y="404736"/>
            <a:ext cx="349200" cy="349200"/>
          </a:xfrm>
          <a:prstGeom prst="rect">
            <a:avLst/>
          </a:prstGeom>
        </p:spPr>
      </p:pic>
      <p:pic>
        <p:nvPicPr>
          <p:cNvPr id="50" name="Imagem 49">
            <a:extLst>
              <a:ext uri="{FF2B5EF4-FFF2-40B4-BE49-F238E27FC236}">
                <a16:creationId xmlns:a16="http://schemas.microsoft.com/office/drawing/2014/main" id="{6BF5DE1D-2FDA-A44E-0DD8-633F79B7128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95" y="5170109"/>
            <a:ext cx="900000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732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CB05C6BC-DBE8-7997-B65C-B773AA4D0797}"/>
              </a:ext>
            </a:extLst>
          </p:cNvPr>
          <p:cNvSpPr/>
          <p:nvPr/>
        </p:nvSpPr>
        <p:spPr>
          <a:xfrm>
            <a:off x="7085900" y="125188"/>
            <a:ext cx="4932000" cy="4212000"/>
          </a:xfrm>
          <a:prstGeom prst="roundRect">
            <a:avLst>
              <a:gd name="adj" fmla="val 2829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E78BAB30-50C9-6185-6716-0F592D3F3BBF}"/>
              </a:ext>
            </a:extLst>
          </p:cNvPr>
          <p:cNvSpPr/>
          <p:nvPr/>
        </p:nvSpPr>
        <p:spPr>
          <a:xfrm>
            <a:off x="1524955" y="125189"/>
            <a:ext cx="1656000" cy="2844000"/>
          </a:xfrm>
          <a:prstGeom prst="roundRect">
            <a:avLst>
              <a:gd name="adj" fmla="val 4921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1112E598-ED13-C395-8B74-F8D3DB339378}"/>
              </a:ext>
            </a:extLst>
          </p:cNvPr>
          <p:cNvSpPr/>
          <p:nvPr/>
        </p:nvSpPr>
        <p:spPr>
          <a:xfrm>
            <a:off x="0" y="0"/>
            <a:ext cx="1351722" cy="6858000"/>
          </a:xfrm>
          <a:prstGeom prst="rect">
            <a:avLst/>
          </a:prstGeom>
          <a:solidFill>
            <a:srgbClr val="F205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: Cantos Superiores Arredondados 14">
            <a:extLst>
              <a:ext uri="{FF2B5EF4-FFF2-40B4-BE49-F238E27FC236}">
                <a16:creationId xmlns:a16="http://schemas.microsoft.com/office/drawing/2014/main" id="{F8816057-E6BC-8464-1432-A8CF15F01188}"/>
              </a:ext>
            </a:extLst>
          </p:cNvPr>
          <p:cNvSpPr/>
          <p:nvPr/>
        </p:nvSpPr>
        <p:spPr>
          <a:xfrm rot="16200000" flipH="1">
            <a:off x="588419" y="1935967"/>
            <a:ext cx="360000" cy="1188638"/>
          </a:xfrm>
          <a:prstGeom prst="round2Same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1B0691C0-971F-9086-A9D3-922144F362A1}"/>
              </a:ext>
            </a:extLst>
          </p:cNvPr>
          <p:cNvSpPr/>
          <p:nvPr/>
        </p:nvSpPr>
        <p:spPr>
          <a:xfrm>
            <a:off x="3413900" y="4566499"/>
            <a:ext cx="8604000" cy="2160000"/>
          </a:xfrm>
          <a:prstGeom prst="roundRect">
            <a:avLst>
              <a:gd name="adj" fmla="val 5706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95D3AC04-4311-E864-5679-B8D5CD26F7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95" y="5170109"/>
            <a:ext cx="900000" cy="900000"/>
          </a:xfrm>
          <a:prstGeom prst="rect">
            <a:avLst/>
          </a:prstGeom>
        </p:spPr>
      </p:pic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F17C5365-D1EF-5850-AA0D-0ED60F7C5245}"/>
              </a:ext>
            </a:extLst>
          </p:cNvPr>
          <p:cNvSpPr/>
          <p:nvPr/>
        </p:nvSpPr>
        <p:spPr>
          <a:xfrm>
            <a:off x="1524955" y="3198499"/>
            <a:ext cx="1656000" cy="3528000"/>
          </a:xfrm>
          <a:prstGeom prst="roundRect">
            <a:avLst>
              <a:gd name="adj" fmla="val 4921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D78DC2F3-00CC-5F66-66D9-7E5326AC2CF6}"/>
              </a:ext>
            </a:extLst>
          </p:cNvPr>
          <p:cNvSpPr/>
          <p:nvPr/>
        </p:nvSpPr>
        <p:spPr>
          <a:xfrm>
            <a:off x="3413900" y="125189"/>
            <a:ext cx="3420000" cy="4212000"/>
          </a:xfrm>
          <a:prstGeom prst="roundRect">
            <a:avLst>
              <a:gd name="adj" fmla="val 2829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4E6FDC13-22AF-1289-98AD-02C6B678AF9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87" t="12822" r="5195" b="13558"/>
          <a:stretch/>
        </p:blipFill>
        <p:spPr>
          <a:xfrm>
            <a:off x="10896944" y="3996133"/>
            <a:ext cx="1071475" cy="280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089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51D1837A-D15E-6F4E-E26A-55AFF04335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87" t="12822" r="5195" b="13558"/>
          <a:stretch/>
        </p:blipFill>
        <p:spPr>
          <a:xfrm>
            <a:off x="10298944" y="5459113"/>
            <a:ext cx="1071475" cy="280491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0B68D9A0-DFE5-FFD8-2D3D-A3B3060CD244}"/>
              </a:ext>
            </a:extLst>
          </p:cNvPr>
          <p:cNvSpPr/>
          <p:nvPr/>
        </p:nvSpPr>
        <p:spPr>
          <a:xfrm>
            <a:off x="112451" y="118033"/>
            <a:ext cx="11967098" cy="903543"/>
          </a:xfrm>
          <a:prstGeom prst="rect">
            <a:avLst/>
          </a:prstGeom>
          <a:solidFill>
            <a:srgbClr val="F205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4B8E67B2-4B7E-91A8-3EFE-C79B4A0429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798" y="209804"/>
            <a:ext cx="720000" cy="7200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E1E8A116-CD98-3907-231D-63EB03F758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798" y="1229086"/>
            <a:ext cx="720000" cy="7200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20935D5C-E520-BD9E-491F-7059676E84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451" y="5095347"/>
            <a:ext cx="9096743" cy="1661381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0A8DEC79-77FC-BD69-3C8F-FBBE81215C6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1327" y="2237068"/>
            <a:ext cx="720000" cy="720000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F2FBB650-E840-3AC0-C022-5196BCBC052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9543" y="1224362"/>
            <a:ext cx="720000" cy="720000"/>
          </a:xfrm>
          <a:prstGeom prst="rect">
            <a:avLst/>
          </a:prstGeom>
        </p:spPr>
      </p:pic>
      <p:pic>
        <p:nvPicPr>
          <p:cNvPr id="27" name="Imagem 26">
            <a:extLst>
              <a:ext uri="{FF2B5EF4-FFF2-40B4-BE49-F238E27FC236}">
                <a16:creationId xmlns:a16="http://schemas.microsoft.com/office/drawing/2014/main" id="{42299707-C701-E5E2-51EB-BDBC0391E53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2967" y="2237068"/>
            <a:ext cx="720000" cy="720000"/>
          </a:xfrm>
          <a:prstGeom prst="rect">
            <a:avLst/>
          </a:prstGeom>
        </p:spPr>
      </p:pic>
      <p:pic>
        <p:nvPicPr>
          <p:cNvPr id="29" name="Imagem 28">
            <a:extLst>
              <a:ext uri="{FF2B5EF4-FFF2-40B4-BE49-F238E27FC236}">
                <a16:creationId xmlns:a16="http://schemas.microsoft.com/office/drawing/2014/main" id="{28BB7465-5F25-90B0-254A-5212944B73A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5496" y="1233833"/>
            <a:ext cx="720000" cy="720000"/>
          </a:xfrm>
          <a:prstGeom prst="rect">
            <a:avLst/>
          </a:prstGeom>
        </p:spPr>
      </p:pic>
      <p:pic>
        <p:nvPicPr>
          <p:cNvPr id="53" name="Imagem 52">
            <a:extLst>
              <a:ext uri="{FF2B5EF4-FFF2-40B4-BE49-F238E27FC236}">
                <a16:creationId xmlns:a16="http://schemas.microsoft.com/office/drawing/2014/main" id="{4DEF13CF-3D4B-E4AE-15D0-90FF6C3F598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2967" y="175892"/>
            <a:ext cx="720000" cy="720000"/>
          </a:xfrm>
          <a:prstGeom prst="rect">
            <a:avLst/>
          </a:prstGeom>
        </p:spPr>
      </p:pic>
      <p:pic>
        <p:nvPicPr>
          <p:cNvPr id="55" name="Imagem 54">
            <a:extLst>
              <a:ext uri="{FF2B5EF4-FFF2-40B4-BE49-F238E27FC236}">
                <a16:creationId xmlns:a16="http://schemas.microsoft.com/office/drawing/2014/main" id="{11FFE453-DDD6-8102-519E-27B9E5F7322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1327" y="186086"/>
            <a:ext cx="720000" cy="720000"/>
          </a:xfrm>
          <a:prstGeom prst="rect">
            <a:avLst/>
          </a:prstGeom>
        </p:spPr>
      </p:pic>
      <p:pic>
        <p:nvPicPr>
          <p:cNvPr id="57" name="Imagem 56">
            <a:extLst>
              <a:ext uri="{FF2B5EF4-FFF2-40B4-BE49-F238E27FC236}">
                <a16:creationId xmlns:a16="http://schemas.microsoft.com/office/drawing/2014/main" id="{BB2E7FAA-8A06-40CA-1C46-CBAA76F7A41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1647" y="167358"/>
            <a:ext cx="720000" cy="720000"/>
          </a:xfrm>
          <a:prstGeom prst="rect">
            <a:avLst/>
          </a:prstGeom>
        </p:spPr>
      </p:pic>
      <p:pic>
        <p:nvPicPr>
          <p:cNvPr id="59" name="Imagem 58">
            <a:extLst>
              <a:ext uri="{FF2B5EF4-FFF2-40B4-BE49-F238E27FC236}">
                <a16:creationId xmlns:a16="http://schemas.microsoft.com/office/drawing/2014/main" id="{765BD124-73BE-499B-5487-B61351EC401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1647" y="2237068"/>
            <a:ext cx="720000" cy="720000"/>
          </a:xfrm>
          <a:prstGeom prst="rect">
            <a:avLst/>
          </a:prstGeom>
        </p:spPr>
      </p:pic>
      <p:pic>
        <p:nvPicPr>
          <p:cNvPr id="61" name="Imagem 60">
            <a:extLst>
              <a:ext uri="{FF2B5EF4-FFF2-40B4-BE49-F238E27FC236}">
                <a16:creationId xmlns:a16="http://schemas.microsoft.com/office/drawing/2014/main" id="{0676CDF4-9836-4B8B-4ECC-1C906BE2F37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1647" y="1224362"/>
            <a:ext cx="720000" cy="720000"/>
          </a:xfrm>
          <a:prstGeom prst="rect">
            <a:avLst/>
          </a:prstGeom>
        </p:spPr>
      </p:pic>
      <p:pic>
        <p:nvPicPr>
          <p:cNvPr id="63" name="Imagem 62">
            <a:extLst>
              <a:ext uri="{FF2B5EF4-FFF2-40B4-BE49-F238E27FC236}">
                <a16:creationId xmlns:a16="http://schemas.microsoft.com/office/drawing/2014/main" id="{7EB61629-F91A-916C-926C-1F5B8B2E6EB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6000" y="211437"/>
            <a:ext cx="720000" cy="720000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C9EA0E85-FAE6-6B05-E818-97770C00BBA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6781" y="1113347"/>
            <a:ext cx="720000" cy="720000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2A38468F-183A-EC90-AB47-D91563074AB6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8944" y="1113347"/>
            <a:ext cx="720000" cy="720000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2C26AC61-6622-3550-07E8-82C2BC3896D5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2686" y="1108563"/>
            <a:ext cx="720000" cy="720000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2CB8A6E5-1D82-BE7C-EFA3-521D6710AEBA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0582" y="1113347"/>
            <a:ext cx="720000" cy="720000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44855FF6-0D66-E650-8094-C8BEC7249B54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6733" y="1108563"/>
            <a:ext cx="720000" cy="720000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761107BC-0557-7541-FC92-E014D9B9F02C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214" y="1220036"/>
            <a:ext cx="720000" cy="720000"/>
          </a:xfrm>
          <a:prstGeom prst="rect">
            <a:avLst/>
          </a:prstGeom>
        </p:spPr>
      </p:pic>
      <p:pic>
        <p:nvPicPr>
          <p:cNvPr id="25" name="Imagem 24">
            <a:extLst>
              <a:ext uri="{FF2B5EF4-FFF2-40B4-BE49-F238E27FC236}">
                <a16:creationId xmlns:a16="http://schemas.microsoft.com/office/drawing/2014/main" id="{9EAC4E55-01D9-C71A-11E8-702270F002EC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949" y="209804"/>
            <a:ext cx="720000" cy="720000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B010C87E-E6A0-D2A5-435E-4FB4F74E7EE3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798" y="3245050"/>
            <a:ext cx="720000" cy="720000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9AF9F09A-68C3-2985-0167-B3E698EBBBF4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798" y="2237068"/>
            <a:ext cx="720000" cy="720000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950DF517-CF4F-9C7E-B282-A23E7D58A5CE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214" y="3245050"/>
            <a:ext cx="720000" cy="720000"/>
          </a:xfrm>
          <a:prstGeom prst="rect">
            <a:avLst/>
          </a:prstGeom>
        </p:spPr>
      </p:pic>
      <p:pic>
        <p:nvPicPr>
          <p:cNvPr id="24" name="Imagem 23">
            <a:extLst>
              <a:ext uri="{FF2B5EF4-FFF2-40B4-BE49-F238E27FC236}">
                <a16:creationId xmlns:a16="http://schemas.microsoft.com/office/drawing/2014/main" id="{3B4C2420-411C-FFED-CF9E-91C74A13607C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214" y="2237068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93301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1673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Caroline Gonçalves Correa de Oliveira</dc:creator>
  <cp:lastModifiedBy>Carol</cp:lastModifiedBy>
  <cp:revision>42</cp:revision>
  <dcterms:created xsi:type="dcterms:W3CDTF">2022-06-15T13:47:20Z</dcterms:created>
  <dcterms:modified xsi:type="dcterms:W3CDTF">2022-07-18T19:36:50Z</dcterms:modified>
</cp:coreProperties>
</file>