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ocomat Pro Heavy" charset="1" panose="00000A00000000000000"/>
      <p:regular r:id="rId16"/>
    </p:embeddedFont>
    <p:embeddedFont>
      <p:font typeface="Noto Sans Bold" charset="1" panose="020B0802040504020204"/>
      <p:regular r:id="rId17"/>
    </p:embeddedFont>
    <p:embeddedFont>
      <p:font typeface="Noto Sans" charset="1" panose="020B050204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48.png" Type="http://schemas.openxmlformats.org/officeDocument/2006/relationships/image"/><Relationship Id="rId7" Target="../media/image4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png" Type="http://schemas.openxmlformats.org/officeDocument/2006/relationships/image"/><Relationship Id="rId12" Target="../media/image32.png" Type="http://schemas.openxmlformats.org/officeDocument/2006/relationships/image"/><Relationship Id="rId13" Target="../media/image33.pn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3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57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38049" y="6512986"/>
            <a:ext cx="10144818" cy="101448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2780036">
            <a:off x="14767196" y="-334900"/>
            <a:ext cx="4446239" cy="4074372"/>
          </a:xfrm>
          <a:custGeom>
            <a:avLst/>
            <a:gdLst/>
            <a:ahLst/>
            <a:cxnLst/>
            <a:rect r="r" b="b" t="t" l="l"/>
            <a:pathLst>
              <a:path h="4074372" w="4446239">
                <a:moveTo>
                  <a:pt x="0" y="0"/>
                </a:moveTo>
                <a:lnTo>
                  <a:pt x="4446240" y="0"/>
                </a:lnTo>
                <a:lnTo>
                  <a:pt x="4446240" y="4074373"/>
                </a:lnTo>
                <a:lnTo>
                  <a:pt x="0" y="40743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351463">
            <a:off x="3586262" y="-1816843"/>
            <a:ext cx="3994678" cy="4735071"/>
          </a:xfrm>
          <a:custGeom>
            <a:avLst/>
            <a:gdLst/>
            <a:ahLst/>
            <a:cxnLst/>
            <a:rect r="r" b="b" t="t" l="l"/>
            <a:pathLst>
              <a:path h="4735071" w="3994678">
                <a:moveTo>
                  <a:pt x="0" y="0"/>
                </a:moveTo>
                <a:lnTo>
                  <a:pt x="3994678" y="0"/>
                </a:lnTo>
                <a:lnTo>
                  <a:pt x="3994678" y="4735070"/>
                </a:lnTo>
                <a:lnTo>
                  <a:pt x="0" y="4735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346585" y="987711"/>
            <a:ext cx="4750570" cy="4750570"/>
          </a:xfrm>
          <a:custGeom>
            <a:avLst/>
            <a:gdLst/>
            <a:ahLst/>
            <a:cxnLst/>
            <a:rect r="r" b="b" t="t" l="l"/>
            <a:pathLst>
              <a:path h="4750570" w="4750570">
                <a:moveTo>
                  <a:pt x="0" y="0"/>
                </a:moveTo>
                <a:lnTo>
                  <a:pt x="4750570" y="0"/>
                </a:lnTo>
                <a:lnTo>
                  <a:pt x="4750570" y="4750570"/>
                </a:lnTo>
                <a:lnTo>
                  <a:pt x="0" y="4750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89585" y="7169035"/>
            <a:ext cx="4413924" cy="5232022"/>
          </a:xfrm>
          <a:custGeom>
            <a:avLst/>
            <a:gdLst/>
            <a:ahLst/>
            <a:cxnLst/>
            <a:rect r="r" b="b" t="t" l="l"/>
            <a:pathLst>
              <a:path h="5232022" w="4413924">
                <a:moveTo>
                  <a:pt x="0" y="0"/>
                </a:moveTo>
                <a:lnTo>
                  <a:pt x="4413924" y="0"/>
                </a:lnTo>
                <a:lnTo>
                  <a:pt x="4413924" y="5232023"/>
                </a:lnTo>
                <a:lnTo>
                  <a:pt x="0" y="5232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896060" y="760762"/>
            <a:ext cx="1883048" cy="188304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42140" y="661307"/>
            <a:ext cx="2300987" cy="230098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153016" y="5738281"/>
            <a:ext cx="2300987" cy="230098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155081" y="-2426681"/>
            <a:ext cx="4368152" cy="436815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9679122">
            <a:off x="5046155" y="6183559"/>
            <a:ext cx="4198643" cy="4198643"/>
          </a:xfrm>
          <a:custGeom>
            <a:avLst/>
            <a:gdLst/>
            <a:ahLst/>
            <a:cxnLst/>
            <a:rect r="r" b="b" t="t" l="l"/>
            <a:pathLst>
              <a:path h="4198643" w="4198643">
                <a:moveTo>
                  <a:pt x="0" y="0"/>
                </a:moveTo>
                <a:lnTo>
                  <a:pt x="4198643" y="0"/>
                </a:lnTo>
                <a:lnTo>
                  <a:pt x="4198643" y="4198643"/>
                </a:lnTo>
                <a:lnTo>
                  <a:pt x="0" y="41986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8716006" y="6112690"/>
            <a:ext cx="1968867" cy="196886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038486" y="1028700"/>
            <a:ext cx="1508295" cy="1574122"/>
          </a:xfrm>
          <a:custGeom>
            <a:avLst/>
            <a:gdLst/>
            <a:ahLst/>
            <a:cxnLst/>
            <a:rect r="r" b="b" t="t" l="l"/>
            <a:pathLst>
              <a:path h="1574122" w="1508295">
                <a:moveTo>
                  <a:pt x="0" y="0"/>
                </a:moveTo>
                <a:lnTo>
                  <a:pt x="1508295" y="0"/>
                </a:lnTo>
                <a:lnTo>
                  <a:pt x="1508295" y="1574122"/>
                </a:lnTo>
                <a:lnTo>
                  <a:pt x="0" y="15741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889539" y="6307067"/>
            <a:ext cx="1632861" cy="1571037"/>
          </a:xfrm>
          <a:custGeom>
            <a:avLst/>
            <a:gdLst/>
            <a:ahLst/>
            <a:cxnLst/>
            <a:rect r="r" b="b" t="t" l="l"/>
            <a:pathLst>
              <a:path h="1571037" w="1632861">
                <a:moveTo>
                  <a:pt x="0" y="0"/>
                </a:moveTo>
                <a:lnTo>
                  <a:pt x="1632861" y="0"/>
                </a:lnTo>
                <a:lnTo>
                  <a:pt x="1632861" y="1571037"/>
                </a:lnTo>
                <a:lnTo>
                  <a:pt x="0" y="157103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361975" y="6261085"/>
            <a:ext cx="1883070" cy="1255380"/>
          </a:xfrm>
          <a:custGeom>
            <a:avLst/>
            <a:gdLst/>
            <a:ahLst/>
            <a:cxnLst/>
            <a:rect r="r" b="b" t="t" l="l"/>
            <a:pathLst>
              <a:path h="1255380" w="1883070">
                <a:moveTo>
                  <a:pt x="0" y="0"/>
                </a:moveTo>
                <a:lnTo>
                  <a:pt x="1883069" y="0"/>
                </a:lnTo>
                <a:lnTo>
                  <a:pt x="1883069" y="1255380"/>
                </a:lnTo>
                <a:lnTo>
                  <a:pt x="0" y="12553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2455" y="4314156"/>
            <a:ext cx="5420356" cy="5972844"/>
          </a:xfrm>
          <a:custGeom>
            <a:avLst/>
            <a:gdLst/>
            <a:ahLst/>
            <a:cxnLst/>
            <a:rect r="r" b="b" t="t" l="l"/>
            <a:pathLst>
              <a:path h="5972844" w="5420356">
                <a:moveTo>
                  <a:pt x="0" y="0"/>
                </a:moveTo>
                <a:lnTo>
                  <a:pt x="5420356" y="0"/>
                </a:lnTo>
                <a:lnTo>
                  <a:pt x="5420356" y="5972844"/>
                </a:lnTo>
                <a:lnTo>
                  <a:pt x="0" y="597284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4629357" y="3287449"/>
            <a:ext cx="10354519" cy="150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8"/>
              </a:lnSpc>
              <a:spcBef>
                <a:spcPct val="0"/>
              </a:spcBef>
            </a:pPr>
            <a:r>
              <a:rPr lang="en-US" sz="8606">
                <a:solidFill>
                  <a:srgbClr val="FFFFFF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PROGRAMACIÓN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3096547" y="928504"/>
            <a:ext cx="1515645" cy="1596944"/>
          </a:xfrm>
          <a:custGeom>
            <a:avLst/>
            <a:gdLst/>
            <a:ahLst/>
            <a:cxnLst/>
            <a:rect r="r" b="b" t="t" l="l"/>
            <a:pathLst>
              <a:path h="1596944" w="1515645">
                <a:moveTo>
                  <a:pt x="0" y="0"/>
                </a:moveTo>
                <a:lnTo>
                  <a:pt x="1515646" y="0"/>
                </a:lnTo>
                <a:lnTo>
                  <a:pt x="1515646" y="1596945"/>
                </a:lnTo>
                <a:lnTo>
                  <a:pt x="0" y="1596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57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53509" y="2240800"/>
            <a:ext cx="4413924" cy="5232022"/>
          </a:xfrm>
          <a:custGeom>
            <a:avLst/>
            <a:gdLst/>
            <a:ahLst/>
            <a:cxnLst/>
            <a:rect r="r" b="b" t="t" l="l"/>
            <a:pathLst>
              <a:path h="5232022" w="4413924">
                <a:moveTo>
                  <a:pt x="0" y="0"/>
                </a:moveTo>
                <a:lnTo>
                  <a:pt x="4413925" y="0"/>
                </a:lnTo>
                <a:lnTo>
                  <a:pt x="4413925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09922" y="810046"/>
            <a:ext cx="2300987" cy="230098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029524" y="1142166"/>
            <a:ext cx="1319766" cy="1711961"/>
          </a:xfrm>
          <a:custGeom>
            <a:avLst/>
            <a:gdLst/>
            <a:ahLst/>
            <a:cxnLst/>
            <a:rect r="r" b="b" t="t" l="l"/>
            <a:pathLst>
              <a:path h="1711961" w="1319766">
                <a:moveTo>
                  <a:pt x="0" y="0"/>
                </a:moveTo>
                <a:lnTo>
                  <a:pt x="1319766" y="0"/>
                </a:lnTo>
                <a:lnTo>
                  <a:pt x="1319766" y="1711961"/>
                </a:lnTo>
                <a:lnTo>
                  <a:pt x="0" y="1711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085787" y="3418030"/>
            <a:ext cx="10116427" cy="3450940"/>
            <a:chOff x="0" y="0"/>
            <a:chExt cx="3494638" cy="11920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80010" y="80010"/>
              <a:ext cx="3401928" cy="1099389"/>
            </a:xfrm>
            <a:custGeom>
              <a:avLst/>
              <a:gdLst/>
              <a:ahLst/>
              <a:cxnLst/>
              <a:rect r="r" b="b" t="t" l="l"/>
              <a:pathLst>
                <a:path h="1099389" w="3401928">
                  <a:moveTo>
                    <a:pt x="0" y="1044779"/>
                  </a:moveTo>
                  <a:lnTo>
                    <a:pt x="0" y="1099389"/>
                  </a:lnTo>
                  <a:lnTo>
                    <a:pt x="3401928" y="1099389"/>
                  </a:lnTo>
                  <a:lnTo>
                    <a:pt x="3401928" y="0"/>
                  </a:lnTo>
                  <a:lnTo>
                    <a:pt x="3347318" y="0"/>
                  </a:lnTo>
                  <a:lnTo>
                    <a:pt x="3347318" y="1044779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7310" y="67310"/>
              <a:ext cx="3427328" cy="1124789"/>
            </a:xfrm>
            <a:custGeom>
              <a:avLst/>
              <a:gdLst/>
              <a:ahLst/>
              <a:cxnLst/>
              <a:rect r="r" b="b" t="t" l="l"/>
              <a:pathLst>
                <a:path h="1124789" w="3427328">
                  <a:moveTo>
                    <a:pt x="3360018" y="0"/>
                  </a:moveTo>
                  <a:lnTo>
                    <a:pt x="3360018" y="12700"/>
                  </a:lnTo>
                  <a:lnTo>
                    <a:pt x="3414628" y="12700"/>
                  </a:lnTo>
                  <a:lnTo>
                    <a:pt x="3414628" y="1112089"/>
                  </a:lnTo>
                  <a:lnTo>
                    <a:pt x="12700" y="1112089"/>
                  </a:lnTo>
                  <a:lnTo>
                    <a:pt x="12700" y="1057479"/>
                  </a:lnTo>
                  <a:lnTo>
                    <a:pt x="0" y="1057479"/>
                  </a:lnTo>
                  <a:lnTo>
                    <a:pt x="0" y="1124789"/>
                  </a:lnTo>
                  <a:lnTo>
                    <a:pt x="3427328" y="1124789"/>
                  </a:lnTo>
                  <a:lnTo>
                    <a:pt x="3427328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700" y="12700"/>
              <a:ext cx="3401928" cy="1099389"/>
            </a:xfrm>
            <a:custGeom>
              <a:avLst/>
              <a:gdLst/>
              <a:ahLst/>
              <a:cxnLst/>
              <a:rect r="r" b="b" t="t" l="l"/>
              <a:pathLst>
                <a:path h="1099389" w="3401928">
                  <a:moveTo>
                    <a:pt x="0" y="0"/>
                  </a:moveTo>
                  <a:lnTo>
                    <a:pt x="3401928" y="0"/>
                  </a:lnTo>
                  <a:lnTo>
                    <a:pt x="3401928" y="1099389"/>
                  </a:lnTo>
                  <a:lnTo>
                    <a:pt x="0" y="10993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427328" cy="1124789"/>
            </a:xfrm>
            <a:custGeom>
              <a:avLst/>
              <a:gdLst/>
              <a:ahLst/>
              <a:cxnLst/>
              <a:rect r="r" b="b" t="t" l="l"/>
              <a:pathLst>
                <a:path h="1124789" w="3427328">
                  <a:moveTo>
                    <a:pt x="80010" y="1124789"/>
                  </a:moveTo>
                  <a:lnTo>
                    <a:pt x="3427328" y="1124789"/>
                  </a:lnTo>
                  <a:lnTo>
                    <a:pt x="3427328" y="80010"/>
                  </a:lnTo>
                  <a:lnTo>
                    <a:pt x="3427328" y="67310"/>
                  </a:lnTo>
                  <a:lnTo>
                    <a:pt x="3427328" y="0"/>
                  </a:lnTo>
                  <a:lnTo>
                    <a:pt x="0" y="0"/>
                  </a:lnTo>
                  <a:lnTo>
                    <a:pt x="0" y="1124789"/>
                  </a:lnTo>
                  <a:lnTo>
                    <a:pt x="67310" y="1124789"/>
                  </a:lnTo>
                  <a:lnTo>
                    <a:pt x="80010" y="1124789"/>
                  </a:lnTo>
                  <a:close/>
                  <a:moveTo>
                    <a:pt x="12700" y="12700"/>
                  </a:moveTo>
                  <a:lnTo>
                    <a:pt x="3414628" y="12700"/>
                  </a:lnTo>
                  <a:lnTo>
                    <a:pt x="3414628" y="1112089"/>
                  </a:lnTo>
                  <a:lnTo>
                    <a:pt x="12700" y="111208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173557" y="3947240"/>
            <a:ext cx="9839488" cy="123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67"/>
              </a:lnSpc>
              <a:spcBef>
                <a:spcPct val="0"/>
              </a:spcBef>
            </a:pPr>
            <a:r>
              <a:rPr lang="en-US" sz="7191" strike="noStrike" u="none">
                <a:solidFill>
                  <a:srgbClr val="9574F0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MUCHAS GRACIAS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73557" y="5323259"/>
            <a:ext cx="9710235" cy="672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47"/>
              </a:lnSpc>
              <a:spcBef>
                <a:spcPct val="0"/>
              </a:spcBef>
            </a:pPr>
            <a:r>
              <a:rPr lang="en-US" sz="3891" strike="noStrike" u="none">
                <a:solidFill>
                  <a:srgbClr val="9574F0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POR VER ESTA PRESENTACIÓN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393486" y="7472822"/>
            <a:ext cx="10315350" cy="7013911"/>
            <a:chOff x="0" y="0"/>
            <a:chExt cx="1195384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95384" cy="812800"/>
            </a:xfrm>
            <a:custGeom>
              <a:avLst/>
              <a:gdLst/>
              <a:ahLst/>
              <a:cxnLst/>
              <a:rect r="r" b="b" t="t" l="l"/>
              <a:pathLst>
                <a:path h="812800" w="1195384">
                  <a:moveTo>
                    <a:pt x="597692" y="0"/>
                  </a:moveTo>
                  <a:cubicBezTo>
                    <a:pt x="267596" y="0"/>
                    <a:pt x="0" y="181951"/>
                    <a:pt x="0" y="406400"/>
                  </a:cubicBezTo>
                  <a:cubicBezTo>
                    <a:pt x="0" y="630849"/>
                    <a:pt x="267596" y="812800"/>
                    <a:pt x="597692" y="812800"/>
                  </a:cubicBezTo>
                  <a:cubicBezTo>
                    <a:pt x="927788" y="812800"/>
                    <a:pt x="1195384" y="630849"/>
                    <a:pt x="1195384" y="406400"/>
                  </a:cubicBezTo>
                  <a:cubicBezTo>
                    <a:pt x="1195384" y="181951"/>
                    <a:pt x="927788" y="0"/>
                    <a:pt x="59769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12067" y="28575"/>
              <a:ext cx="971249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202213" y="3794223"/>
            <a:ext cx="3609580" cy="5623992"/>
          </a:xfrm>
          <a:custGeom>
            <a:avLst/>
            <a:gdLst/>
            <a:ahLst/>
            <a:cxnLst/>
            <a:rect r="r" b="b" t="t" l="l"/>
            <a:pathLst>
              <a:path h="5623992" w="3609580">
                <a:moveTo>
                  <a:pt x="0" y="0"/>
                </a:moveTo>
                <a:lnTo>
                  <a:pt x="3609581" y="0"/>
                </a:lnTo>
                <a:lnTo>
                  <a:pt x="3609581" y="5623992"/>
                </a:lnTo>
                <a:lnTo>
                  <a:pt x="0" y="5623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521135">
            <a:off x="2805199" y="7512868"/>
            <a:ext cx="4413924" cy="5232022"/>
          </a:xfrm>
          <a:custGeom>
            <a:avLst/>
            <a:gdLst/>
            <a:ahLst/>
            <a:cxnLst/>
            <a:rect r="r" b="b" t="t" l="l"/>
            <a:pathLst>
              <a:path h="5232022" w="4413924">
                <a:moveTo>
                  <a:pt x="0" y="0"/>
                </a:moveTo>
                <a:lnTo>
                  <a:pt x="4413925" y="0"/>
                </a:lnTo>
                <a:lnTo>
                  <a:pt x="4413925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-1243878">
            <a:off x="1319177" y="6808315"/>
            <a:ext cx="2300987" cy="230098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105617">
            <a:off x="1691662" y="7182215"/>
            <a:ext cx="1556016" cy="1553187"/>
          </a:xfrm>
          <a:custGeom>
            <a:avLst/>
            <a:gdLst/>
            <a:ahLst/>
            <a:cxnLst/>
            <a:rect r="r" b="b" t="t" l="l"/>
            <a:pathLst>
              <a:path h="1553187" w="1556016">
                <a:moveTo>
                  <a:pt x="0" y="0"/>
                </a:moveTo>
                <a:lnTo>
                  <a:pt x="1556016" y="0"/>
                </a:lnTo>
                <a:lnTo>
                  <a:pt x="1556016" y="1553187"/>
                </a:lnTo>
                <a:lnTo>
                  <a:pt x="0" y="15531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803026">
            <a:off x="15197111" y="-1200129"/>
            <a:ext cx="4413924" cy="5232022"/>
          </a:xfrm>
          <a:custGeom>
            <a:avLst/>
            <a:gdLst/>
            <a:ahLst/>
            <a:cxnLst/>
            <a:rect r="r" b="b" t="t" l="l"/>
            <a:pathLst>
              <a:path h="5232022" w="4413924">
                <a:moveTo>
                  <a:pt x="0" y="0"/>
                </a:moveTo>
                <a:lnTo>
                  <a:pt x="4413924" y="0"/>
                </a:lnTo>
                <a:lnTo>
                  <a:pt x="4413924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57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91379" y="2229831"/>
            <a:ext cx="8588766" cy="941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37"/>
              </a:lnSpc>
              <a:spcBef>
                <a:spcPct val="0"/>
              </a:spcBef>
            </a:pPr>
            <a:r>
              <a:rPr lang="en-US" sz="5455">
                <a:solidFill>
                  <a:srgbClr val="FFFFFF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CONTENIDO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491379" y="4015689"/>
            <a:ext cx="1127811" cy="112781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50000">
                  <a:srgbClr val="9574F0">
                    <a:alpha val="100000"/>
                  </a:srgbClr>
                </a:gs>
                <a:gs pos="100000">
                  <a:srgbClr val="9574F0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0"/>
                </a:lnSpc>
              </a:pPr>
              <a:r>
                <a:rPr lang="en-US" sz="3293">
                  <a:solidFill>
                    <a:srgbClr val="FFFFFF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01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423349" y="6406243"/>
            <a:ext cx="12549976" cy="1254997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69159" y="6111059"/>
            <a:ext cx="1127811" cy="112781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50000">
                  <a:srgbClr val="9574F0">
                    <a:alpha val="100000"/>
                  </a:srgbClr>
                </a:gs>
                <a:gs pos="100000">
                  <a:srgbClr val="9574F0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0"/>
                </a:lnSpc>
              </a:pPr>
              <a:r>
                <a:rPr lang="en-US" sz="3293">
                  <a:solidFill>
                    <a:srgbClr val="FFFFFF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02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52648" y="4015689"/>
            <a:ext cx="1127811" cy="112781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50000">
                  <a:srgbClr val="9574F0">
                    <a:alpha val="100000"/>
                  </a:srgbClr>
                </a:gs>
                <a:gs pos="100000">
                  <a:srgbClr val="9574F0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0"/>
                </a:lnSpc>
              </a:pPr>
              <a:r>
                <a:rPr lang="en-US" sz="3293">
                  <a:solidFill>
                    <a:srgbClr val="FFFFFF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03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1843573" y="-2585655"/>
            <a:ext cx="5462763" cy="546276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79480" y="1015317"/>
            <a:ext cx="2639710" cy="1819000"/>
          </a:xfrm>
          <a:custGeom>
            <a:avLst/>
            <a:gdLst/>
            <a:ahLst/>
            <a:cxnLst/>
            <a:rect r="r" b="b" t="t" l="l"/>
            <a:pathLst>
              <a:path h="1819000" w="2639710">
                <a:moveTo>
                  <a:pt x="0" y="0"/>
                </a:moveTo>
                <a:lnTo>
                  <a:pt x="2639710" y="0"/>
                </a:lnTo>
                <a:lnTo>
                  <a:pt x="2639710" y="1819000"/>
                </a:lnTo>
                <a:lnTo>
                  <a:pt x="0" y="181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1573036" y="2344131"/>
            <a:ext cx="5917501" cy="7533856"/>
          </a:xfrm>
          <a:custGeom>
            <a:avLst/>
            <a:gdLst/>
            <a:ahLst/>
            <a:cxnLst/>
            <a:rect r="r" b="b" t="t" l="l"/>
            <a:pathLst>
              <a:path h="7533856" w="5917501">
                <a:moveTo>
                  <a:pt x="5917502" y="0"/>
                </a:moveTo>
                <a:lnTo>
                  <a:pt x="0" y="0"/>
                </a:lnTo>
                <a:lnTo>
                  <a:pt x="0" y="7533856"/>
                </a:lnTo>
                <a:lnTo>
                  <a:pt x="5917502" y="7533856"/>
                </a:lnTo>
                <a:lnTo>
                  <a:pt x="59175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135112" y="1015317"/>
            <a:ext cx="1126451" cy="1089841"/>
          </a:xfrm>
          <a:custGeom>
            <a:avLst/>
            <a:gdLst/>
            <a:ahLst/>
            <a:cxnLst/>
            <a:rect r="r" b="b" t="t" l="l"/>
            <a:pathLst>
              <a:path h="1089841" w="1126451">
                <a:moveTo>
                  <a:pt x="0" y="0"/>
                </a:moveTo>
                <a:lnTo>
                  <a:pt x="1126451" y="0"/>
                </a:lnTo>
                <a:lnTo>
                  <a:pt x="1126451" y="1089841"/>
                </a:lnTo>
                <a:lnTo>
                  <a:pt x="0" y="10898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904791" y="5295550"/>
            <a:ext cx="2300987" cy="1234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0"/>
              </a:lnSpc>
            </a:pPr>
            <a:r>
              <a:rPr lang="en-US" sz="2393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Comparación de editores de textos e IDE’s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582572" y="7411557"/>
            <a:ext cx="2300987" cy="1234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0"/>
              </a:lnSpc>
            </a:pPr>
            <a:r>
              <a:rPr lang="en-US" sz="2393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Tipos de lenguajes de programación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966060" y="5295550"/>
            <a:ext cx="2300987" cy="1234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0"/>
              </a:lnSpc>
            </a:pPr>
            <a:r>
              <a:rPr lang="en-US" sz="2393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Niveles de lenguajes de programación 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-5922989">
            <a:off x="-442962" y="5790209"/>
            <a:ext cx="5664667" cy="6714584"/>
          </a:xfrm>
          <a:custGeom>
            <a:avLst/>
            <a:gdLst/>
            <a:ahLst/>
            <a:cxnLst/>
            <a:rect r="r" b="b" t="t" l="l"/>
            <a:pathLst>
              <a:path h="6714584" w="5664667">
                <a:moveTo>
                  <a:pt x="0" y="0"/>
                </a:moveTo>
                <a:lnTo>
                  <a:pt x="5664667" y="0"/>
                </a:lnTo>
                <a:lnTo>
                  <a:pt x="5664667" y="6714583"/>
                </a:lnTo>
                <a:lnTo>
                  <a:pt x="0" y="6714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57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8123" y="2061695"/>
            <a:ext cx="13211754" cy="6163610"/>
            <a:chOff x="0" y="0"/>
            <a:chExt cx="4730473" cy="22068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010"/>
              <a:ext cx="4637763" cy="2114172"/>
            </a:xfrm>
            <a:custGeom>
              <a:avLst/>
              <a:gdLst/>
              <a:ahLst/>
              <a:cxnLst/>
              <a:rect r="r" b="b" t="t" l="l"/>
              <a:pathLst>
                <a:path h="2114172" w="4637763">
                  <a:moveTo>
                    <a:pt x="0" y="2059563"/>
                  </a:moveTo>
                  <a:lnTo>
                    <a:pt x="0" y="2114172"/>
                  </a:lnTo>
                  <a:lnTo>
                    <a:pt x="4637763" y="2114172"/>
                  </a:lnTo>
                  <a:lnTo>
                    <a:pt x="4637763" y="0"/>
                  </a:lnTo>
                  <a:lnTo>
                    <a:pt x="4583153" y="0"/>
                  </a:lnTo>
                  <a:lnTo>
                    <a:pt x="4583153" y="2059563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7310" y="67310"/>
              <a:ext cx="4663163" cy="2139572"/>
            </a:xfrm>
            <a:custGeom>
              <a:avLst/>
              <a:gdLst/>
              <a:ahLst/>
              <a:cxnLst/>
              <a:rect r="r" b="b" t="t" l="l"/>
              <a:pathLst>
                <a:path h="2139572" w="4663163">
                  <a:moveTo>
                    <a:pt x="4595853" y="0"/>
                  </a:moveTo>
                  <a:lnTo>
                    <a:pt x="4595853" y="12700"/>
                  </a:lnTo>
                  <a:lnTo>
                    <a:pt x="4650463" y="12700"/>
                  </a:lnTo>
                  <a:lnTo>
                    <a:pt x="4650463" y="2126872"/>
                  </a:lnTo>
                  <a:lnTo>
                    <a:pt x="12700" y="2126872"/>
                  </a:lnTo>
                  <a:lnTo>
                    <a:pt x="12700" y="2072263"/>
                  </a:lnTo>
                  <a:lnTo>
                    <a:pt x="0" y="2072263"/>
                  </a:lnTo>
                  <a:lnTo>
                    <a:pt x="0" y="2139572"/>
                  </a:lnTo>
                  <a:lnTo>
                    <a:pt x="4663163" y="2139572"/>
                  </a:lnTo>
                  <a:lnTo>
                    <a:pt x="4663163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700" y="12700"/>
              <a:ext cx="4637763" cy="2114173"/>
            </a:xfrm>
            <a:custGeom>
              <a:avLst/>
              <a:gdLst/>
              <a:ahLst/>
              <a:cxnLst/>
              <a:rect r="r" b="b" t="t" l="l"/>
              <a:pathLst>
                <a:path h="2114173" w="4637763">
                  <a:moveTo>
                    <a:pt x="0" y="0"/>
                  </a:moveTo>
                  <a:lnTo>
                    <a:pt x="4637763" y="0"/>
                  </a:lnTo>
                  <a:lnTo>
                    <a:pt x="4637763" y="2114173"/>
                  </a:lnTo>
                  <a:lnTo>
                    <a:pt x="0" y="211417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63163" cy="2139573"/>
            </a:xfrm>
            <a:custGeom>
              <a:avLst/>
              <a:gdLst/>
              <a:ahLst/>
              <a:cxnLst/>
              <a:rect r="r" b="b" t="t" l="l"/>
              <a:pathLst>
                <a:path h="2139573" w="4663163">
                  <a:moveTo>
                    <a:pt x="80010" y="2139573"/>
                  </a:moveTo>
                  <a:lnTo>
                    <a:pt x="4663163" y="2139573"/>
                  </a:lnTo>
                  <a:lnTo>
                    <a:pt x="4663163" y="80010"/>
                  </a:lnTo>
                  <a:lnTo>
                    <a:pt x="4663163" y="67310"/>
                  </a:lnTo>
                  <a:lnTo>
                    <a:pt x="4663163" y="0"/>
                  </a:lnTo>
                  <a:lnTo>
                    <a:pt x="0" y="0"/>
                  </a:lnTo>
                  <a:lnTo>
                    <a:pt x="0" y="2139573"/>
                  </a:lnTo>
                  <a:lnTo>
                    <a:pt x="67310" y="2139573"/>
                  </a:lnTo>
                  <a:lnTo>
                    <a:pt x="80010" y="2139573"/>
                  </a:lnTo>
                  <a:close/>
                  <a:moveTo>
                    <a:pt x="12700" y="12700"/>
                  </a:moveTo>
                  <a:lnTo>
                    <a:pt x="4650463" y="12700"/>
                  </a:lnTo>
                  <a:lnTo>
                    <a:pt x="4650463" y="2126873"/>
                  </a:lnTo>
                  <a:lnTo>
                    <a:pt x="12700" y="212687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870571" y="3747709"/>
            <a:ext cx="2796667" cy="2791582"/>
          </a:xfrm>
          <a:custGeom>
            <a:avLst/>
            <a:gdLst/>
            <a:ahLst/>
            <a:cxnLst/>
            <a:rect r="r" b="b" t="t" l="l"/>
            <a:pathLst>
              <a:path h="2791582" w="2796667">
                <a:moveTo>
                  <a:pt x="0" y="0"/>
                </a:moveTo>
                <a:lnTo>
                  <a:pt x="2796667" y="0"/>
                </a:lnTo>
                <a:lnTo>
                  <a:pt x="2796667" y="2791582"/>
                </a:lnTo>
                <a:lnTo>
                  <a:pt x="0" y="2791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97681" y="6642289"/>
            <a:ext cx="4413924" cy="5232022"/>
          </a:xfrm>
          <a:custGeom>
            <a:avLst/>
            <a:gdLst/>
            <a:ahLst/>
            <a:cxnLst/>
            <a:rect r="r" b="b" t="t" l="l"/>
            <a:pathLst>
              <a:path h="5232022" w="4413924">
                <a:moveTo>
                  <a:pt x="0" y="0"/>
                </a:moveTo>
                <a:lnTo>
                  <a:pt x="4413924" y="0"/>
                </a:lnTo>
                <a:lnTo>
                  <a:pt x="4413924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937522" y="3684883"/>
            <a:ext cx="8431301" cy="291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87"/>
              </a:lnSpc>
              <a:spcBef>
                <a:spcPct val="0"/>
              </a:spcBef>
            </a:pPr>
            <a:r>
              <a:rPr lang="en-US" sz="5491">
                <a:solidFill>
                  <a:srgbClr val="9574F0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COMPARACIÓN DE EDITORES DE TEXTOS E IDE´S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070947">
            <a:off x="-252838" y="-1587311"/>
            <a:ext cx="4413924" cy="5232022"/>
          </a:xfrm>
          <a:custGeom>
            <a:avLst/>
            <a:gdLst/>
            <a:ahLst/>
            <a:cxnLst/>
            <a:rect r="r" b="b" t="t" l="l"/>
            <a:pathLst>
              <a:path h="5232022" w="4413924">
                <a:moveTo>
                  <a:pt x="0" y="0"/>
                </a:moveTo>
                <a:lnTo>
                  <a:pt x="4413924" y="0"/>
                </a:lnTo>
                <a:lnTo>
                  <a:pt x="4413924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35112" y="1015317"/>
            <a:ext cx="1126451" cy="1089841"/>
          </a:xfrm>
          <a:custGeom>
            <a:avLst/>
            <a:gdLst/>
            <a:ahLst/>
            <a:cxnLst/>
            <a:rect r="r" b="b" t="t" l="l"/>
            <a:pathLst>
              <a:path h="1089841" w="1126451">
                <a:moveTo>
                  <a:pt x="0" y="0"/>
                </a:moveTo>
                <a:lnTo>
                  <a:pt x="1126451" y="0"/>
                </a:lnTo>
                <a:lnTo>
                  <a:pt x="1126451" y="1089841"/>
                </a:lnTo>
                <a:lnTo>
                  <a:pt x="0" y="10898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1373" y="2519788"/>
            <a:ext cx="4567957" cy="4533697"/>
          </a:xfrm>
          <a:custGeom>
            <a:avLst/>
            <a:gdLst/>
            <a:ahLst/>
            <a:cxnLst/>
            <a:rect r="r" b="b" t="t" l="l"/>
            <a:pathLst>
              <a:path h="4533697" w="4567957">
                <a:moveTo>
                  <a:pt x="0" y="0"/>
                </a:moveTo>
                <a:lnTo>
                  <a:pt x="4567957" y="0"/>
                </a:lnTo>
                <a:lnTo>
                  <a:pt x="4567957" y="4533697"/>
                </a:lnTo>
                <a:lnTo>
                  <a:pt x="0" y="453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6384927" y="5689115"/>
            <a:ext cx="2773715" cy="1172670"/>
          </a:xfrm>
          <a:prstGeom prst="line">
            <a:avLst/>
          </a:prstGeom>
          <a:ln cap="rnd" w="38100">
            <a:solidFill>
              <a:srgbClr val="ACB8C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-7491370" y="3899983"/>
            <a:ext cx="3880159" cy="2961802"/>
          </a:xfrm>
          <a:prstGeom prst="line">
            <a:avLst/>
          </a:prstGeom>
          <a:ln cap="rnd" w="38100">
            <a:solidFill>
              <a:srgbClr val="ACB8C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 flipV="true">
            <a:off x="6129330" y="2452602"/>
            <a:ext cx="2396777" cy="2334035"/>
          </a:xfrm>
          <a:prstGeom prst="line">
            <a:avLst/>
          </a:prstGeom>
          <a:ln cap="rnd" w="76200">
            <a:solidFill>
              <a:srgbClr val="56468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>
            <a:off x="6129330" y="4786637"/>
            <a:ext cx="2396777" cy="1642637"/>
          </a:xfrm>
          <a:prstGeom prst="line">
            <a:avLst/>
          </a:prstGeom>
          <a:ln cap="rnd" w="76200">
            <a:solidFill>
              <a:srgbClr val="56468B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" id="7"/>
          <p:cNvGrpSpPr/>
          <p:nvPr/>
        </p:nvGrpSpPr>
        <p:grpSpPr>
          <a:xfrm rot="0">
            <a:off x="8526107" y="1828390"/>
            <a:ext cx="1248424" cy="124842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56468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1">
                <a:lnSpc>
                  <a:spcPts val="942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640384" y="5805062"/>
            <a:ext cx="1248424" cy="1248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56468B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1">
                <a:lnSpc>
                  <a:spcPts val="942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140430" y="-2672673"/>
            <a:ext cx="4801388" cy="4844925"/>
            <a:chOff x="0" y="0"/>
            <a:chExt cx="812800" cy="8201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20170"/>
            </a:xfrm>
            <a:custGeom>
              <a:avLst/>
              <a:gdLst/>
              <a:ahLst/>
              <a:cxnLst/>
              <a:rect r="r" b="b" t="t" l="l"/>
              <a:pathLst>
                <a:path h="820170" w="81280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74F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9266"/>
              <a:ext cx="660400" cy="71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1680925" y="8267090"/>
            <a:ext cx="4801388" cy="4844925"/>
            <a:chOff x="0" y="0"/>
            <a:chExt cx="812800" cy="8201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20170"/>
            </a:xfrm>
            <a:custGeom>
              <a:avLst/>
              <a:gdLst/>
              <a:ahLst/>
              <a:cxnLst/>
              <a:rect r="r" b="b" t="t" l="l"/>
              <a:pathLst>
                <a:path h="820170" w="81280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74F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9266"/>
              <a:ext cx="660400" cy="71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685325" y="3847613"/>
            <a:ext cx="2320052" cy="2345641"/>
          </a:xfrm>
          <a:custGeom>
            <a:avLst/>
            <a:gdLst/>
            <a:ahLst/>
            <a:cxnLst/>
            <a:rect r="r" b="b" t="t" l="l"/>
            <a:pathLst>
              <a:path h="2345641" w="2320052">
                <a:moveTo>
                  <a:pt x="0" y="0"/>
                </a:moveTo>
                <a:lnTo>
                  <a:pt x="2320052" y="0"/>
                </a:lnTo>
                <a:lnTo>
                  <a:pt x="2320052" y="2345641"/>
                </a:lnTo>
                <a:lnTo>
                  <a:pt x="0" y="2345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629159" y="-299344"/>
            <a:ext cx="984659" cy="993588"/>
            <a:chOff x="0" y="0"/>
            <a:chExt cx="812800" cy="8201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20170"/>
            </a:xfrm>
            <a:custGeom>
              <a:avLst/>
              <a:gdLst/>
              <a:ahLst/>
              <a:cxnLst/>
              <a:rect r="r" b="b" t="t" l="l"/>
              <a:pathLst>
                <a:path h="820170" w="81280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74F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9266"/>
              <a:ext cx="660400" cy="71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020718" y="9695965"/>
            <a:ext cx="984659" cy="993588"/>
            <a:chOff x="0" y="0"/>
            <a:chExt cx="812800" cy="82017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20170"/>
            </a:xfrm>
            <a:custGeom>
              <a:avLst/>
              <a:gdLst/>
              <a:ahLst/>
              <a:cxnLst/>
              <a:rect r="r" b="b" t="t" l="l"/>
              <a:pathLst>
                <a:path h="820170" w="81280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74F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9266"/>
              <a:ext cx="660400" cy="71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120462" y="8866377"/>
            <a:ext cx="484221" cy="488612"/>
            <a:chOff x="0" y="0"/>
            <a:chExt cx="812800" cy="82017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20170"/>
            </a:xfrm>
            <a:custGeom>
              <a:avLst/>
              <a:gdLst/>
              <a:ahLst/>
              <a:cxnLst/>
              <a:rect r="r" b="b" t="t" l="l"/>
              <a:pathLst>
                <a:path h="820170" w="81280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74F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9266"/>
              <a:ext cx="660400" cy="71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6977898" y="8866377"/>
            <a:ext cx="1126451" cy="1089841"/>
          </a:xfrm>
          <a:custGeom>
            <a:avLst/>
            <a:gdLst/>
            <a:ahLst/>
            <a:cxnLst/>
            <a:rect r="r" b="b" t="t" l="l"/>
            <a:pathLst>
              <a:path h="1089841" w="1126451">
                <a:moveTo>
                  <a:pt x="0" y="0"/>
                </a:moveTo>
                <a:lnTo>
                  <a:pt x="1126451" y="0"/>
                </a:lnTo>
                <a:lnTo>
                  <a:pt x="1126451" y="1089841"/>
                </a:lnTo>
                <a:lnTo>
                  <a:pt x="0" y="10898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4283594" y="2093769"/>
            <a:ext cx="1053204" cy="1053204"/>
          </a:xfrm>
          <a:custGeom>
            <a:avLst/>
            <a:gdLst/>
            <a:ahLst/>
            <a:cxnLst/>
            <a:rect r="r" b="b" t="t" l="l"/>
            <a:pathLst>
              <a:path h="1053204" w="1053204">
                <a:moveTo>
                  <a:pt x="0" y="0"/>
                </a:moveTo>
                <a:lnTo>
                  <a:pt x="1053204" y="0"/>
                </a:lnTo>
                <a:lnTo>
                  <a:pt x="1053204" y="1053204"/>
                </a:lnTo>
                <a:lnTo>
                  <a:pt x="0" y="10532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5863708" y="2964330"/>
            <a:ext cx="1144414" cy="1144414"/>
          </a:xfrm>
          <a:custGeom>
            <a:avLst/>
            <a:gdLst/>
            <a:ahLst/>
            <a:cxnLst/>
            <a:rect r="r" b="b" t="t" l="l"/>
            <a:pathLst>
              <a:path h="1144414" w="1144414">
                <a:moveTo>
                  <a:pt x="0" y="0"/>
                </a:moveTo>
                <a:lnTo>
                  <a:pt x="1144414" y="0"/>
                </a:lnTo>
                <a:lnTo>
                  <a:pt x="1144414" y="1144414"/>
                </a:lnTo>
                <a:lnTo>
                  <a:pt x="0" y="11444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4557265" y="4108744"/>
            <a:ext cx="1034756" cy="1034756"/>
          </a:xfrm>
          <a:custGeom>
            <a:avLst/>
            <a:gdLst/>
            <a:ahLst/>
            <a:cxnLst/>
            <a:rect r="r" b="b" t="t" l="l"/>
            <a:pathLst>
              <a:path h="1034756" w="1034756">
                <a:moveTo>
                  <a:pt x="0" y="0"/>
                </a:moveTo>
                <a:lnTo>
                  <a:pt x="1034756" y="0"/>
                </a:lnTo>
                <a:lnTo>
                  <a:pt x="1034756" y="1034756"/>
                </a:lnTo>
                <a:lnTo>
                  <a:pt x="0" y="10347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5745166" y="6861785"/>
            <a:ext cx="976717" cy="976717"/>
          </a:xfrm>
          <a:custGeom>
            <a:avLst/>
            <a:gdLst/>
            <a:ahLst/>
            <a:cxnLst/>
            <a:rect r="r" b="b" t="t" l="l"/>
            <a:pathLst>
              <a:path h="976717" w="976717">
                <a:moveTo>
                  <a:pt x="0" y="0"/>
                </a:moveTo>
                <a:lnTo>
                  <a:pt x="976717" y="0"/>
                </a:lnTo>
                <a:lnTo>
                  <a:pt x="976717" y="976716"/>
                </a:lnTo>
                <a:lnTo>
                  <a:pt x="0" y="97671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4510969" y="7749786"/>
            <a:ext cx="825829" cy="825829"/>
          </a:xfrm>
          <a:custGeom>
            <a:avLst/>
            <a:gdLst/>
            <a:ahLst/>
            <a:cxnLst/>
            <a:rect r="r" b="b" t="t" l="l"/>
            <a:pathLst>
              <a:path h="825829" w="825829">
                <a:moveTo>
                  <a:pt x="0" y="0"/>
                </a:moveTo>
                <a:lnTo>
                  <a:pt x="825829" y="0"/>
                </a:lnTo>
                <a:lnTo>
                  <a:pt x="825829" y="825829"/>
                </a:lnTo>
                <a:lnTo>
                  <a:pt x="0" y="82582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5336798" y="8854757"/>
            <a:ext cx="1113080" cy="1113080"/>
          </a:xfrm>
          <a:custGeom>
            <a:avLst/>
            <a:gdLst/>
            <a:ahLst/>
            <a:cxnLst/>
            <a:rect r="r" b="b" t="t" l="l"/>
            <a:pathLst>
              <a:path h="1113080" w="1113080">
                <a:moveTo>
                  <a:pt x="0" y="0"/>
                </a:moveTo>
                <a:lnTo>
                  <a:pt x="1113080" y="0"/>
                </a:lnTo>
                <a:lnTo>
                  <a:pt x="1113080" y="1113081"/>
                </a:lnTo>
                <a:lnTo>
                  <a:pt x="0" y="111308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9895126" y="1957494"/>
            <a:ext cx="3728316" cy="38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100"/>
              </a:lnSpc>
              <a:spcBef>
                <a:spcPct val="0"/>
              </a:spcBef>
            </a:pPr>
            <a:r>
              <a:rPr lang="en-US" sz="2214">
                <a:solidFill>
                  <a:srgbClr val="56468B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EDITORES DE TEXTO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900843" y="2399165"/>
            <a:ext cx="4909353" cy="198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2"/>
              </a:lnSpc>
            </a:pPr>
            <a:r>
              <a:rPr lang="en-US" sz="2272">
                <a:solidFill>
                  <a:srgbClr val="56468B"/>
                </a:solidFill>
                <a:latin typeface="Noto Sans"/>
                <a:ea typeface="Noto Sans"/>
                <a:cs typeface="Noto Sans"/>
                <a:sym typeface="Noto Sans"/>
              </a:rPr>
              <a:t>Ejemplos:</a:t>
            </a:r>
          </a:p>
          <a:p>
            <a:pPr algn="l">
              <a:lnSpc>
                <a:spcPts val="3182"/>
              </a:lnSpc>
            </a:pPr>
          </a:p>
          <a:p>
            <a:pPr algn="l" marL="490722" indent="-245361" lvl="1">
              <a:lnSpc>
                <a:spcPts val="3182"/>
              </a:lnSpc>
              <a:buFont typeface="Arial"/>
              <a:buChar char="•"/>
            </a:pPr>
            <a:r>
              <a:rPr lang="en-US" sz="2272">
                <a:solidFill>
                  <a:srgbClr val="56468B"/>
                </a:solidFill>
                <a:latin typeface="Noto Sans"/>
                <a:ea typeface="Noto Sans"/>
                <a:cs typeface="Noto Sans"/>
                <a:sym typeface="Noto Sans"/>
              </a:rPr>
              <a:t>Visual Studio Code</a:t>
            </a:r>
          </a:p>
          <a:p>
            <a:pPr algn="l" marL="490722" indent="-245361" lvl="1">
              <a:lnSpc>
                <a:spcPts val="3182"/>
              </a:lnSpc>
              <a:buFont typeface="Arial"/>
              <a:buChar char="•"/>
            </a:pPr>
            <a:r>
              <a:rPr lang="en-US" sz="2272">
                <a:solidFill>
                  <a:srgbClr val="56468B"/>
                </a:solidFill>
                <a:latin typeface="Noto Sans"/>
                <a:ea typeface="Noto Sans"/>
                <a:cs typeface="Noto Sans"/>
                <a:sym typeface="Noto Sans"/>
              </a:rPr>
              <a:t>Sublime Text</a:t>
            </a:r>
          </a:p>
          <a:p>
            <a:pPr algn="l" marL="490722" indent="-245361" lvl="1">
              <a:lnSpc>
                <a:spcPts val="3182"/>
              </a:lnSpc>
              <a:buFont typeface="Arial"/>
              <a:buChar char="•"/>
            </a:pPr>
            <a:r>
              <a:rPr lang="en-US" sz="2272">
                <a:solidFill>
                  <a:srgbClr val="56468B"/>
                </a:solidFill>
                <a:latin typeface="Noto Sans"/>
                <a:ea typeface="Noto Sans"/>
                <a:cs typeface="Noto Sans"/>
                <a:sym typeface="Noto Sans"/>
              </a:rPr>
              <a:t>Atom.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640384" y="1998519"/>
            <a:ext cx="1007232" cy="812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643"/>
              </a:lnSpc>
              <a:spcBef>
                <a:spcPct val="0"/>
              </a:spcBef>
            </a:pPr>
            <a:r>
              <a:rPr lang="en-US" sz="4745">
                <a:solidFill>
                  <a:srgbClr val="9574F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01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767299" y="5975190"/>
            <a:ext cx="1007232" cy="812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643"/>
              </a:lnSpc>
              <a:spcBef>
                <a:spcPct val="0"/>
              </a:spcBef>
            </a:pPr>
            <a:r>
              <a:rPr lang="en-US" sz="4745">
                <a:solidFill>
                  <a:srgbClr val="9574F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02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62301" y="717331"/>
            <a:ext cx="5736060" cy="847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9"/>
              </a:lnSpc>
              <a:spcBef>
                <a:spcPct val="0"/>
              </a:spcBef>
            </a:pPr>
            <a:r>
              <a:rPr lang="en-US" sz="4892">
                <a:solidFill>
                  <a:srgbClr val="9574F0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MAPA MENTAL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900843" y="6145629"/>
            <a:ext cx="5844323" cy="39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240"/>
              </a:lnSpc>
              <a:spcBef>
                <a:spcPct val="0"/>
              </a:spcBef>
            </a:pPr>
            <a:r>
              <a:rPr lang="en-US" sz="2314">
                <a:solidFill>
                  <a:srgbClr val="56468B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IDE (Entornos de Desarrollo Integrado)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131243" y="7167093"/>
            <a:ext cx="2588136" cy="194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3"/>
              </a:lnSpc>
            </a:pPr>
            <a:r>
              <a:rPr lang="en-US" sz="2230">
                <a:solidFill>
                  <a:srgbClr val="56468B"/>
                </a:solidFill>
                <a:latin typeface="Noto Sans"/>
                <a:ea typeface="Noto Sans"/>
                <a:cs typeface="Noto Sans"/>
                <a:sym typeface="Noto Sans"/>
              </a:rPr>
              <a:t>Ejemplos: </a:t>
            </a:r>
          </a:p>
          <a:p>
            <a:pPr algn="l">
              <a:lnSpc>
                <a:spcPts val="3123"/>
              </a:lnSpc>
            </a:pPr>
          </a:p>
          <a:p>
            <a:pPr algn="l" marL="481612" indent="-240806" lvl="1">
              <a:lnSpc>
                <a:spcPts val="3123"/>
              </a:lnSpc>
              <a:buFont typeface="Arial"/>
              <a:buChar char="•"/>
            </a:pPr>
            <a:r>
              <a:rPr lang="en-US" sz="2230">
                <a:solidFill>
                  <a:srgbClr val="56468B"/>
                </a:solidFill>
                <a:latin typeface="Noto Sans"/>
                <a:ea typeface="Noto Sans"/>
                <a:cs typeface="Noto Sans"/>
                <a:sym typeface="Noto Sans"/>
              </a:rPr>
              <a:t>IntelliJ IDEA</a:t>
            </a:r>
          </a:p>
          <a:p>
            <a:pPr algn="l" marL="481612" indent="-240806" lvl="1">
              <a:lnSpc>
                <a:spcPts val="3123"/>
              </a:lnSpc>
              <a:buFont typeface="Arial"/>
              <a:buChar char="•"/>
            </a:pPr>
            <a:r>
              <a:rPr lang="en-US" sz="2230">
                <a:solidFill>
                  <a:srgbClr val="56468B"/>
                </a:solidFill>
                <a:latin typeface="Noto Sans"/>
                <a:ea typeface="Noto Sans"/>
                <a:cs typeface="Noto Sans"/>
                <a:sym typeface="Noto Sans"/>
              </a:rPr>
              <a:t> PyCharm </a:t>
            </a:r>
          </a:p>
          <a:p>
            <a:pPr algn="l" marL="481612" indent="-240806" lvl="1">
              <a:lnSpc>
                <a:spcPts val="3123"/>
              </a:lnSpc>
              <a:buFont typeface="Arial"/>
              <a:buChar char="•"/>
            </a:pPr>
            <a:r>
              <a:rPr lang="en-US" sz="2230">
                <a:solidFill>
                  <a:srgbClr val="56468B"/>
                </a:solidFill>
                <a:latin typeface="Noto Sans"/>
                <a:ea typeface="Noto Sans"/>
                <a:cs typeface="Noto Sans"/>
                <a:sym typeface="Noto Sans"/>
              </a:rPr>
              <a:t>Eclipse.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235981" y="3000863"/>
            <a:ext cx="3157449" cy="50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143"/>
              </a:lnSpc>
              <a:spcBef>
                <a:spcPct val="0"/>
              </a:spcBef>
            </a:pPr>
            <a:r>
              <a:rPr lang="en-US" sz="2959">
                <a:solidFill>
                  <a:srgbClr val="56468B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DIFERENCIA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681346" y="5800792"/>
            <a:ext cx="417337" cy="1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"/>
              </a:lnSpc>
            </a:pPr>
            <a:r>
              <a:rPr lang="en-US" sz="193">
                <a:solidFill>
                  <a:srgbClr val="56468B"/>
                </a:solidFill>
                <a:latin typeface="Noto Sans"/>
                <a:ea typeface="Noto Sans"/>
                <a:cs typeface="Noto Sans"/>
                <a:sym typeface="Noto Sans"/>
              </a:rPr>
              <a:t>Ventajas :</a:t>
            </a:r>
          </a:p>
          <a:p>
            <a:pPr algn="l" marL="41716" indent="-20858" lvl="1">
              <a:lnSpc>
                <a:spcPts val="270"/>
              </a:lnSpc>
              <a:buFont typeface="Arial"/>
              <a:buChar char="•"/>
            </a:pPr>
            <a:r>
              <a:rPr lang="en-US" sz="193">
                <a:solidFill>
                  <a:srgbClr val="56468B"/>
                </a:solidFill>
                <a:latin typeface="Noto Sans"/>
                <a:ea typeface="Noto Sans"/>
                <a:cs typeface="Noto Sans"/>
                <a:sym typeface="Noto Sans"/>
              </a:rPr>
              <a:t>Velocidad</a:t>
            </a:r>
          </a:p>
          <a:p>
            <a:pPr algn="l" marL="41716" indent="-20858" lvl="1">
              <a:lnSpc>
                <a:spcPts val="270"/>
              </a:lnSpc>
              <a:buFont typeface="Arial"/>
              <a:buChar char="•"/>
            </a:pPr>
          </a:p>
          <a:p>
            <a:pPr algn="l" marL="41716" indent="-20858" lvl="1">
              <a:lnSpc>
                <a:spcPts val="270"/>
              </a:lnSpc>
              <a:buFont typeface="Arial"/>
              <a:buChar char="•"/>
            </a:pPr>
            <a:r>
              <a:rPr lang="en-US" sz="193">
                <a:solidFill>
                  <a:srgbClr val="56468B"/>
                </a:solidFill>
                <a:latin typeface="Noto Sans"/>
                <a:ea typeface="Noto Sans"/>
                <a:cs typeface="Noto Sans"/>
                <a:sym typeface="Noto Sans"/>
              </a:rPr>
              <a:t>Atom.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57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8123" y="2061695"/>
            <a:ext cx="13211754" cy="6163610"/>
            <a:chOff x="0" y="0"/>
            <a:chExt cx="4730473" cy="22068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010"/>
              <a:ext cx="4637763" cy="2114172"/>
            </a:xfrm>
            <a:custGeom>
              <a:avLst/>
              <a:gdLst/>
              <a:ahLst/>
              <a:cxnLst/>
              <a:rect r="r" b="b" t="t" l="l"/>
              <a:pathLst>
                <a:path h="2114172" w="4637763">
                  <a:moveTo>
                    <a:pt x="0" y="2059563"/>
                  </a:moveTo>
                  <a:lnTo>
                    <a:pt x="0" y="2114172"/>
                  </a:lnTo>
                  <a:lnTo>
                    <a:pt x="4637763" y="2114172"/>
                  </a:lnTo>
                  <a:lnTo>
                    <a:pt x="4637763" y="0"/>
                  </a:lnTo>
                  <a:lnTo>
                    <a:pt x="4583153" y="0"/>
                  </a:lnTo>
                  <a:lnTo>
                    <a:pt x="4583153" y="2059563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7310" y="67310"/>
              <a:ext cx="4663163" cy="2139572"/>
            </a:xfrm>
            <a:custGeom>
              <a:avLst/>
              <a:gdLst/>
              <a:ahLst/>
              <a:cxnLst/>
              <a:rect r="r" b="b" t="t" l="l"/>
              <a:pathLst>
                <a:path h="2139572" w="4663163">
                  <a:moveTo>
                    <a:pt x="4595853" y="0"/>
                  </a:moveTo>
                  <a:lnTo>
                    <a:pt x="4595853" y="12700"/>
                  </a:lnTo>
                  <a:lnTo>
                    <a:pt x="4650463" y="12700"/>
                  </a:lnTo>
                  <a:lnTo>
                    <a:pt x="4650463" y="2126872"/>
                  </a:lnTo>
                  <a:lnTo>
                    <a:pt x="12700" y="2126872"/>
                  </a:lnTo>
                  <a:lnTo>
                    <a:pt x="12700" y="2072263"/>
                  </a:lnTo>
                  <a:lnTo>
                    <a:pt x="0" y="2072263"/>
                  </a:lnTo>
                  <a:lnTo>
                    <a:pt x="0" y="2139572"/>
                  </a:lnTo>
                  <a:lnTo>
                    <a:pt x="4663163" y="2139572"/>
                  </a:lnTo>
                  <a:lnTo>
                    <a:pt x="4663163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700" y="12700"/>
              <a:ext cx="4637763" cy="2114173"/>
            </a:xfrm>
            <a:custGeom>
              <a:avLst/>
              <a:gdLst/>
              <a:ahLst/>
              <a:cxnLst/>
              <a:rect r="r" b="b" t="t" l="l"/>
              <a:pathLst>
                <a:path h="2114173" w="4637763">
                  <a:moveTo>
                    <a:pt x="0" y="0"/>
                  </a:moveTo>
                  <a:lnTo>
                    <a:pt x="4637763" y="0"/>
                  </a:lnTo>
                  <a:lnTo>
                    <a:pt x="4637763" y="2114173"/>
                  </a:lnTo>
                  <a:lnTo>
                    <a:pt x="0" y="211417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63163" cy="2139573"/>
            </a:xfrm>
            <a:custGeom>
              <a:avLst/>
              <a:gdLst/>
              <a:ahLst/>
              <a:cxnLst/>
              <a:rect r="r" b="b" t="t" l="l"/>
              <a:pathLst>
                <a:path h="2139573" w="4663163">
                  <a:moveTo>
                    <a:pt x="80010" y="2139573"/>
                  </a:moveTo>
                  <a:lnTo>
                    <a:pt x="4663163" y="2139573"/>
                  </a:lnTo>
                  <a:lnTo>
                    <a:pt x="4663163" y="80010"/>
                  </a:lnTo>
                  <a:lnTo>
                    <a:pt x="4663163" y="67310"/>
                  </a:lnTo>
                  <a:lnTo>
                    <a:pt x="4663163" y="0"/>
                  </a:lnTo>
                  <a:lnTo>
                    <a:pt x="0" y="0"/>
                  </a:lnTo>
                  <a:lnTo>
                    <a:pt x="0" y="2139573"/>
                  </a:lnTo>
                  <a:lnTo>
                    <a:pt x="67310" y="2139573"/>
                  </a:lnTo>
                  <a:lnTo>
                    <a:pt x="80010" y="2139573"/>
                  </a:lnTo>
                  <a:close/>
                  <a:moveTo>
                    <a:pt x="12700" y="12700"/>
                  </a:moveTo>
                  <a:lnTo>
                    <a:pt x="4650463" y="12700"/>
                  </a:lnTo>
                  <a:lnTo>
                    <a:pt x="4650463" y="2126873"/>
                  </a:lnTo>
                  <a:lnTo>
                    <a:pt x="12700" y="212687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870571" y="3747709"/>
            <a:ext cx="2796667" cy="2791582"/>
          </a:xfrm>
          <a:custGeom>
            <a:avLst/>
            <a:gdLst/>
            <a:ahLst/>
            <a:cxnLst/>
            <a:rect r="r" b="b" t="t" l="l"/>
            <a:pathLst>
              <a:path h="2791582" w="2796667">
                <a:moveTo>
                  <a:pt x="0" y="0"/>
                </a:moveTo>
                <a:lnTo>
                  <a:pt x="2796667" y="0"/>
                </a:lnTo>
                <a:lnTo>
                  <a:pt x="2796667" y="2791582"/>
                </a:lnTo>
                <a:lnTo>
                  <a:pt x="0" y="2791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97681" y="6642289"/>
            <a:ext cx="4413924" cy="5232022"/>
          </a:xfrm>
          <a:custGeom>
            <a:avLst/>
            <a:gdLst/>
            <a:ahLst/>
            <a:cxnLst/>
            <a:rect r="r" b="b" t="t" l="l"/>
            <a:pathLst>
              <a:path h="5232022" w="4413924">
                <a:moveTo>
                  <a:pt x="0" y="0"/>
                </a:moveTo>
                <a:lnTo>
                  <a:pt x="4413924" y="0"/>
                </a:lnTo>
                <a:lnTo>
                  <a:pt x="4413924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937522" y="3684883"/>
            <a:ext cx="8431301" cy="1938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7"/>
              </a:lnSpc>
            </a:pPr>
            <a:r>
              <a:rPr lang="en-US" sz="5491">
                <a:solidFill>
                  <a:srgbClr val="9574F0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TIPOS DE LENGUAJES </a:t>
            </a:r>
          </a:p>
          <a:p>
            <a:pPr algn="ctr" marL="0" indent="0" lvl="0">
              <a:lnSpc>
                <a:spcPts val="7687"/>
              </a:lnSpc>
              <a:spcBef>
                <a:spcPct val="0"/>
              </a:spcBef>
            </a:pPr>
            <a:r>
              <a:rPr lang="en-US" sz="5491">
                <a:solidFill>
                  <a:srgbClr val="9574F0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EN PROGRAMACIÓN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070947">
            <a:off x="-252838" y="-1587311"/>
            <a:ext cx="4413924" cy="5232022"/>
          </a:xfrm>
          <a:custGeom>
            <a:avLst/>
            <a:gdLst/>
            <a:ahLst/>
            <a:cxnLst/>
            <a:rect r="r" b="b" t="t" l="l"/>
            <a:pathLst>
              <a:path h="5232022" w="4413924">
                <a:moveTo>
                  <a:pt x="0" y="0"/>
                </a:moveTo>
                <a:lnTo>
                  <a:pt x="4413924" y="0"/>
                </a:lnTo>
                <a:lnTo>
                  <a:pt x="4413924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35112" y="1015317"/>
            <a:ext cx="1126451" cy="1089841"/>
          </a:xfrm>
          <a:custGeom>
            <a:avLst/>
            <a:gdLst/>
            <a:ahLst/>
            <a:cxnLst/>
            <a:rect r="r" b="b" t="t" l="l"/>
            <a:pathLst>
              <a:path h="1089841" w="1126451">
                <a:moveTo>
                  <a:pt x="0" y="0"/>
                </a:moveTo>
                <a:lnTo>
                  <a:pt x="1126451" y="0"/>
                </a:lnTo>
                <a:lnTo>
                  <a:pt x="1126451" y="1089841"/>
                </a:lnTo>
                <a:lnTo>
                  <a:pt x="0" y="10898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57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31790" y="-3825628"/>
            <a:ext cx="16449947" cy="16449947"/>
          </a:xfrm>
          <a:custGeom>
            <a:avLst/>
            <a:gdLst/>
            <a:ahLst/>
            <a:cxnLst/>
            <a:rect r="r" b="b" t="t" l="l"/>
            <a:pathLst>
              <a:path h="16449947" w="16449947">
                <a:moveTo>
                  <a:pt x="0" y="0"/>
                </a:moveTo>
                <a:lnTo>
                  <a:pt x="16449947" y="0"/>
                </a:lnTo>
                <a:lnTo>
                  <a:pt x="16449947" y="16449947"/>
                </a:lnTo>
                <a:lnTo>
                  <a:pt x="0" y="16449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40399" y="1692566"/>
            <a:ext cx="9279105" cy="6972893"/>
            <a:chOff x="0" y="0"/>
            <a:chExt cx="3205392" cy="24087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80010" y="80010"/>
              <a:ext cx="3112682" cy="2316019"/>
            </a:xfrm>
            <a:custGeom>
              <a:avLst/>
              <a:gdLst/>
              <a:ahLst/>
              <a:cxnLst/>
              <a:rect r="r" b="b" t="t" l="l"/>
              <a:pathLst>
                <a:path h="2316019" w="3112682">
                  <a:moveTo>
                    <a:pt x="0" y="2261409"/>
                  </a:moveTo>
                  <a:lnTo>
                    <a:pt x="0" y="2316019"/>
                  </a:lnTo>
                  <a:lnTo>
                    <a:pt x="3112682" y="2316019"/>
                  </a:lnTo>
                  <a:lnTo>
                    <a:pt x="3112682" y="0"/>
                  </a:lnTo>
                  <a:lnTo>
                    <a:pt x="3058072" y="0"/>
                  </a:lnTo>
                  <a:lnTo>
                    <a:pt x="3058072" y="2261409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7310" y="67310"/>
              <a:ext cx="3138082" cy="2341419"/>
            </a:xfrm>
            <a:custGeom>
              <a:avLst/>
              <a:gdLst/>
              <a:ahLst/>
              <a:cxnLst/>
              <a:rect r="r" b="b" t="t" l="l"/>
              <a:pathLst>
                <a:path h="2341419" w="3138082">
                  <a:moveTo>
                    <a:pt x="3070772" y="0"/>
                  </a:moveTo>
                  <a:lnTo>
                    <a:pt x="3070772" y="12700"/>
                  </a:lnTo>
                  <a:lnTo>
                    <a:pt x="3125382" y="12700"/>
                  </a:lnTo>
                  <a:lnTo>
                    <a:pt x="3125382" y="2328719"/>
                  </a:lnTo>
                  <a:lnTo>
                    <a:pt x="12700" y="2328719"/>
                  </a:lnTo>
                  <a:lnTo>
                    <a:pt x="12700" y="2274109"/>
                  </a:lnTo>
                  <a:lnTo>
                    <a:pt x="0" y="2274109"/>
                  </a:lnTo>
                  <a:lnTo>
                    <a:pt x="0" y="2341419"/>
                  </a:lnTo>
                  <a:lnTo>
                    <a:pt x="3138082" y="2341419"/>
                  </a:lnTo>
                  <a:lnTo>
                    <a:pt x="3138082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3112682" cy="2316019"/>
            </a:xfrm>
            <a:custGeom>
              <a:avLst/>
              <a:gdLst/>
              <a:ahLst/>
              <a:cxnLst/>
              <a:rect r="r" b="b" t="t" l="l"/>
              <a:pathLst>
                <a:path h="2316019" w="3112682">
                  <a:moveTo>
                    <a:pt x="0" y="0"/>
                  </a:moveTo>
                  <a:lnTo>
                    <a:pt x="3112682" y="0"/>
                  </a:lnTo>
                  <a:lnTo>
                    <a:pt x="3112682" y="2316019"/>
                  </a:lnTo>
                  <a:lnTo>
                    <a:pt x="0" y="231601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38082" cy="2341419"/>
            </a:xfrm>
            <a:custGeom>
              <a:avLst/>
              <a:gdLst/>
              <a:ahLst/>
              <a:cxnLst/>
              <a:rect r="r" b="b" t="t" l="l"/>
              <a:pathLst>
                <a:path h="2341419" w="3138082">
                  <a:moveTo>
                    <a:pt x="80010" y="2341419"/>
                  </a:moveTo>
                  <a:lnTo>
                    <a:pt x="3138082" y="2341419"/>
                  </a:lnTo>
                  <a:lnTo>
                    <a:pt x="3138082" y="80010"/>
                  </a:lnTo>
                  <a:lnTo>
                    <a:pt x="3138082" y="67310"/>
                  </a:lnTo>
                  <a:lnTo>
                    <a:pt x="3138082" y="0"/>
                  </a:lnTo>
                  <a:lnTo>
                    <a:pt x="0" y="0"/>
                  </a:lnTo>
                  <a:lnTo>
                    <a:pt x="0" y="2341419"/>
                  </a:lnTo>
                  <a:lnTo>
                    <a:pt x="67310" y="2341419"/>
                  </a:lnTo>
                  <a:lnTo>
                    <a:pt x="80010" y="2341419"/>
                  </a:lnTo>
                  <a:close/>
                  <a:moveTo>
                    <a:pt x="12700" y="12700"/>
                  </a:moveTo>
                  <a:lnTo>
                    <a:pt x="3125382" y="12700"/>
                  </a:lnTo>
                  <a:lnTo>
                    <a:pt x="3125382" y="2328719"/>
                  </a:lnTo>
                  <a:lnTo>
                    <a:pt x="12700" y="232871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sp>
        <p:nvSpPr>
          <p:cNvPr name="Freeform 8" id="8"/>
          <p:cNvSpPr/>
          <p:nvPr/>
        </p:nvSpPr>
        <p:spPr>
          <a:xfrm flipH="true" flipV="false" rot="0">
            <a:off x="-635771" y="2573454"/>
            <a:ext cx="6423280" cy="7713546"/>
          </a:xfrm>
          <a:custGeom>
            <a:avLst/>
            <a:gdLst/>
            <a:ahLst/>
            <a:cxnLst/>
            <a:rect r="r" b="b" t="t" l="l"/>
            <a:pathLst>
              <a:path h="7713546" w="6423280">
                <a:moveTo>
                  <a:pt x="6423280" y="0"/>
                </a:moveTo>
                <a:lnTo>
                  <a:pt x="0" y="0"/>
                </a:lnTo>
                <a:lnTo>
                  <a:pt x="0" y="7713546"/>
                </a:lnTo>
                <a:lnTo>
                  <a:pt x="6423280" y="7713546"/>
                </a:lnTo>
                <a:lnTo>
                  <a:pt x="642328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5976704" y="8252905"/>
            <a:ext cx="1698963" cy="169896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427156" y="8622034"/>
            <a:ext cx="992977" cy="960706"/>
          </a:xfrm>
          <a:custGeom>
            <a:avLst/>
            <a:gdLst/>
            <a:ahLst/>
            <a:cxnLst/>
            <a:rect r="r" b="b" t="t" l="l"/>
            <a:pathLst>
              <a:path h="960706" w="992977">
                <a:moveTo>
                  <a:pt x="0" y="0"/>
                </a:moveTo>
                <a:lnTo>
                  <a:pt x="992978" y="0"/>
                </a:lnTo>
                <a:lnTo>
                  <a:pt x="992978" y="960705"/>
                </a:lnTo>
                <a:lnTo>
                  <a:pt x="0" y="9607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09204" y="1873082"/>
            <a:ext cx="7227326" cy="6379822"/>
          </a:xfrm>
          <a:custGeom>
            <a:avLst/>
            <a:gdLst/>
            <a:ahLst/>
            <a:cxnLst/>
            <a:rect r="r" b="b" t="t" l="l"/>
            <a:pathLst>
              <a:path h="6379822" w="7227326">
                <a:moveTo>
                  <a:pt x="0" y="0"/>
                </a:moveTo>
                <a:lnTo>
                  <a:pt x="7227326" y="0"/>
                </a:lnTo>
                <a:lnTo>
                  <a:pt x="7227326" y="6379823"/>
                </a:lnTo>
                <a:lnTo>
                  <a:pt x="0" y="63798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57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31790" y="-3825628"/>
            <a:ext cx="16449947" cy="16449947"/>
          </a:xfrm>
          <a:custGeom>
            <a:avLst/>
            <a:gdLst/>
            <a:ahLst/>
            <a:cxnLst/>
            <a:rect r="r" b="b" t="t" l="l"/>
            <a:pathLst>
              <a:path h="16449947" w="16449947">
                <a:moveTo>
                  <a:pt x="0" y="0"/>
                </a:moveTo>
                <a:lnTo>
                  <a:pt x="16449947" y="0"/>
                </a:lnTo>
                <a:lnTo>
                  <a:pt x="16449947" y="16449947"/>
                </a:lnTo>
                <a:lnTo>
                  <a:pt x="0" y="16449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40399" y="1692566"/>
            <a:ext cx="9279105" cy="6972893"/>
            <a:chOff x="0" y="0"/>
            <a:chExt cx="3205392" cy="24087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80010" y="80010"/>
              <a:ext cx="3112682" cy="2316019"/>
            </a:xfrm>
            <a:custGeom>
              <a:avLst/>
              <a:gdLst/>
              <a:ahLst/>
              <a:cxnLst/>
              <a:rect r="r" b="b" t="t" l="l"/>
              <a:pathLst>
                <a:path h="2316019" w="3112682">
                  <a:moveTo>
                    <a:pt x="0" y="2261409"/>
                  </a:moveTo>
                  <a:lnTo>
                    <a:pt x="0" y="2316019"/>
                  </a:lnTo>
                  <a:lnTo>
                    <a:pt x="3112682" y="2316019"/>
                  </a:lnTo>
                  <a:lnTo>
                    <a:pt x="3112682" y="0"/>
                  </a:lnTo>
                  <a:lnTo>
                    <a:pt x="3058072" y="0"/>
                  </a:lnTo>
                  <a:lnTo>
                    <a:pt x="3058072" y="2261409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7310" y="67310"/>
              <a:ext cx="3138082" cy="2341419"/>
            </a:xfrm>
            <a:custGeom>
              <a:avLst/>
              <a:gdLst/>
              <a:ahLst/>
              <a:cxnLst/>
              <a:rect r="r" b="b" t="t" l="l"/>
              <a:pathLst>
                <a:path h="2341419" w="3138082">
                  <a:moveTo>
                    <a:pt x="3070772" y="0"/>
                  </a:moveTo>
                  <a:lnTo>
                    <a:pt x="3070772" y="12700"/>
                  </a:lnTo>
                  <a:lnTo>
                    <a:pt x="3125382" y="12700"/>
                  </a:lnTo>
                  <a:lnTo>
                    <a:pt x="3125382" y="2328719"/>
                  </a:lnTo>
                  <a:lnTo>
                    <a:pt x="12700" y="2328719"/>
                  </a:lnTo>
                  <a:lnTo>
                    <a:pt x="12700" y="2274109"/>
                  </a:lnTo>
                  <a:lnTo>
                    <a:pt x="0" y="2274109"/>
                  </a:lnTo>
                  <a:lnTo>
                    <a:pt x="0" y="2341419"/>
                  </a:lnTo>
                  <a:lnTo>
                    <a:pt x="3138082" y="2341419"/>
                  </a:lnTo>
                  <a:lnTo>
                    <a:pt x="3138082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3112682" cy="2316019"/>
            </a:xfrm>
            <a:custGeom>
              <a:avLst/>
              <a:gdLst/>
              <a:ahLst/>
              <a:cxnLst/>
              <a:rect r="r" b="b" t="t" l="l"/>
              <a:pathLst>
                <a:path h="2316019" w="3112682">
                  <a:moveTo>
                    <a:pt x="0" y="0"/>
                  </a:moveTo>
                  <a:lnTo>
                    <a:pt x="3112682" y="0"/>
                  </a:lnTo>
                  <a:lnTo>
                    <a:pt x="3112682" y="2316019"/>
                  </a:lnTo>
                  <a:lnTo>
                    <a:pt x="0" y="231601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38082" cy="2341419"/>
            </a:xfrm>
            <a:custGeom>
              <a:avLst/>
              <a:gdLst/>
              <a:ahLst/>
              <a:cxnLst/>
              <a:rect r="r" b="b" t="t" l="l"/>
              <a:pathLst>
                <a:path h="2341419" w="3138082">
                  <a:moveTo>
                    <a:pt x="80010" y="2341419"/>
                  </a:moveTo>
                  <a:lnTo>
                    <a:pt x="3138082" y="2341419"/>
                  </a:lnTo>
                  <a:lnTo>
                    <a:pt x="3138082" y="80010"/>
                  </a:lnTo>
                  <a:lnTo>
                    <a:pt x="3138082" y="67310"/>
                  </a:lnTo>
                  <a:lnTo>
                    <a:pt x="3138082" y="0"/>
                  </a:lnTo>
                  <a:lnTo>
                    <a:pt x="0" y="0"/>
                  </a:lnTo>
                  <a:lnTo>
                    <a:pt x="0" y="2341419"/>
                  </a:lnTo>
                  <a:lnTo>
                    <a:pt x="67310" y="2341419"/>
                  </a:lnTo>
                  <a:lnTo>
                    <a:pt x="80010" y="2341419"/>
                  </a:lnTo>
                  <a:close/>
                  <a:moveTo>
                    <a:pt x="12700" y="12700"/>
                  </a:moveTo>
                  <a:lnTo>
                    <a:pt x="3125382" y="12700"/>
                  </a:lnTo>
                  <a:lnTo>
                    <a:pt x="3125382" y="2328719"/>
                  </a:lnTo>
                  <a:lnTo>
                    <a:pt x="12700" y="232871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sp>
        <p:nvSpPr>
          <p:cNvPr name="Freeform 8" id="8"/>
          <p:cNvSpPr/>
          <p:nvPr/>
        </p:nvSpPr>
        <p:spPr>
          <a:xfrm flipH="true" flipV="false" rot="0">
            <a:off x="-635771" y="2573454"/>
            <a:ext cx="6423280" cy="7713546"/>
          </a:xfrm>
          <a:custGeom>
            <a:avLst/>
            <a:gdLst/>
            <a:ahLst/>
            <a:cxnLst/>
            <a:rect r="r" b="b" t="t" l="l"/>
            <a:pathLst>
              <a:path h="7713546" w="6423280">
                <a:moveTo>
                  <a:pt x="6423280" y="0"/>
                </a:moveTo>
                <a:lnTo>
                  <a:pt x="0" y="0"/>
                </a:lnTo>
                <a:lnTo>
                  <a:pt x="0" y="7713546"/>
                </a:lnTo>
                <a:lnTo>
                  <a:pt x="6423280" y="7713546"/>
                </a:lnTo>
                <a:lnTo>
                  <a:pt x="642328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5976704" y="8252905"/>
            <a:ext cx="1698963" cy="169896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427156" y="8622034"/>
            <a:ext cx="992977" cy="960706"/>
          </a:xfrm>
          <a:custGeom>
            <a:avLst/>
            <a:gdLst/>
            <a:ahLst/>
            <a:cxnLst/>
            <a:rect r="r" b="b" t="t" l="l"/>
            <a:pathLst>
              <a:path h="960706" w="992977">
                <a:moveTo>
                  <a:pt x="0" y="0"/>
                </a:moveTo>
                <a:lnTo>
                  <a:pt x="992978" y="0"/>
                </a:lnTo>
                <a:lnTo>
                  <a:pt x="992978" y="960705"/>
                </a:lnTo>
                <a:lnTo>
                  <a:pt x="0" y="9607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898502" y="1949226"/>
            <a:ext cx="7192974" cy="6388548"/>
          </a:xfrm>
          <a:custGeom>
            <a:avLst/>
            <a:gdLst/>
            <a:ahLst/>
            <a:cxnLst/>
            <a:rect r="r" b="b" t="t" l="l"/>
            <a:pathLst>
              <a:path h="6388548" w="7192974">
                <a:moveTo>
                  <a:pt x="0" y="0"/>
                </a:moveTo>
                <a:lnTo>
                  <a:pt x="7192974" y="0"/>
                </a:lnTo>
                <a:lnTo>
                  <a:pt x="7192974" y="6388548"/>
                </a:lnTo>
                <a:lnTo>
                  <a:pt x="0" y="63885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57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8123" y="2061695"/>
            <a:ext cx="13211754" cy="6163610"/>
            <a:chOff x="0" y="0"/>
            <a:chExt cx="4730473" cy="22068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010"/>
              <a:ext cx="4637763" cy="2114172"/>
            </a:xfrm>
            <a:custGeom>
              <a:avLst/>
              <a:gdLst/>
              <a:ahLst/>
              <a:cxnLst/>
              <a:rect r="r" b="b" t="t" l="l"/>
              <a:pathLst>
                <a:path h="2114172" w="4637763">
                  <a:moveTo>
                    <a:pt x="0" y="2059563"/>
                  </a:moveTo>
                  <a:lnTo>
                    <a:pt x="0" y="2114172"/>
                  </a:lnTo>
                  <a:lnTo>
                    <a:pt x="4637763" y="2114172"/>
                  </a:lnTo>
                  <a:lnTo>
                    <a:pt x="4637763" y="0"/>
                  </a:lnTo>
                  <a:lnTo>
                    <a:pt x="4583153" y="0"/>
                  </a:lnTo>
                  <a:lnTo>
                    <a:pt x="4583153" y="2059563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7310" y="67310"/>
              <a:ext cx="4663163" cy="2139572"/>
            </a:xfrm>
            <a:custGeom>
              <a:avLst/>
              <a:gdLst/>
              <a:ahLst/>
              <a:cxnLst/>
              <a:rect r="r" b="b" t="t" l="l"/>
              <a:pathLst>
                <a:path h="2139572" w="4663163">
                  <a:moveTo>
                    <a:pt x="4595853" y="0"/>
                  </a:moveTo>
                  <a:lnTo>
                    <a:pt x="4595853" y="12700"/>
                  </a:lnTo>
                  <a:lnTo>
                    <a:pt x="4650463" y="12700"/>
                  </a:lnTo>
                  <a:lnTo>
                    <a:pt x="4650463" y="2126872"/>
                  </a:lnTo>
                  <a:lnTo>
                    <a:pt x="12700" y="2126872"/>
                  </a:lnTo>
                  <a:lnTo>
                    <a:pt x="12700" y="2072263"/>
                  </a:lnTo>
                  <a:lnTo>
                    <a:pt x="0" y="2072263"/>
                  </a:lnTo>
                  <a:lnTo>
                    <a:pt x="0" y="2139572"/>
                  </a:lnTo>
                  <a:lnTo>
                    <a:pt x="4663163" y="2139572"/>
                  </a:lnTo>
                  <a:lnTo>
                    <a:pt x="4663163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700" y="12700"/>
              <a:ext cx="4637763" cy="2114173"/>
            </a:xfrm>
            <a:custGeom>
              <a:avLst/>
              <a:gdLst/>
              <a:ahLst/>
              <a:cxnLst/>
              <a:rect r="r" b="b" t="t" l="l"/>
              <a:pathLst>
                <a:path h="2114173" w="4637763">
                  <a:moveTo>
                    <a:pt x="0" y="0"/>
                  </a:moveTo>
                  <a:lnTo>
                    <a:pt x="4637763" y="0"/>
                  </a:lnTo>
                  <a:lnTo>
                    <a:pt x="4637763" y="2114173"/>
                  </a:lnTo>
                  <a:lnTo>
                    <a:pt x="0" y="211417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63163" cy="2139573"/>
            </a:xfrm>
            <a:custGeom>
              <a:avLst/>
              <a:gdLst/>
              <a:ahLst/>
              <a:cxnLst/>
              <a:rect r="r" b="b" t="t" l="l"/>
              <a:pathLst>
                <a:path h="2139573" w="4663163">
                  <a:moveTo>
                    <a:pt x="80010" y="2139573"/>
                  </a:moveTo>
                  <a:lnTo>
                    <a:pt x="4663163" y="2139573"/>
                  </a:lnTo>
                  <a:lnTo>
                    <a:pt x="4663163" y="80010"/>
                  </a:lnTo>
                  <a:lnTo>
                    <a:pt x="4663163" y="67310"/>
                  </a:lnTo>
                  <a:lnTo>
                    <a:pt x="4663163" y="0"/>
                  </a:lnTo>
                  <a:lnTo>
                    <a:pt x="0" y="0"/>
                  </a:lnTo>
                  <a:lnTo>
                    <a:pt x="0" y="2139573"/>
                  </a:lnTo>
                  <a:lnTo>
                    <a:pt x="67310" y="2139573"/>
                  </a:lnTo>
                  <a:lnTo>
                    <a:pt x="80010" y="2139573"/>
                  </a:lnTo>
                  <a:close/>
                  <a:moveTo>
                    <a:pt x="12700" y="12700"/>
                  </a:moveTo>
                  <a:lnTo>
                    <a:pt x="4650463" y="12700"/>
                  </a:lnTo>
                  <a:lnTo>
                    <a:pt x="4650463" y="2126873"/>
                  </a:lnTo>
                  <a:lnTo>
                    <a:pt x="12700" y="212687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870571" y="3747709"/>
            <a:ext cx="2796667" cy="2791582"/>
          </a:xfrm>
          <a:custGeom>
            <a:avLst/>
            <a:gdLst/>
            <a:ahLst/>
            <a:cxnLst/>
            <a:rect r="r" b="b" t="t" l="l"/>
            <a:pathLst>
              <a:path h="2791582" w="2796667">
                <a:moveTo>
                  <a:pt x="0" y="0"/>
                </a:moveTo>
                <a:lnTo>
                  <a:pt x="2796667" y="0"/>
                </a:lnTo>
                <a:lnTo>
                  <a:pt x="2796667" y="2791582"/>
                </a:lnTo>
                <a:lnTo>
                  <a:pt x="0" y="2791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97681" y="6642289"/>
            <a:ext cx="4413924" cy="5232022"/>
          </a:xfrm>
          <a:custGeom>
            <a:avLst/>
            <a:gdLst/>
            <a:ahLst/>
            <a:cxnLst/>
            <a:rect r="r" b="b" t="t" l="l"/>
            <a:pathLst>
              <a:path h="5232022" w="4413924">
                <a:moveTo>
                  <a:pt x="0" y="0"/>
                </a:moveTo>
                <a:lnTo>
                  <a:pt x="4413924" y="0"/>
                </a:lnTo>
                <a:lnTo>
                  <a:pt x="4413924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970076" y="4117230"/>
            <a:ext cx="8773118" cy="1938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87"/>
              </a:lnSpc>
              <a:spcBef>
                <a:spcPct val="0"/>
              </a:spcBef>
            </a:pPr>
            <a:r>
              <a:rPr lang="en-US" sz="5491">
                <a:solidFill>
                  <a:srgbClr val="9574F0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NIVELES DE LENGUAJE DE PROGRAMACIÓN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070947">
            <a:off x="-252838" y="-1587311"/>
            <a:ext cx="4413924" cy="5232022"/>
          </a:xfrm>
          <a:custGeom>
            <a:avLst/>
            <a:gdLst/>
            <a:ahLst/>
            <a:cxnLst/>
            <a:rect r="r" b="b" t="t" l="l"/>
            <a:pathLst>
              <a:path h="5232022" w="4413924">
                <a:moveTo>
                  <a:pt x="0" y="0"/>
                </a:moveTo>
                <a:lnTo>
                  <a:pt x="4413924" y="0"/>
                </a:lnTo>
                <a:lnTo>
                  <a:pt x="4413924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35112" y="1015317"/>
            <a:ext cx="1126451" cy="1089841"/>
          </a:xfrm>
          <a:custGeom>
            <a:avLst/>
            <a:gdLst/>
            <a:ahLst/>
            <a:cxnLst/>
            <a:rect r="r" b="b" t="t" l="l"/>
            <a:pathLst>
              <a:path h="1089841" w="1126451">
                <a:moveTo>
                  <a:pt x="0" y="0"/>
                </a:moveTo>
                <a:lnTo>
                  <a:pt x="1126451" y="0"/>
                </a:lnTo>
                <a:lnTo>
                  <a:pt x="1126451" y="1089841"/>
                </a:lnTo>
                <a:lnTo>
                  <a:pt x="0" y="10898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57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7288" y="6232338"/>
            <a:ext cx="3152043" cy="3152043"/>
            <a:chOff x="0" y="0"/>
            <a:chExt cx="14840029" cy="14840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50000">
                  <a:srgbClr val="9574F0">
                    <a:alpha val="100000"/>
                  </a:srgbClr>
                </a:gs>
                <a:gs pos="100000">
                  <a:srgbClr val="9574F0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223" t="0" r="223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381082" y="3870233"/>
            <a:ext cx="3152043" cy="3152043"/>
            <a:chOff x="0" y="0"/>
            <a:chExt cx="14840029" cy="148400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50000">
                  <a:srgbClr val="9574F0">
                    <a:alpha val="100000"/>
                  </a:srgbClr>
                </a:gs>
                <a:gs pos="100000">
                  <a:srgbClr val="9574F0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-38492" t="0" r="-38492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4880281" y="4909988"/>
            <a:ext cx="3152043" cy="3152043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50000">
                  <a:srgbClr val="9574F0">
                    <a:alpha val="100000"/>
                  </a:srgbClr>
                </a:gs>
                <a:gs pos="100000">
                  <a:srgbClr val="9574F0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16" t="0" r="-216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000715" y="8225199"/>
            <a:ext cx="3031609" cy="610210"/>
            <a:chOff x="0" y="0"/>
            <a:chExt cx="2209474" cy="44472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09474" cy="444729"/>
            </a:xfrm>
            <a:custGeom>
              <a:avLst/>
              <a:gdLst/>
              <a:ahLst/>
              <a:cxnLst/>
              <a:rect r="r" b="b" t="t" l="l"/>
              <a:pathLst>
                <a:path h="444729" w="2209474">
                  <a:moveTo>
                    <a:pt x="40860" y="0"/>
                  </a:moveTo>
                  <a:lnTo>
                    <a:pt x="2168615" y="0"/>
                  </a:lnTo>
                  <a:cubicBezTo>
                    <a:pt x="2179451" y="0"/>
                    <a:pt x="2189844" y="4305"/>
                    <a:pt x="2197507" y="11968"/>
                  </a:cubicBezTo>
                  <a:cubicBezTo>
                    <a:pt x="2205169" y="19630"/>
                    <a:pt x="2209474" y="30023"/>
                    <a:pt x="2209474" y="40860"/>
                  </a:cubicBezTo>
                  <a:lnTo>
                    <a:pt x="2209474" y="403869"/>
                  </a:lnTo>
                  <a:cubicBezTo>
                    <a:pt x="2209474" y="426435"/>
                    <a:pt x="2191181" y="444729"/>
                    <a:pt x="2168615" y="444729"/>
                  </a:cubicBezTo>
                  <a:lnTo>
                    <a:pt x="40860" y="444729"/>
                  </a:lnTo>
                  <a:cubicBezTo>
                    <a:pt x="18294" y="444729"/>
                    <a:pt x="0" y="426435"/>
                    <a:pt x="0" y="403869"/>
                  </a:cubicBezTo>
                  <a:lnTo>
                    <a:pt x="0" y="40860"/>
                  </a:lnTo>
                  <a:cubicBezTo>
                    <a:pt x="0" y="30023"/>
                    <a:pt x="4305" y="19630"/>
                    <a:pt x="11968" y="11968"/>
                  </a:cubicBezTo>
                  <a:cubicBezTo>
                    <a:pt x="19630" y="4305"/>
                    <a:pt x="30023" y="0"/>
                    <a:pt x="4086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574F0">
                    <a:alpha val="100000"/>
                  </a:srgbClr>
                </a:gs>
                <a:gs pos="50000">
                  <a:srgbClr val="9574F0">
                    <a:alpha val="100000"/>
                  </a:srgbClr>
                </a:gs>
                <a:gs pos="100000">
                  <a:srgbClr val="56468B">
                    <a:alpha val="100000"/>
                  </a:srgbClr>
                </a:gs>
              </a:gsLst>
              <a:lin ang="54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209474" cy="4828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85"/>
                </a:lnSpc>
              </a:pPr>
              <a:r>
                <a:rPr lang="en-US" sz="2347">
                  <a:solidFill>
                    <a:srgbClr val="FFFFFF"/>
                  </a:solidFill>
                  <a:latin typeface="Noto Sans"/>
                  <a:ea typeface="Noto Sans"/>
                  <a:cs typeface="Noto Sans"/>
                  <a:sym typeface="Noto Sans"/>
                </a:rPr>
                <a:t>NIVEL MEDIO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664285" y="7198149"/>
            <a:ext cx="3031609" cy="610210"/>
            <a:chOff x="0" y="0"/>
            <a:chExt cx="2209474" cy="44472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209474" cy="444729"/>
            </a:xfrm>
            <a:custGeom>
              <a:avLst/>
              <a:gdLst/>
              <a:ahLst/>
              <a:cxnLst/>
              <a:rect r="r" b="b" t="t" l="l"/>
              <a:pathLst>
                <a:path h="444729" w="2209474">
                  <a:moveTo>
                    <a:pt x="40860" y="0"/>
                  </a:moveTo>
                  <a:lnTo>
                    <a:pt x="2168615" y="0"/>
                  </a:lnTo>
                  <a:cubicBezTo>
                    <a:pt x="2179451" y="0"/>
                    <a:pt x="2189844" y="4305"/>
                    <a:pt x="2197507" y="11968"/>
                  </a:cubicBezTo>
                  <a:cubicBezTo>
                    <a:pt x="2205169" y="19630"/>
                    <a:pt x="2209474" y="30023"/>
                    <a:pt x="2209474" y="40860"/>
                  </a:cubicBezTo>
                  <a:lnTo>
                    <a:pt x="2209474" y="403869"/>
                  </a:lnTo>
                  <a:cubicBezTo>
                    <a:pt x="2209474" y="426435"/>
                    <a:pt x="2191181" y="444729"/>
                    <a:pt x="2168615" y="444729"/>
                  </a:cubicBezTo>
                  <a:lnTo>
                    <a:pt x="40860" y="444729"/>
                  </a:lnTo>
                  <a:cubicBezTo>
                    <a:pt x="18294" y="444729"/>
                    <a:pt x="0" y="426435"/>
                    <a:pt x="0" y="403869"/>
                  </a:cubicBezTo>
                  <a:lnTo>
                    <a:pt x="0" y="40860"/>
                  </a:lnTo>
                  <a:cubicBezTo>
                    <a:pt x="0" y="30023"/>
                    <a:pt x="4305" y="19630"/>
                    <a:pt x="11968" y="11968"/>
                  </a:cubicBezTo>
                  <a:cubicBezTo>
                    <a:pt x="19630" y="4305"/>
                    <a:pt x="30023" y="0"/>
                    <a:pt x="4086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574F0">
                    <a:alpha val="100000"/>
                  </a:srgbClr>
                </a:gs>
                <a:gs pos="50000">
                  <a:srgbClr val="9574F0">
                    <a:alpha val="100000"/>
                  </a:srgbClr>
                </a:gs>
                <a:gs pos="100000">
                  <a:srgbClr val="56468B">
                    <a:alpha val="100000"/>
                  </a:srgbClr>
                </a:gs>
              </a:gsLst>
              <a:lin ang="54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209474" cy="4828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3285"/>
                </a:lnSpc>
                <a:spcBef>
                  <a:spcPct val="0"/>
                </a:spcBef>
              </a:pPr>
              <a:r>
                <a:rPr lang="en-US" sz="2347">
                  <a:solidFill>
                    <a:srgbClr val="FFFFFF"/>
                  </a:solidFill>
                  <a:latin typeface="Noto Sans"/>
                  <a:ea typeface="Noto Sans"/>
                  <a:cs typeface="Noto Sans"/>
                  <a:sym typeface="Noto Sans"/>
                </a:rPr>
                <a:t>ALTO NIVEL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07288" y="9531117"/>
            <a:ext cx="3031609" cy="610210"/>
            <a:chOff x="0" y="0"/>
            <a:chExt cx="2209474" cy="44472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09474" cy="444729"/>
            </a:xfrm>
            <a:custGeom>
              <a:avLst/>
              <a:gdLst/>
              <a:ahLst/>
              <a:cxnLst/>
              <a:rect r="r" b="b" t="t" l="l"/>
              <a:pathLst>
                <a:path h="444729" w="2209474">
                  <a:moveTo>
                    <a:pt x="40860" y="0"/>
                  </a:moveTo>
                  <a:lnTo>
                    <a:pt x="2168615" y="0"/>
                  </a:lnTo>
                  <a:cubicBezTo>
                    <a:pt x="2179451" y="0"/>
                    <a:pt x="2189844" y="4305"/>
                    <a:pt x="2197507" y="11968"/>
                  </a:cubicBezTo>
                  <a:cubicBezTo>
                    <a:pt x="2205169" y="19630"/>
                    <a:pt x="2209474" y="30023"/>
                    <a:pt x="2209474" y="40860"/>
                  </a:cubicBezTo>
                  <a:lnTo>
                    <a:pt x="2209474" y="403869"/>
                  </a:lnTo>
                  <a:cubicBezTo>
                    <a:pt x="2209474" y="426435"/>
                    <a:pt x="2191181" y="444729"/>
                    <a:pt x="2168615" y="444729"/>
                  </a:cubicBezTo>
                  <a:lnTo>
                    <a:pt x="40860" y="444729"/>
                  </a:lnTo>
                  <a:cubicBezTo>
                    <a:pt x="18294" y="444729"/>
                    <a:pt x="0" y="426435"/>
                    <a:pt x="0" y="403869"/>
                  </a:cubicBezTo>
                  <a:lnTo>
                    <a:pt x="0" y="40860"/>
                  </a:lnTo>
                  <a:cubicBezTo>
                    <a:pt x="0" y="30023"/>
                    <a:pt x="4305" y="19630"/>
                    <a:pt x="11968" y="11968"/>
                  </a:cubicBezTo>
                  <a:cubicBezTo>
                    <a:pt x="19630" y="4305"/>
                    <a:pt x="30023" y="0"/>
                    <a:pt x="4086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574F0">
                    <a:alpha val="100000"/>
                  </a:srgbClr>
                </a:gs>
                <a:gs pos="50000">
                  <a:srgbClr val="9574F0">
                    <a:alpha val="100000"/>
                  </a:srgbClr>
                </a:gs>
                <a:gs pos="100000">
                  <a:srgbClr val="56468B">
                    <a:alpha val="100000"/>
                  </a:srgbClr>
                </a:gs>
              </a:gsLst>
              <a:lin ang="54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209474" cy="4828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3285"/>
                </a:lnSpc>
                <a:spcBef>
                  <a:spcPct val="0"/>
                </a:spcBef>
              </a:pPr>
              <a:r>
                <a:rPr lang="en-US" sz="2347">
                  <a:solidFill>
                    <a:srgbClr val="FFFFFF"/>
                  </a:solidFill>
                  <a:latin typeface="Noto Sans"/>
                  <a:ea typeface="Noto Sans"/>
                  <a:cs typeface="Noto Sans"/>
                  <a:sym typeface="Noto Sans"/>
                </a:rPr>
                <a:t>BAJO NIVEL 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-1474356" y="-1645406"/>
            <a:ext cx="4801388" cy="4844925"/>
            <a:chOff x="0" y="0"/>
            <a:chExt cx="812800" cy="82017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20170"/>
            </a:xfrm>
            <a:custGeom>
              <a:avLst/>
              <a:gdLst/>
              <a:ahLst/>
              <a:cxnLst/>
              <a:rect r="r" b="b" t="t" l="l"/>
              <a:pathLst>
                <a:path h="820170" w="81280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9266"/>
              <a:ext cx="660400" cy="71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641915" y="7808359"/>
            <a:ext cx="3634344" cy="3667300"/>
            <a:chOff x="0" y="0"/>
            <a:chExt cx="812800" cy="82017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20170"/>
            </a:xfrm>
            <a:custGeom>
              <a:avLst/>
              <a:gdLst/>
              <a:ahLst/>
              <a:cxnLst/>
              <a:rect r="r" b="b" t="t" l="l"/>
              <a:pathLst>
                <a:path h="820170" w="81280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9266"/>
              <a:ext cx="660400" cy="71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3337380" y="1445507"/>
            <a:ext cx="3286490" cy="3286490"/>
            <a:chOff x="0" y="0"/>
            <a:chExt cx="14840029" cy="1484002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50000">
                  <a:srgbClr val="9574F0">
                    <a:alpha val="100000"/>
                  </a:srgbClr>
                </a:gs>
                <a:gs pos="100000">
                  <a:srgbClr val="9574F0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/>
              <a:stretch>
                <a:fillRect l="223" t="-5865" r="223" b="-5865"/>
              </a:stretch>
            </a:blip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3464820" y="4909988"/>
            <a:ext cx="3031609" cy="610210"/>
            <a:chOff x="0" y="0"/>
            <a:chExt cx="2209474" cy="44472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209474" cy="444729"/>
            </a:xfrm>
            <a:custGeom>
              <a:avLst/>
              <a:gdLst/>
              <a:ahLst/>
              <a:cxnLst/>
              <a:rect r="r" b="b" t="t" l="l"/>
              <a:pathLst>
                <a:path h="444729" w="2209474">
                  <a:moveTo>
                    <a:pt x="40860" y="0"/>
                  </a:moveTo>
                  <a:lnTo>
                    <a:pt x="2168615" y="0"/>
                  </a:lnTo>
                  <a:cubicBezTo>
                    <a:pt x="2179451" y="0"/>
                    <a:pt x="2189844" y="4305"/>
                    <a:pt x="2197507" y="11968"/>
                  </a:cubicBezTo>
                  <a:cubicBezTo>
                    <a:pt x="2205169" y="19630"/>
                    <a:pt x="2209474" y="30023"/>
                    <a:pt x="2209474" y="40860"/>
                  </a:cubicBezTo>
                  <a:lnTo>
                    <a:pt x="2209474" y="403869"/>
                  </a:lnTo>
                  <a:cubicBezTo>
                    <a:pt x="2209474" y="426435"/>
                    <a:pt x="2191181" y="444729"/>
                    <a:pt x="2168615" y="444729"/>
                  </a:cubicBezTo>
                  <a:lnTo>
                    <a:pt x="40860" y="444729"/>
                  </a:lnTo>
                  <a:cubicBezTo>
                    <a:pt x="18294" y="444729"/>
                    <a:pt x="0" y="426435"/>
                    <a:pt x="0" y="403869"/>
                  </a:cubicBezTo>
                  <a:lnTo>
                    <a:pt x="0" y="40860"/>
                  </a:lnTo>
                  <a:cubicBezTo>
                    <a:pt x="0" y="30023"/>
                    <a:pt x="4305" y="19630"/>
                    <a:pt x="11968" y="11968"/>
                  </a:cubicBezTo>
                  <a:cubicBezTo>
                    <a:pt x="19630" y="4305"/>
                    <a:pt x="30023" y="0"/>
                    <a:pt x="4086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574F0">
                    <a:alpha val="100000"/>
                  </a:srgbClr>
                </a:gs>
                <a:gs pos="50000">
                  <a:srgbClr val="9574F0">
                    <a:alpha val="100000"/>
                  </a:srgbClr>
                </a:gs>
                <a:gs pos="100000">
                  <a:srgbClr val="56468B">
                    <a:alpha val="100000"/>
                  </a:srgbClr>
                </a:gs>
              </a:gsLst>
              <a:lin ang="54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2209474" cy="4828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3285"/>
                </a:lnSpc>
                <a:spcBef>
                  <a:spcPct val="0"/>
                </a:spcBef>
              </a:pPr>
              <a:r>
                <a:rPr lang="en-US" sz="2347">
                  <a:solidFill>
                    <a:srgbClr val="FFFFFF"/>
                  </a:solidFill>
                  <a:latin typeface="Noto Sans"/>
                  <a:ea typeface="Noto Sans"/>
                  <a:cs typeface="Noto Sans"/>
                  <a:sym typeface="Noto Sans"/>
                </a:rPr>
                <a:t>MUY ALTO NIVEL </a:t>
              </a: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186132" y="448044"/>
            <a:ext cx="2571750" cy="2057400"/>
          </a:xfrm>
          <a:custGeom>
            <a:avLst/>
            <a:gdLst/>
            <a:ahLst/>
            <a:cxnLst/>
            <a:rect r="r" b="b" t="t" l="l"/>
            <a:pathLst>
              <a:path h="2057400" w="2571750">
                <a:moveTo>
                  <a:pt x="0" y="0"/>
                </a:moveTo>
                <a:lnTo>
                  <a:pt x="2571750" y="0"/>
                </a:lnTo>
                <a:lnTo>
                  <a:pt x="25717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5854067" y="914400"/>
            <a:ext cx="6579867" cy="947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37"/>
              </a:lnSpc>
              <a:spcBef>
                <a:spcPct val="0"/>
              </a:spcBef>
            </a:pPr>
            <a:r>
              <a:rPr lang="en-US" sz="5455">
                <a:solidFill>
                  <a:srgbClr val="FFFFFF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NIVELES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DAGOB5MeU8I</dc:identifier>
  <dcterms:modified xsi:type="dcterms:W3CDTF">2011-08-01T06:04:30Z</dcterms:modified>
  <cp:revision>1</cp:revision>
  <dc:title>Presentacion proyecto de robotica creativo ilustrativo morado</dc:title>
</cp:coreProperties>
</file>