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97C61-AAC8-4988-AF9F-5424569ED4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D3526A6-63B5-4D2A-A397-F3FC9FBDE5F2}">
      <dgm:prSet/>
      <dgm:spPr/>
      <dgm:t>
        <a:bodyPr/>
        <a:lstStyle/>
        <a:p>
          <a:r>
            <a:rPr lang="en-US"/>
            <a:t>Time</a:t>
          </a:r>
        </a:p>
      </dgm:t>
    </dgm:pt>
    <dgm:pt modelId="{D4068EEA-8EA0-47CD-BF36-D5C3238E2018}" type="parTrans" cxnId="{A9691551-3725-4E8D-9B27-580D05078D65}">
      <dgm:prSet/>
      <dgm:spPr/>
      <dgm:t>
        <a:bodyPr/>
        <a:lstStyle/>
        <a:p>
          <a:endParaRPr lang="en-US"/>
        </a:p>
      </dgm:t>
    </dgm:pt>
    <dgm:pt modelId="{A205353B-2994-4288-8EBF-5D18E4474A0C}" type="sibTrans" cxnId="{A9691551-3725-4E8D-9B27-580D05078D65}">
      <dgm:prSet/>
      <dgm:spPr/>
      <dgm:t>
        <a:bodyPr/>
        <a:lstStyle/>
        <a:p>
          <a:endParaRPr lang="en-US"/>
        </a:p>
      </dgm:t>
    </dgm:pt>
    <dgm:pt modelId="{3FD54758-3737-4BE6-9726-3E07E87024DC}">
      <dgm:prSet/>
      <dgm:spPr/>
      <dgm:t>
        <a:bodyPr/>
        <a:lstStyle/>
        <a:p>
          <a:r>
            <a:rPr lang="en-US"/>
            <a:t>Store</a:t>
          </a:r>
        </a:p>
      </dgm:t>
    </dgm:pt>
    <dgm:pt modelId="{965B5E0E-749C-4C68-B46F-265A63E19006}" type="parTrans" cxnId="{B61C9198-AF58-4000-AFBE-051068A69F30}">
      <dgm:prSet/>
      <dgm:spPr/>
      <dgm:t>
        <a:bodyPr/>
        <a:lstStyle/>
        <a:p>
          <a:endParaRPr lang="en-US"/>
        </a:p>
      </dgm:t>
    </dgm:pt>
    <dgm:pt modelId="{14CC954A-AAB7-47DC-B924-8418465BA73B}" type="sibTrans" cxnId="{B61C9198-AF58-4000-AFBE-051068A69F30}">
      <dgm:prSet/>
      <dgm:spPr/>
      <dgm:t>
        <a:bodyPr/>
        <a:lstStyle/>
        <a:p>
          <a:endParaRPr lang="en-US"/>
        </a:p>
      </dgm:t>
    </dgm:pt>
    <dgm:pt modelId="{3B0AF6D8-50D9-464A-B382-AA6E2D0F882E}">
      <dgm:prSet/>
      <dgm:spPr/>
      <dgm:t>
        <a:bodyPr/>
        <a:lstStyle/>
        <a:p>
          <a:r>
            <a:rPr lang="en-US"/>
            <a:t>Event</a:t>
          </a:r>
        </a:p>
      </dgm:t>
    </dgm:pt>
    <dgm:pt modelId="{00E85AF1-D4B8-464C-905E-F5D93071450D}" type="parTrans" cxnId="{802DFB5D-0935-456A-97D9-BFA5834AC39B}">
      <dgm:prSet/>
      <dgm:spPr/>
      <dgm:t>
        <a:bodyPr/>
        <a:lstStyle/>
        <a:p>
          <a:endParaRPr lang="en-US"/>
        </a:p>
      </dgm:t>
    </dgm:pt>
    <dgm:pt modelId="{940D1A36-5676-48B0-83AA-191467B18A20}" type="sibTrans" cxnId="{802DFB5D-0935-456A-97D9-BFA5834AC39B}">
      <dgm:prSet/>
      <dgm:spPr/>
      <dgm:t>
        <a:bodyPr/>
        <a:lstStyle/>
        <a:p>
          <a:endParaRPr lang="en-US"/>
        </a:p>
      </dgm:t>
    </dgm:pt>
    <dgm:pt modelId="{04A1B47C-958B-47F0-8B63-F6072D890036}">
      <dgm:prSet/>
      <dgm:spPr/>
      <dgm:t>
        <a:bodyPr/>
        <a:lstStyle/>
        <a:p>
          <a:r>
            <a:rPr lang="en-US"/>
            <a:t>Auxiliar structs:</a:t>
          </a:r>
        </a:p>
      </dgm:t>
    </dgm:pt>
    <dgm:pt modelId="{9C77A3ED-D4D6-4803-B335-4B40084AF111}" type="parTrans" cxnId="{8DD78689-63ED-4493-9568-4BACDA39435C}">
      <dgm:prSet/>
      <dgm:spPr/>
      <dgm:t>
        <a:bodyPr/>
        <a:lstStyle/>
        <a:p>
          <a:endParaRPr lang="en-US"/>
        </a:p>
      </dgm:t>
    </dgm:pt>
    <dgm:pt modelId="{E29AD7D4-38D4-4D65-B5B3-C3197F635ECC}" type="sibTrans" cxnId="{8DD78689-63ED-4493-9568-4BACDA39435C}">
      <dgm:prSet/>
      <dgm:spPr/>
      <dgm:t>
        <a:bodyPr/>
        <a:lstStyle/>
        <a:p>
          <a:endParaRPr lang="en-US"/>
        </a:p>
      </dgm:t>
    </dgm:pt>
    <dgm:pt modelId="{BA0EC61B-0942-44D7-9EE2-33B93339B309}">
      <dgm:prSet/>
      <dgm:spPr/>
      <dgm:t>
        <a:bodyPr/>
        <a:lstStyle/>
        <a:p>
          <a:r>
            <a:rPr lang="en-US"/>
            <a:t>Hashtable</a:t>
          </a:r>
        </a:p>
      </dgm:t>
    </dgm:pt>
    <dgm:pt modelId="{881291CD-1411-439A-A3D2-9264DFF0BB63}" type="parTrans" cxnId="{B003405D-4A09-489E-9A96-699256F50EA6}">
      <dgm:prSet/>
      <dgm:spPr/>
      <dgm:t>
        <a:bodyPr/>
        <a:lstStyle/>
        <a:p>
          <a:endParaRPr lang="en-US"/>
        </a:p>
      </dgm:t>
    </dgm:pt>
    <dgm:pt modelId="{2C11F899-5CF0-4FCE-A6F3-B2BECFBE9C6B}" type="sibTrans" cxnId="{B003405D-4A09-489E-9A96-699256F50EA6}">
      <dgm:prSet/>
      <dgm:spPr/>
      <dgm:t>
        <a:bodyPr/>
        <a:lstStyle/>
        <a:p>
          <a:endParaRPr lang="en-US"/>
        </a:p>
      </dgm:t>
    </dgm:pt>
    <dgm:pt modelId="{F507AB66-FFB5-41DC-B415-E2FCA7BA2695}">
      <dgm:prSet/>
      <dgm:spPr/>
      <dgm:t>
        <a:bodyPr/>
        <a:lstStyle/>
        <a:p>
          <a:r>
            <a:rPr lang="en-US"/>
            <a:t>Trie</a:t>
          </a:r>
        </a:p>
      </dgm:t>
    </dgm:pt>
    <dgm:pt modelId="{BCCB9562-5AEB-4E2C-B4BE-2623A6F22546}" type="parTrans" cxnId="{F20BA373-7942-46DF-A24C-610E6B775C98}">
      <dgm:prSet/>
      <dgm:spPr/>
      <dgm:t>
        <a:bodyPr/>
        <a:lstStyle/>
        <a:p>
          <a:endParaRPr lang="en-US"/>
        </a:p>
      </dgm:t>
    </dgm:pt>
    <dgm:pt modelId="{855D7058-6106-4CE6-881D-9AF10E20A959}" type="sibTrans" cxnId="{F20BA373-7942-46DF-A24C-610E6B775C98}">
      <dgm:prSet/>
      <dgm:spPr/>
      <dgm:t>
        <a:bodyPr/>
        <a:lstStyle/>
        <a:p>
          <a:endParaRPr lang="en-US"/>
        </a:p>
      </dgm:t>
    </dgm:pt>
    <dgm:pt modelId="{003716F8-2B67-4528-B069-FE769FE5716F}">
      <dgm:prSet/>
      <dgm:spPr/>
      <dgm:t>
        <a:bodyPr/>
        <a:lstStyle/>
        <a:p>
          <a:r>
            <a:rPr lang="en-US"/>
            <a:t>PriorityQueue</a:t>
          </a:r>
        </a:p>
      </dgm:t>
    </dgm:pt>
    <dgm:pt modelId="{1344932D-A091-48B3-B625-B11B2CA2FC25}" type="parTrans" cxnId="{211ABD66-B04B-40BA-9FCB-522A0178EF47}">
      <dgm:prSet/>
      <dgm:spPr/>
      <dgm:t>
        <a:bodyPr/>
        <a:lstStyle/>
        <a:p>
          <a:endParaRPr lang="en-US"/>
        </a:p>
      </dgm:t>
    </dgm:pt>
    <dgm:pt modelId="{FA9FF44F-66FD-48B3-B7AD-C97E9A10060E}" type="sibTrans" cxnId="{211ABD66-B04B-40BA-9FCB-522A0178EF47}">
      <dgm:prSet/>
      <dgm:spPr/>
      <dgm:t>
        <a:bodyPr/>
        <a:lstStyle/>
        <a:p>
          <a:endParaRPr lang="en-US"/>
        </a:p>
      </dgm:t>
    </dgm:pt>
    <dgm:pt modelId="{AE8F8F68-0BCB-4CA8-A975-65C639970EDD}" type="pres">
      <dgm:prSet presAssocID="{E6B97C61-AAC8-4988-AF9F-5424569ED443}" presName="root" presStyleCnt="0">
        <dgm:presLayoutVars>
          <dgm:dir/>
          <dgm:resizeHandles val="exact"/>
        </dgm:presLayoutVars>
      </dgm:prSet>
      <dgm:spPr/>
    </dgm:pt>
    <dgm:pt modelId="{FFBCC1D7-372E-44BC-9B4E-01043E8AF978}" type="pres">
      <dgm:prSet presAssocID="{2D3526A6-63B5-4D2A-A397-F3FC9FBDE5F2}" presName="compNode" presStyleCnt="0"/>
      <dgm:spPr/>
    </dgm:pt>
    <dgm:pt modelId="{8340BB7D-82FC-47DA-887B-B0692CA09F54}" type="pres">
      <dgm:prSet presAssocID="{2D3526A6-63B5-4D2A-A397-F3FC9FBDE5F2}" presName="bgRect" presStyleLbl="bgShp" presStyleIdx="0" presStyleCnt="4"/>
      <dgm:spPr/>
    </dgm:pt>
    <dgm:pt modelId="{82C87EC9-11F7-43AC-975C-CD684A25723D}" type="pres">
      <dgm:prSet presAssocID="{2D3526A6-63B5-4D2A-A397-F3FC9FBDE5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843F1E9-22EB-41CF-A3AD-75D26B07E1F6}" type="pres">
      <dgm:prSet presAssocID="{2D3526A6-63B5-4D2A-A397-F3FC9FBDE5F2}" presName="spaceRect" presStyleCnt="0"/>
      <dgm:spPr/>
    </dgm:pt>
    <dgm:pt modelId="{69D2431C-92A8-4F9E-988D-338A18964D68}" type="pres">
      <dgm:prSet presAssocID="{2D3526A6-63B5-4D2A-A397-F3FC9FBDE5F2}" presName="parTx" presStyleLbl="revTx" presStyleIdx="0" presStyleCnt="5">
        <dgm:presLayoutVars>
          <dgm:chMax val="0"/>
          <dgm:chPref val="0"/>
        </dgm:presLayoutVars>
      </dgm:prSet>
      <dgm:spPr/>
    </dgm:pt>
    <dgm:pt modelId="{FF400A6A-3A4A-418E-9295-383787054EC4}" type="pres">
      <dgm:prSet presAssocID="{A205353B-2994-4288-8EBF-5D18E4474A0C}" presName="sibTrans" presStyleCnt="0"/>
      <dgm:spPr/>
    </dgm:pt>
    <dgm:pt modelId="{22A2BA11-ABBC-4985-99C2-FBA7F7B7E0A3}" type="pres">
      <dgm:prSet presAssocID="{3FD54758-3737-4BE6-9726-3E07E87024DC}" presName="compNode" presStyleCnt="0"/>
      <dgm:spPr/>
    </dgm:pt>
    <dgm:pt modelId="{4DC1FCDE-C021-4072-91ED-B7816A96E4B5}" type="pres">
      <dgm:prSet presAssocID="{3FD54758-3737-4BE6-9726-3E07E87024DC}" presName="bgRect" presStyleLbl="bgShp" presStyleIdx="1" presStyleCnt="4"/>
      <dgm:spPr/>
    </dgm:pt>
    <dgm:pt modelId="{09EDA590-1CDA-45C0-8E97-19109E564F1F}" type="pres">
      <dgm:prSet presAssocID="{3FD54758-3737-4BE6-9726-3E07E87024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5B03C0C-80A9-4502-82D6-A9C363E0D759}" type="pres">
      <dgm:prSet presAssocID="{3FD54758-3737-4BE6-9726-3E07E87024DC}" presName="spaceRect" presStyleCnt="0"/>
      <dgm:spPr/>
    </dgm:pt>
    <dgm:pt modelId="{80DC2C5A-42A6-4BCA-91D6-453C461F540C}" type="pres">
      <dgm:prSet presAssocID="{3FD54758-3737-4BE6-9726-3E07E87024DC}" presName="parTx" presStyleLbl="revTx" presStyleIdx="1" presStyleCnt="5">
        <dgm:presLayoutVars>
          <dgm:chMax val="0"/>
          <dgm:chPref val="0"/>
        </dgm:presLayoutVars>
      </dgm:prSet>
      <dgm:spPr/>
    </dgm:pt>
    <dgm:pt modelId="{EA23111C-28A9-44ED-8B8B-37B4A14C0F80}" type="pres">
      <dgm:prSet presAssocID="{14CC954A-AAB7-47DC-B924-8418465BA73B}" presName="sibTrans" presStyleCnt="0"/>
      <dgm:spPr/>
    </dgm:pt>
    <dgm:pt modelId="{8200142F-3609-4528-9860-9902FCDD6D7C}" type="pres">
      <dgm:prSet presAssocID="{3B0AF6D8-50D9-464A-B382-AA6E2D0F882E}" presName="compNode" presStyleCnt="0"/>
      <dgm:spPr/>
    </dgm:pt>
    <dgm:pt modelId="{2ADAA3F8-A62A-4675-BECA-E82E456782C8}" type="pres">
      <dgm:prSet presAssocID="{3B0AF6D8-50D9-464A-B382-AA6E2D0F882E}" presName="bgRect" presStyleLbl="bgShp" presStyleIdx="2" presStyleCnt="4"/>
      <dgm:spPr/>
    </dgm:pt>
    <dgm:pt modelId="{689A130D-C2D4-40A8-91C5-DDCFBA347450}" type="pres">
      <dgm:prSet presAssocID="{3B0AF6D8-50D9-464A-B382-AA6E2D0F88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B6C74EA-F242-4ECD-BC04-E0508F1021FA}" type="pres">
      <dgm:prSet presAssocID="{3B0AF6D8-50D9-464A-B382-AA6E2D0F882E}" presName="spaceRect" presStyleCnt="0"/>
      <dgm:spPr/>
    </dgm:pt>
    <dgm:pt modelId="{B18EDEF2-8937-4C54-A6C1-4EAF21D948F4}" type="pres">
      <dgm:prSet presAssocID="{3B0AF6D8-50D9-464A-B382-AA6E2D0F882E}" presName="parTx" presStyleLbl="revTx" presStyleIdx="2" presStyleCnt="5">
        <dgm:presLayoutVars>
          <dgm:chMax val="0"/>
          <dgm:chPref val="0"/>
        </dgm:presLayoutVars>
      </dgm:prSet>
      <dgm:spPr/>
    </dgm:pt>
    <dgm:pt modelId="{3DB14FB2-AD2C-4B60-997E-EF76FA14D150}" type="pres">
      <dgm:prSet presAssocID="{940D1A36-5676-48B0-83AA-191467B18A20}" presName="sibTrans" presStyleCnt="0"/>
      <dgm:spPr/>
    </dgm:pt>
    <dgm:pt modelId="{8D030C85-7553-40B4-9E9F-CEA3D302317D}" type="pres">
      <dgm:prSet presAssocID="{04A1B47C-958B-47F0-8B63-F6072D890036}" presName="compNode" presStyleCnt="0"/>
      <dgm:spPr/>
    </dgm:pt>
    <dgm:pt modelId="{0DD2951E-411F-4440-AAB6-6C4119FA322E}" type="pres">
      <dgm:prSet presAssocID="{04A1B47C-958B-47F0-8B63-F6072D890036}" presName="bgRect" presStyleLbl="bgShp" presStyleIdx="3" presStyleCnt="4"/>
      <dgm:spPr/>
    </dgm:pt>
    <dgm:pt modelId="{877A17E9-C9B0-429D-8F67-8C2141C304C0}" type="pres">
      <dgm:prSet presAssocID="{04A1B47C-958B-47F0-8B63-F6072D8900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CD23B5F-5270-4B72-972E-3A114F6072D3}" type="pres">
      <dgm:prSet presAssocID="{04A1B47C-958B-47F0-8B63-F6072D890036}" presName="spaceRect" presStyleCnt="0"/>
      <dgm:spPr/>
    </dgm:pt>
    <dgm:pt modelId="{C21369B6-D487-486F-803B-D8EB1EAEA87A}" type="pres">
      <dgm:prSet presAssocID="{04A1B47C-958B-47F0-8B63-F6072D890036}" presName="parTx" presStyleLbl="revTx" presStyleIdx="3" presStyleCnt="5">
        <dgm:presLayoutVars>
          <dgm:chMax val="0"/>
          <dgm:chPref val="0"/>
        </dgm:presLayoutVars>
      </dgm:prSet>
      <dgm:spPr/>
    </dgm:pt>
    <dgm:pt modelId="{F5CA7084-F5EE-4FBE-BD08-F1C43D6F998E}" type="pres">
      <dgm:prSet presAssocID="{04A1B47C-958B-47F0-8B63-F6072D890036}" presName="desTx" presStyleLbl="revTx" presStyleIdx="4" presStyleCnt="5">
        <dgm:presLayoutVars/>
      </dgm:prSet>
      <dgm:spPr/>
    </dgm:pt>
  </dgm:ptLst>
  <dgm:cxnLst>
    <dgm:cxn modelId="{13EFF701-BBD0-49F5-9BC9-7FEF6C20DCC5}" type="presOf" srcId="{BA0EC61B-0942-44D7-9EE2-33B93339B309}" destId="{F5CA7084-F5EE-4FBE-BD08-F1C43D6F998E}" srcOrd="0" destOrd="0" presId="urn:microsoft.com/office/officeart/2018/2/layout/IconVerticalSolidList"/>
    <dgm:cxn modelId="{59834E0C-4825-4802-B483-B9EC38D77A75}" type="presOf" srcId="{F507AB66-FFB5-41DC-B415-E2FCA7BA2695}" destId="{F5CA7084-F5EE-4FBE-BD08-F1C43D6F998E}" srcOrd="0" destOrd="1" presId="urn:microsoft.com/office/officeart/2018/2/layout/IconVerticalSolidList"/>
    <dgm:cxn modelId="{1EACFD3C-AEA9-4310-91AA-D0040C7C979C}" type="presOf" srcId="{E6B97C61-AAC8-4988-AF9F-5424569ED443}" destId="{AE8F8F68-0BCB-4CA8-A975-65C639970EDD}" srcOrd="0" destOrd="0" presId="urn:microsoft.com/office/officeart/2018/2/layout/IconVerticalSolidList"/>
    <dgm:cxn modelId="{16E2B83F-DD3F-402A-A5C5-9CDDC6976AEF}" type="presOf" srcId="{3FD54758-3737-4BE6-9726-3E07E87024DC}" destId="{80DC2C5A-42A6-4BCA-91D6-453C461F540C}" srcOrd="0" destOrd="0" presId="urn:microsoft.com/office/officeart/2018/2/layout/IconVerticalSolidList"/>
    <dgm:cxn modelId="{B003405D-4A09-489E-9A96-699256F50EA6}" srcId="{04A1B47C-958B-47F0-8B63-F6072D890036}" destId="{BA0EC61B-0942-44D7-9EE2-33B93339B309}" srcOrd="0" destOrd="0" parTransId="{881291CD-1411-439A-A3D2-9264DFF0BB63}" sibTransId="{2C11F899-5CF0-4FCE-A6F3-B2BECFBE9C6B}"/>
    <dgm:cxn modelId="{802DFB5D-0935-456A-97D9-BFA5834AC39B}" srcId="{E6B97C61-AAC8-4988-AF9F-5424569ED443}" destId="{3B0AF6D8-50D9-464A-B382-AA6E2D0F882E}" srcOrd="2" destOrd="0" parTransId="{00E85AF1-D4B8-464C-905E-F5D93071450D}" sibTransId="{940D1A36-5676-48B0-83AA-191467B18A20}"/>
    <dgm:cxn modelId="{211ABD66-B04B-40BA-9FCB-522A0178EF47}" srcId="{04A1B47C-958B-47F0-8B63-F6072D890036}" destId="{003716F8-2B67-4528-B069-FE769FE5716F}" srcOrd="2" destOrd="0" parTransId="{1344932D-A091-48B3-B625-B11B2CA2FC25}" sibTransId="{FA9FF44F-66FD-48B3-B7AD-C97E9A10060E}"/>
    <dgm:cxn modelId="{A9691551-3725-4E8D-9B27-580D05078D65}" srcId="{E6B97C61-AAC8-4988-AF9F-5424569ED443}" destId="{2D3526A6-63B5-4D2A-A397-F3FC9FBDE5F2}" srcOrd="0" destOrd="0" parTransId="{D4068EEA-8EA0-47CD-BF36-D5C3238E2018}" sibTransId="{A205353B-2994-4288-8EBF-5D18E4474A0C}"/>
    <dgm:cxn modelId="{F20BA373-7942-46DF-A24C-610E6B775C98}" srcId="{04A1B47C-958B-47F0-8B63-F6072D890036}" destId="{F507AB66-FFB5-41DC-B415-E2FCA7BA2695}" srcOrd="1" destOrd="0" parTransId="{BCCB9562-5AEB-4E2C-B4BE-2623A6F22546}" sibTransId="{855D7058-6106-4CE6-881D-9AF10E20A959}"/>
    <dgm:cxn modelId="{E7CB6275-9BDE-4AA0-B2A5-BAB0A8C0FCAC}" type="presOf" srcId="{04A1B47C-958B-47F0-8B63-F6072D890036}" destId="{C21369B6-D487-486F-803B-D8EB1EAEA87A}" srcOrd="0" destOrd="0" presId="urn:microsoft.com/office/officeart/2018/2/layout/IconVerticalSolidList"/>
    <dgm:cxn modelId="{8DD78689-63ED-4493-9568-4BACDA39435C}" srcId="{E6B97C61-AAC8-4988-AF9F-5424569ED443}" destId="{04A1B47C-958B-47F0-8B63-F6072D890036}" srcOrd="3" destOrd="0" parTransId="{9C77A3ED-D4D6-4803-B335-4B40084AF111}" sibTransId="{E29AD7D4-38D4-4D65-B5B3-C3197F635ECC}"/>
    <dgm:cxn modelId="{B61C9198-AF58-4000-AFBE-051068A69F30}" srcId="{E6B97C61-AAC8-4988-AF9F-5424569ED443}" destId="{3FD54758-3737-4BE6-9726-3E07E87024DC}" srcOrd="1" destOrd="0" parTransId="{965B5E0E-749C-4C68-B46F-265A63E19006}" sibTransId="{14CC954A-AAB7-47DC-B924-8418465BA73B}"/>
    <dgm:cxn modelId="{48877DA4-9ECE-4FB1-993D-A3BF6C6EE95E}" type="presOf" srcId="{003716F8-2B67-4528-B069-FE769FE5716F}" destId="{F5CA7084-F5EE-4FBE-BD08-F1C43D6F998E}" srcOrd="0" destOrd="2" presId="urn:microsoft.com/office/officeart/2018/2/layout/IconVerticalSolidList"/>
    <dgm:cxn modelId="{36E9D7B8-97AA-4ED2-8770-BA3C743042AE}" type="presOf" srcId="{3B0AF6D8-50D9-464A-B382-AA6E2D0F882E}" destId="{B18EDEF2-8937-4C54-A6C1-4EAF21D948F4}" srcOrd="0" destOrd="0" presId="urn:microsoft.com/office/officeart/2018/2/layout/IconVerticalSolidList"/>
    <dgm:cxn modelId="{85C90BCC-CEB7-4EAB-8449-30A5FDA86433}" type="presOf" srcId="{2D3526A6-63B5-4D2A-A397-F3FC9FBDE5F2}" destId="{69D2431C-92A8-4F9E-988D-338A18964D68}" srcOrd="0" destOrd="0" presId="urn:microsoft.com/office/officeart/2018/2/layout/IconVerticalSolidList"/>
    <dgm:cxn modelId="{A196E506-39DB-402B-B076-A2CC72E9D80B}" type="presParOf" srcId="{AE8F8F68-0BCB-4CA8-A975-65C639970EDD}" destId="{FFBCC1D7-372E-44BC-9B4E-01043E8AF978}" srcOrd="0" destOrd="0" presId="urn:microsoft.com/office/officeart/2018/2/layout/IconVerticalSolidList"/>
    <dgm:cxn modelId="{007157FC-AA24-47ED-915A-389FBB32F7EA}" type="presParOf" srcId="{FFBCC1D7-372E-44BC-9B4E-01043E8AF978}" destId="{8340BB7D-82FC-47DA-887B-B0692CA09F54}" srcOrd="0" destOrd="0" presId="urn:microsoft.com/office/officeart/2018/2/layout/IconVerticalSolidList"/>
    <dgm:cxn modelId="{43C0EF74-A313-452B-8298-9C61FE2AB412}" type="presParOf" srcId="{FFBCC1D7-372E-44BC-9B4E-01043E8AF978}" destId="{82C87EC9-11F7-43AC-975C-CD684A25723D}" srcOrd="1" destOrd="0" presId="urn:microsoft.com/office/officeart/2018/2/layout/IconVerticalSolidList"/>
    <dgm:cxn modelId="{264FB15E-AC0F-4175-BB22-C2633E9ADFC3}" type="presParOf" srcId="{FFBCC1D7-372E-44BC-9B4E-01043E8AF978}" destId="{F843F1E9-22EB-41CF-A3AD-75D26B07E1F6}" srcOrd="2" destOrd="0" presId="urn:microsoft.com/office/officeart/2018/2/layout/IconVerticalSolidList"/>
    <dgm:cxn modelId="{9B42A3B8-E62C-40F9-BB5A-E831BF50D3C3}" type="presParOf" srcId="{FFBCC1D7-372E-44BC-9B4E-01043E8AF978}" destId="{69D2431C-92A8-4F9E-988D-338A18964D68}" srcOrd="3" destOrd="0" presId="urn:microsoft.com/office/officeart/2018/2/layout/IconVerticalSolidList"/>
    <dgm:cxn modelId="{F87A8F00-B1DE-45BD-8C6A-BD983C8EE9B1}" type="presParOf" srcId="{AE8F8F68-0BCB-4CA8-A975-65C639970EDD}" destId="{FF400A6A-3A4A-418E-9295-383787054EC4}" srcOrd="1" destOrd="0" presId="urn:microsoft.com/office/officeart/2018/2/layout/IconVerticalSolidList"/>
    <dgm:cxn modelId="{AC0038D5-D425-42D5-9F83-CB4D4BE0209B}" type="presParOf" srcId="{AE8F8F68-0BCB-4CA8-A975-65C639970EDD}" destId="{22A2BA11-ABBC-4985-99C2-FBA7F7B7E0A3}" srcOrd="2" destOrd="0" presId="urn:microsoft.com/office/officeart/2018/2/layout/IconVerticalSolidList"/>
    <dgm:cxn modelId="{579BF73B-91C4-4C50-BA72-77D6ECA4A5AF}" type="presParOf" srcId="{22A2BA11-ABBC-4985-99C2-FBA7F7B7E0A3}" destId="{4DC1FCDE-C021-4072-91ED-B7816A96E4B5}" srcOrd="0" destOrd="0" presId="urn:microsoft.com/office/officeart/2018/2/layout/IconVerticalSolidList"/>
    <dgm:cxn modelId="{5E8B67B9-7160-46AC-8CF7-E940DCCE26D3}" type="presParOf" srcId="{22A2BA11-ABBC-4985-99C2-FBA7F7B7E0A3}" destId="{09EDA590-1CDA-45C0-8E97-19109E564F1F}" srcOrd="1" destOrd="0" presId="urn:microsoft.com/office/officeart/2018/2/layout/IconVerticalSolidList"/>
    <dgm:cxn modelId="{3144693E-FF33-453C-8957-7ED28E77756D}" type="presParOf" srcId="{22A2BA11-ABBC-4985-99C2-FBA7F7B7E0A3}" destId="{65B03C0C-80A9-4502-82D6-A9C363E0D759}" srcOrd="2" destOrd="0" presId="urn:microsoft.com/office/officeart/2018/2/layout/IconVerticalSolidList"/>
    <dgm:cxn modelId="{C39C5DE1-144C-45E8-987E-C98ACC040449}" type="presParOf" srcId="{22A2BA11-ABBC-4985-99C2-FBA7F7B7E0A3}" destId="{80DC2C5A-42A6-4BCA-91D6-453C461F540C}" srcOrd="3" destOrd="0" presId="urn:microsoft.com/office/officeart/2018/2/layout/IconVerticalSolidList"/>
    <dgm:cxn modelId="{9B6A05AE-33D5-406C-BF7D-E58F577236CB}" type="presParOf" srcId="{AE8F8F68-0BCB-4CA8-A975-65C639970EDD}" destId="{EA23111C-28A9-44ED-8B8B-37B4A14C0F80}" srcOrd="3" destOrd="0" presId="urn:microsoft.com/office/officeart/2018/2/layout/IconVerticalSolidList"/>
    <dgm:cxn modelId="{9B9072B1-EEE1-4F40-A5CD-6602986B10B5}" type="presParOf" srcId="{AE8F8F68-0BCB-4CA8-A975-65C639970EDD}" destId="{8200142F-3609-4528-9860-9902FCDD6D7C}" srcOrd="4" destOrd="0" presId="urn:microsoft.com/office/officeart/2018/2/layout/IconVerticalSolidList"/>
    <dgm:cxn modelId="{841DDE83-69D0-4BCC-BA22-3B86735FA50D}" type="presParOf" srcId="{8200142F-3609-4528-9860-9902FCDD6D7C}" destId="{2ADAA3F8-A62A-4675-BECA-E82E456782C8}" srcOrd="0" destOrd="0" presId="urn:microsoft.com/office/officeart/2018/2/layout/IconVerticalSolidList"/>
    <dgm:cxn modelId="{A1C958B1-DD2D-40DF-8A64-6F5282FD5FB1}" type="presParOf" srcId="{8200142F-3609-4528-9860-9902FCDD6D7C}" destId="{689A130D-C2D4-40A8-91C5-DDCFBA347450}" srcOrd="1" destOrd="0" presId="urn:microsoft.com/office/officeart/2018/2/layout/IconVerticalSolidList"/>
    <dgm:cxn modelId="{4C28EB0D-0BA9-4F39-9BA9-A0A224CBBA84}" type="presParOf" srcId="{8200142F-3609-4528-9860-9902FCDD6D7C}" destId="{3B6C74EA-F242-4ECD-BC04-E0508F1021FA}" srcOrd="2" destOrd="0" presId="urn:microsoft.com/office/officeart/2018/2/layout/IconVerticalSolidList"/>
    <dgm:cxn modelId="{54752C53-0F62-4F0F-BDD5-BF88D3E0CC69}" type="presParOf" srcId="{8200142F-3609-4528-9860-9902FCDD6D7C}" destId="{B18EDEF2-8937-4C54-A6C1-4EAF21D948F4}" srcOrd="3" destOrd="0" presId="urn:microsoft.com/office/officeart/2018/2/layout/IconVerticalSolidList"/>
    <dgm:cxn modelId="{0A1B65E1-A897-4159-8B4A-528DB06B4B4C}" type="presParOf" srcId="{AE8F8F68-0BCB-4CA8-A975-65C639970EDD}" destId="{3DB14FB2-AD2C-4B60-997E-EF76FA14D150}" srcOrd="5" destOrd="0" presId="urn:microsoft.com/office/officeart/2018/2/layout/IconVerticalSolidList"/>
    <dgm:cxn modelId="{269F1B0C-1841-4A41-8FA9-6A0D83D1DE08}" type="presParOf" srcId="{AE8F8F68-0BCB-4CA8-A975-65C639970EDD}" destId="{8D030C85-7553-40B4-9E9F-CEA3D302317D}" srcOrd="6" destOrd="0" presId="urn:microsoft.com/office/officeart/2018/2/layout/IconVerticalSolidList"/>
    <dgm:cxn modelId="{56A35C92-EE98-4FD9-9DEC-4BC647787325}" type="presParOf" srcId="{8D030C85-7553-40B4-9E9F-CEA3D302317D}" destId="{0DD2951E-411F-4440-AAB6-6C4119FA322E}" srcOrd="0" destOrd="0" presId="urn:microsoft.com/office/officeart/2018/2/layout/IconVerticalSolidList"/>
    <dgm:cxn modelId="{6A52911B-0A10-43F2-BC28-3C36DD90C6F0}" type="presParOf" srcId="{8D030C85-7553-40B4-9E9F-CEA3D302317D}" destId="{877A17E9-C9B0-429D-8F67-8C2141C304C0}" srcOrd="1" destOrd="0" presId="urn:microsoft.com/office/officeart/2018/2/layout/IconVerticalSolidList"/>
    <dgm:cxn modelId="{29D6DC91-C459-4A40-A0F7-1AE6861D57C9}" type="presParOf" srcId="{8D030C85-7553-40B4-9E9F-CEA3D302317D}" destId="{9CD23B5F-5270-4B72-972E-3A114F6072D3}" srcOrd="2" destOrd="0" presId="urn:microsoft.com/office/officeart/2018/2/layout/IconVerticalSolidList"/>
    <dgm:cxn modelId="{BFD82C40-4A10-4896-B534-E605D68ADC45}" type="presParOf" srcId="{8D030C85-7553-40B4-9E9F-CEA3D302317D}" destId="{C21369B6-D487-486F-803B-D8EB1EAEA87A}" srcOrd="3" destOrd="0" presId="urn:microsoft.com/office/officeart/2018/2/layout/IconVerticalSolidList"/>
    <dgm:cxn modelId="{7803A168-3C3F-4AE5-9834-7733CFBD5BA6}" type="presParOf" srcId="{8D030C85-7553-40B4-9E9F-CEA3D302317D}" destId="{F5CA7084-F5EE-4FBE-BD08-F1C43D6F99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82C9E-0734-4C18-AD3B-DAEA85BC39E4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ED24A5F-B644-44FE-8BE0-20472DD996CB}">
      <dgm:prSet/>
      <dgm:spPr/>
      <dgm:t>
        <a:bodyPr/>
        <a:lstStyle/>
        <a:p>
          <a:r>
            <a:rPr lang="en-US" b="0" dirty="0"/>
            <a:t>Client</a:t>
          </a:r>
          <a:endParaRPr lang="en-US" dirty="0"/>
        </a:p>
      </dgm:t>
    </dgm:pt>
    <dgm:pt modelId="{93B343A8-D49C-4CC9-A2F3-5DBFE9C90CC6}" type="parTrans" cxnId="{E3A48063-174F-45E7-BF82-5D120EC83D0A}">
      <dgm:prSet/>
      <dgm:spPr/>
      <dgm:t>
        <a:bodyPr/>
        <a:lstStyle/>
        <a:p>
          <a:endParaRPr lang="en-US"/>
        </a:p>
      </dgm:t>
    </dgm:pt>
    <dgm:pt modelId="{8D04DAAA-BEF5-4219-836B-83E65BF27D5C}" type="sibTrans" cxnId="{E3A48063-174F-45E7-BF82-5D120EC83D0A}">
      <dgm:prSet/>
      <dgm:spPr/>
      <dgm:t>
        <a:bodyPr/>
        <a:lstStyle/>
        <a:p>
          <a:endParaRPr lang="en-US"/>
        </a:p>
      </dgm:t>
    </dgm:pt>
    <dgm:pt modelId="{CA607A94-9131-491A-B2EE-E81B72DD84C3}">
      <dgm:prSet/>
      <dgm:spPr/>
      <dgm:t>
        <a:bodyPr/>
        <a:lstStyle/>
        <a:p>
          <a:r>
            <a:rPr lang="en-US" b="0"/>
            <a:t>hh:mm:ss</a:t>
          </a:r>
          <a:endParaRPr lang="en-US"/>
        </a:p>
      </dgm:t>
    </dgm:pt>
    <dgm:pt modelId="{CD0F621C-D2BC-42E7-860E-7AEEA95B73A1}" type="parTrans" cxnId="{670987AE-8321-4F9B-B036-CF2FE5CDFB35}">
      <dgm:prSet/>
      <dgm:spPr/>
      <dgm:t>
        <a:bodyPr/>
        <a:lstStyle/>
        <a:p>
          <a:endParaRPr lang="en-US"/>
        </a:p>
      </dgm:t>
    </dgm:pt>
    <dgm:pt modelId="{3F1184D6-323B-4375-8819-CBFA850C5CD9}" type="sibTrans" cxnId="{670987AE-8321-4F9B-B036-CF2FE5CDFB35}">
      <dgm:prSet/>
      <dgm:spPr/>
      <dgm:t>
        <a:bodyPr/>
        <a:lstStyle/>
        <a:p>
          <a:endParaRPr lang="en-US"/>
        </a:p>
      </dgm:t>
    </dgm:pt>
    <dgm:pt modelId="{812CFD06-555F-47FD-9B9F-5932039E666B}">
      <dgm:prSet/>
      <dgm:spPr/>
      <dgm:t>
        <a:bodyPr/>
        <a:lstStyle/>
        <a:p>
          <a:r>
            <a:rPr lang="en-US" b="0"/>
            <a:t>ClientName</a:t>
          </a:r>
          <a:endParaRPr lang="en-US"/>
        </a:p>
      </dgm:t>
    </dgm:pt>
    <dgm:pt modelId="{FE8A279B-8BAC-4B69-BE1B-D79C90002CBE}" type="parTrans" cxnId="{3F9624E2-ED18-40D0-942B-141B0DDFD72D}">
      <dgm:prSet/>
      <dgm:spPr/>
      <dgm:t>
        <a:bodyPr/>
        <a:lstStyle/>
        <a:p>
          <a:endParaRPr lang="en-US"/>
        </a:p>
      </dgm:t>
    </dgm:pt>
    <dgm:pt modelId="{33214911-A9D7-4313-968C-C041A263FF22}" type="sibTrans" cxnId="{3F9624E2-ED18-40D0-942B-141B0DDFD72D}">
      <dgm:prSet/>
      <dgm:spPr/>
      <dgm:t>
        <a:bodyPr/>
        <a:lstStyle/>
        <a:p>
          <a:endParaRPr lang="en-US"/>
        </a:p>
      </dgm:t>
    </dgm:pt>
    <dgm:pt modelId="{610DED22-0577-4092-9EB6-056DB7461591}">
      <dgm:prSet/>
      <dgm:spPr/>
      <dgm:t>
        <a:bodyPr/>
        <a:lstStyle/>
        <a:p>
          <a:r>
            <a:rPr lang="en-US" b="0"/>
            <a:t>product(1) quantity(1)</a:t>
          </a:r>
          <a:endParaRPr lang="en-US"/>
        </a:p>
      </dgm:t>
    </dgm:pt>
    <dgm:pt modelId="{0C08E9E4-58CD-4294-8EEE-22BB3CECF239}" type="parTrans" cxnId="{7F9504F9-D917-44A1-BC51-7EF9AFE5773C}">
      <dgm:prSet/>
      <dgm:spPr/>
      <dgm:t>
        <a:bodyPr/>
        <a:lstStyle/>
        <a:p>
          <a:endParaRPr lang="en-US"/>
        </a:p>
      </dgm:t>
    </dgm:pt>
    <dgm:pt modelId="{141069F4-258E-4708-85FC-762687F09A64}" type="sibTrans" cxnId="{7F9504F9-D917-44A1-BC51-7EF9AFE5773C}">
      <dgm:prSet/>
      <dgm:spPr/>
      <dgm:t>
        <a:bodyPr/>
        <a:lstStyle/>
        <a:p>
          <a:endParaRPr lang="en-US"/>
        </a:p>
      </dgm:t>
    </dgm:pt>
    <dgm:pt modelId="{BF350815-20CD-4221-9D78-BB3A5419A50B}">
      <dgm:prSet/>
      <dgm:spPr/>
      <dgm:t>
        <a:bodyPr/>
        <a:lstStyle/>
        <a:p>
          <a:r>
            <a:rPr lang="en-US" b="0"/>
            <a:t>product(2) quantity(2)</a:t>
          </a:r>
          <a:endParaRPr lang="en-US"/>
        </a:p>
      </dgm:t>
    </dgm:pt>
    <dgm:pt modelId="{C4DB3595-B08B-4BAE-923B-F1EC2CC08EFD}" type="parTrans" cxnId="{177ACC1D-2D56-4B98-95F5-489534D2594E}">
      <dgm:prSet/>
      <dgm:spPr/>
      <dgm:t>
        <a:bodyPr/>
        <a:lstStyle/>
        <a:p>
          <a:endParaRPr lang="en-US"/>
        </a:p>
      </dgm:t>
    </dgm:pt>
    <dgm:pt modelId="{52C3062D-9A50-4355-B3C6-906532B206AF}" type="sibTrans" cxnId="{177ACC1D-2D56-4B98-95F5-489534D2594E}">
      <dgm:prSet/>
      <dgm:spPr/>
      <dgm:t>
        <a:bodyPr/>
        <a:lstStyle/>
        <a:p>
          <a:endParaRPr lang="en-US"/>
        </a:p>
      </dgm:t>
    </dgm:pt>
    <dgm:pt modelId="{3091D910-90FE-4106-BAA2-ACDA552EFB2D}">
      <dgm:prSet/>
      <dgm:spPr/>
      <dgm:t>
        <a:bodyPr/>
        <a:lstStyle/>
        <a:p>
          <a:r>
            <a:rPr lang="en-US" b="0"/>
            <a:t>...</a:t>
          </a:r>
          <a:endParaRPr lang="en-US"/>
        </a:p>
      </dgm:t>
    </dgm:pt>
    <dgm:pt modelId="{553B204D-30D8-4643-AE4A-FF28DAA86122}" type="parTrans" cxnId="{78EF7361-3CA6-4C70-9C86-5EF8E34C9BA3}">
      <dgm:prSet/>
      <dgm:spPr/>
      <dgm:t>
        <a:bodyPr/>
        <a:lstStyle/>
        <a:p>
          <a:endParaRPr lang="en-US"/>
        </a:p>
      </dgm:t>
    </dgm:pt>
    <dgm:pt modelId="{59957245-4F97-46D2-9E38-D57604EDBD9F}" type="sibTrans" cxnId="{78EF7361-3CA6-4C70-9C86-5EF8E34C9BA3}">
      <dgm:prSet/>
      <dgm:spPr/>
      <dgm:t>
        <a:bodyPr/>
        <a:lstStyle/>
        <a:p>
          <a:endParaRPr lang="en-US"/>
        </a:p>
      </dgm:t>
    </dgm:pt>
    <dgm:pt modelId="{C95CB0EB-65AA-46C8-AD33-149F7AD5D731}">
      <dgm:prSet/>
      <dgm:spPr/>
      <dgm:t>
        <a:bodyPr/>
        <a:lstStyle/>
        <a:p>
          <a:r>
            <a:rPr lang="en-US" b="0"/>
            <a:t>product(k) quantity(k)</a:t>
          </a:r>
          <a:endParaRPr lang="en-US"/>
        </a:p>
      </dgm:t>
    </dgm:pt>
    <dgm:pt modelId="{B930CE38-96E8-4965-82FD-34525DD03A54}" type="parTrans" cxnId="{6DF123B1-CCDD-4DA4-9456-ECCAC3758963}">
      <dgm:prSet/>
      <dgm:spPr/>
      <dgm:t>
        <a:bodyPr/>
        <a:lstStyle/>
        <a:p>
          <a:endParaRPr lang="en-US"/>
        </a:p>
      </dgm:t>
    </dgm:pt>
    <dgm:pt modelId="{1E42EFB0-9587-40A6-9B23-95C1B6CC803E}" type="sibTrans" cxnId="{6DF123B1-CCDD-4DA4-9456-ECCAC3758963}">
      <dgm:prSet/>
      <dgm:spPr/>
      <dgm:t>
        <a:bodyPr/>
        <a:lstStyle/>
        <a:p>
          <a:endParaRPr lang="en-US"/>
        </a:p>
      </dgm:t>
    </dgm:pt>
    <dgm:pt modelId="{27225897-05F0-451C-A62F-CD4E79E2AABD}">
      <dgm:prSet/>
      <dgm:spPr/>
      <dgm:t>
        <a:bodyPr/>
        <a:lstStyle/>
        <a:p>
          <a:r>
            <a:rPr lang="en-US" b="0"/>
            <a:t>-1 -1</a:t>
          </a:r>
          <a:endParaRPr lang="en-US"/>
        </a:p>
      </dgm:t>
    </dgm:pt>
    <dgm:pt modelId="{B9648DA3-3564-4806-A3A0-9D1AFF7C5CC0}" type="parTrans" cxnId="{341DAA12-0EDA-47E1-A2F6-C5AB85F7FF05}">
      <dgm:prSet/>
      <dgm:spPr/>
      <dgm:t>
        <a:bodyPr/>
        <a:lstStyle/>
        <a:p>
          <a:endParaRPr lang="en-US"/>
        </a:p>
      </dgm:t>
    </dgm:pt>
    <dgm:pt modelId="{4BD75825-9498-4959-8784-6036267AC30A}" type="sibTrans" cxnId="{341DAA12-0EDA-47E1-A2F6-C5AB85F7FF05}">
      <dgm:prSet/>
      <dgm:spPr/>
      <dgm:t>
        <a:bodyPr/>
        <a:lstStyle/>
        <a:p>
          <a:endParaRPr lang="en-US"/>
        </a:p>
      </dgm:t>
    </dgm:pt>
    <dgm:pt modelId="{6B673F25-A703-42E1-BB71-ED00EEE21DA6}">
      <dgm:prSet/>
      <dgm:spPr/>
      <dgm:t>
        <a:bodyPr/>
        <a:lstStyle/>
        <a:p>
          <a:r>
            <a:rPr lang="en-US" b="0"/>
            <a:t>StoreName</a:t>
          </a:r>
          <a:endParaRPr lang="en-US"/>
        </a:p>
      </dgm:t>
    </dgm:pt>
    <dgm:pt modelId="{163FFA0B-B0DF-4FA9-985B-E381BD8B402D}" type="parTrans" cxnId="{3F572314-B459-49E1-AE16-97FDF6F47654}">
      <dgm:prSet/>
      <dgm:spPr/>
      <dgm:t>
        <a:bodyPr/>
        <a:lstStyle/>
        <a:p>
          <a:endParaRPr lang="en-US"/>
        </a:p>
      </dgm:t>
    </dgm:pt>
    <dgm:pt modelId="{5418BDBD-7001-454B-A94C-6EDAF92E0EEB}" type="sibTrans" cxnId="{3F572314-B459-49E1-AE16-97FDF6F47654}">
      <dgm:prSet/>
      <dgm:spPr/>
      <dgm:t>
        <a:bodyPr/>
        <a:lstStyle/>
        <a:p>
          <a:endParaRPr lang="en-US"/>
        </a:p>
      </dgm:t>
    </dgm:pt>
    <dgm:pt modelId="{56249126-50E9-4063-8D80-FAAD30FC8E62}" type="pres">
      <dgm:prSet presAssocID="{8E482C9E-0734-4C18-AD3B-DAEA85BC39E4}" presName="vert0" presStyleCnt="0">
        <dgm:presLayoutVars>
          <dgm:dir/>
          <dgm:animOne val="branch"/>
          <dgm:animLvl val="lvl"/>
        </dgm:presLayoutVars>
      </dgm:prSet>
      <dgm:spPr/>
    </dgm:pt>
    <dgm:pt modelId="{1FC3F7A1-DF7D-4E9A-8CD2-BCBF02B63B56}" type="pres">
      <dgm:prSet presAssocID="{7ED24A5F-B644-44FE-8BE0-20472DD996CB}" presName="thickLine" presStyleLbl="alignNode1" presStyleIdx="0" presStyleCnt="9"/>
      <dgm:spPr/>
    </dgm:pt>
    <dgm:pt modelId="{1E837C1C-BABC-4AF5-BF91-4F1D32E23B92}" type="pres">
      <dgm:prSet presAssocID="{7ED24A5F-B644-44FE-8BE0-20472DD996CB}" presName="horz1" presStyleCnt="0"/>
      <dgm:spPr/>
    </dgm:pt>
    <dgm:pt modelId="{D99EDB06-D0A2-40B2-B746-C89E6573E63A}" type="pres">
      <dgm:prSet presAssocID="{7ED24A5F-B644-44FE-8BE0-20472DD996CB}" presName="tx1" presStyleLbl="revTx" presStyleIdx="0" presStyleCnt="9"/>
      <dgm:spPr/>
    </dgm:pt>
    <dgm:pt modelId="{C4220363-083A-42CD-98C6-E5DEB86916C4}" type="pres">
      <dgm:prSet presAssocID="{7ED24A5F-B644-44FE-8BE0-20472DD996CB}" presName="vert1" presStyleCnt="0"/>
      <dgm:spPr/>
    </dgm:pt>
    <dgm:pt modelId="{B8236332-8886-4A81-8D12-AF40751C9CE0}" type="pres">
      <dgm:prSet presAssocID="{CA607A94-9131-491A-B2EE-E81B72DD84C3}" presName="thickLine" presStyleLbl="alignNode1" presStyleIdx="1" presStyleCnt="9"/>
      <dgm:spPr/>
    </dgm:pt>
    <dgm:pt modelId="{90D17CA1-DDE4-4CA4-B05C-AACC5A46C904}" type="pres">
      <dgm:prSet presAssocID="{CA607A94-9131-491A-B2EE-E81B72DD84C3}" presName="horz1" presStyleCnt="0"/>
      <dgm:spPr/>
    </dgm:pt>
    <dgm:pt modelId="{85A43ECE-34D4-4187-ACEB-1A98DCF49183}" type="pres">
      <dgm:prSet presAssocID="{CA607A94-9131-491A-B2EE-E81B72DD84C3}" presName="tx1" presStyleLbl="revTx" presStyleIdx="1" presStyleCnt="9"/>
      <dgm:spPr/>
    </dgm:pt>
    <dgm:pt modelId="{F6B0BE87-12D2-46DD-B1CC-93F37FE80250}" type="pres">
      <dgm:prSet presAssocID="{CA607A94-9131-491A-B2EE-E81B72DD84C3}" presName="vert1" presStyleCnt="0"/>
      <dgm:spPr/>
    </dgm:pt>
    <dgm:pt modelId="{8056D50F-1421-4295-86BF-485AC4FDA73B}" type="pres">
      <dgm:prSet presAssocID="{812CFD06-555F-47FD-9B9F-5932039E666B}" presName="thickLine" presStyleLbl="alignNode1" presStyleIdx="2" presStyleCnt="9"/>
      <dgm:spPr/>
    </dgm:pt>
    <dgm:pt modelId="{36558A75-04BF-46EB-8AB6-1CB75C5A9216}" type="pres">
      <dgm:prSet presAssocID="{812CFD06-555F-47FD-9B9F-5932039E666B}" presName="horz1" presStyleCnt="0"/>
      <dgm:spPr/>
    </dgm:pt>
    <dgm:pt modelId="{B7A806B3-826D-4929-9CD3-F6DA66F72766}" type="pres">
      <dgm:prSet presAssocID="{812CFD06-555F-47FD-9B9F-5932039E666B}" presName="tx1" presStyleLbl="revTx" presStyleIdx="2" presStyleCnt="9"/>
      <dgm:spPr/>
    </dgm:pt>
    <dgm:pt modelId="{DF822E81-C695-4FFE-981A-41832EE49731}" type="pres">
      <dgm:prSet presAssocID="{812CFD06-555F-47FD-9B9F-5932039E666B}" presName="vert1" presStyleCnt="0"/>
      <dgm:spPr/>
    </dgm:pt>
    <dgm:pt modelId="{6726272A-305B-48BD-93BC-2F7C3054F6B1}" type="pres">
      <dgm:prSet presAssocID="{610DED22-0577-4092-9EB6-056DB7461591}" presName="thickLine" presStyleLbl="alignNode1" presStyleIdx="3" presStyleCnt="9"/>
      <dgm:spPr/>
    </dgm:pt>
    <dgm:pt modelId="{3B9B6F5D-4E0F-4D66-A03E-E89B48F75EA3}" type="pres">
      <dgm:prSet presAssocID="{610DED22-0577-4092-9EB6-056DB7461591}" presName="horz1" presStyleCnt="0"/>
      <dgm:spPr/>
    </dgm:pt>
    <dgm:pt modelId="{96008E9F-9BF1-4BAA-BF06-D62EE2DE5F54}" type="pres">
      <dgm:prSet presAssocID="{610DED22-0577-4092-9EB6-056DB7461591}" presName="tx1" presStyleLbl="revTx" presStyleIdx="3" presStyleCnt="9"/>
      <dgm:spPr/>
    </dgm:pt>
    <dgm:pt modelId="{CC478B5D-5162-4808-8F85-34FDF8991963}" type="pres">
      <dgm:prSet presAssocID="{610DED22-0577-4092-9EB6-056DB7461591}" presName="vert1" presStyleCnt="0"/>
      <dgm:spPr/>
    </dgm:pt>
    <dgm:pt modelId="{6A3CCC90-C3CE-4FE8-86F8-F1D0953532B7}" type="pres">
      <dgm:prSet presAssocID="{BF350815-20CD-4221-9D78-BB3A5419A50B}" presName="thickLine" presStyleLbl="alignNode1" presStyleIdx="4" presStyleCnt="9"/>
      <dgm:spPr/>
    </dgm:pt>
    <dgm:pt modelId="{16447EDB-31D2-4F5D-A086-35D12340554D}" type="pres">
      <dgm:prSet presAssocID="{BF350815-20CD-4221-9D78-BB3A5419A50B}" presName="horz1" presStyleCnt="0"/>
      <dgm:spPr/>
    </dgm:pt>
    <dgm:pt modelId="{BAE1DFCD-C72E-4D8F-82CA-FBFDB3F81DE3}" type="pres">
      <dgm:prSet presAssocID="{BF350815-20CD-4221-9D78-BB3A5419A50B}" presName="tx1" presStyleLbl="revTx" presStyleIdx="4" presStyleCnt="9"/>
      <dgm:spPr/>
    </dgm:pt>
    <dgm:pt modelId="{52AE891A-CC15-4436-B8EA-9360ED47D3AF}" type="pres">
      <dgm:prSet presAssocID="{BF350815-20CD-4221-9D78-BB3A5419A50B}" presName="vert1" presStyleCnt="0"/>
      <dgm:spPr/>
    </dgm:pt>
    <dgm:pt modelId="{3374AC67-4431-43B7-AF1A-19050B818573}" type="pres">
      <dgm:prSet presAssocID="{3091D910-90FE-4106-BAA2-ACDA552EFB2D}" presName="thickLine" presStyleLbl="alignNode1" presStyleIdx="5" presStyleCnt="9"/>
      <dgm:spPr/>
    </dgm:pt>
    <dgm:pt modelId="{97D9FE26-A88F-4CBB-B2C7-D7CC26F8B63F}" type="pres">
      <dgm:prSet presAssocID="{3091D910-90FE-4106-BAA2-ACDA552EFB2D}" presName="horz1" presStyleCnt="0"/>
      <dgm:spPr/>
    </dgm:pt>
    <dgm:pt modelId="{3BE8483E-934E-4D90-A2D2-2DDDE4DD8790}" type="pres">
      <dgm:prSet presAssocID="{3091D910-90FE-4106-BAA2-ACDA552EFB2D}" presName="tx1" presStyleLbl="revTx" presStyleIdx="5" presStyleCnt="9"/>
      <dgm:spPr/>
    </dgm:pt>
    <dgm:pt modelId="{DE550C08-8702-4D63-9476-5C31A927F01F}" type="pres">
      <dgm:prSet presAssocID="{3091D910-90FE-4106-BAA2-ACDA552EFB2D}" presName="vert1" presStyleCnt="0"/>
      <dgm:spPr/>
    </dgm:pt>
    <dgm:pt modelId="{971B990C-66A1-4413-AF7E-3852FC2F7368}" type="pres">
      <dgm:prSet presAssocID="{C95CB0EB-65AA-46C8-AD33-149F7AD5D731}" presName="thickLine" presStyleLbl="alignNode1" presStyleIdx="6" presStyleCnt="9"/>
      <dgm:spPr/>
    </dgm:pt>
    <dgm:pt modelId="{C9E23441-5DB4-4560-BD7C-5825EA5E688F}" type="pres">
      <dgm:prSet presAssocID="{C95CB0EB-65AA-46C8-AD33-149F7AD5D731}" presName="horz1" presStyleCnt="0"/>
      <dgm:spPr/>
    </dgm:pt>
    <dgm:pt modelId="{27CAF670-B415-45A2-92F7-768058D70FF8}" type="pres">
      <dgm:prSet presAssocID="{C95CB0EB-65AA-46C8-AD33-149F7AD5D731}" presName="tx1" presStyleLbl="revTx" presStyleIdx="6" presStyleCnt="9"/>
      <dgm:spPr/>
    </dgm:pt>
    <dgm:pt modelId="{AF4E2AFB-9E2C-47F5-9832-E90EB38D75CB}" type="pres">
      <dgm:prSet presAssocID="{C95CB0EB-65AA-46C8-AD33-149F7AD5D731}" presName="vert1" presStyleCnt="0"/>
      <dgm:spPr/>
    </dgm:pt>
    <dgm:pt modelId="{A01CFF6A-8B39-4E2C-AD15-BD8174953A50}" type="pres">
      <dgm:prSet presAssocID="{27225897-05F0-451C-A62F-CD4E79E2AABD}" presName="thickLine" presStyleLbl="alignNode1" presStyleIdx="7" presStyleCnt="9"/>
      <dgm:spPr/>
    </dgm:pt>
    <dgm:pt modelId="{1C0A2398-E4C2-4A4D-BA91-CD35DD1ABCC4}" type="pres">
      <dgm:prSet presAssocID="{27225897-05F0-451C-A62F-CD4E79E2AABD}" presName="horz1" presStyleCnt="0"/>
      <dgm:spPr/>
    </dgm:pt>
    <dgm:pt modelId="{4B7930B5-8DDE-43C3-B945-961A8954F0C9}" type="pres">
      <dgm:prSet presAssocID="{27225897-05F0-451C-A62F-CD4E79E2AABD}" presName="tx1" presStyleLbl="revTx" presStyleIdx="7" presStyleCnt="9"/>
      <dgm:spPr/>
    </dgm:pt>
    <dgm:pt modelId="{792B8816-C887-4F3F-BE0D-6B1D621FA721}" type="pres">
      <dgm:prSet presAssocID="{27225897-05F0-451C-A62F-CD4E79E2AABD}" presName="vert1" presStyleCnt="0"/>
      <dgm:spPr/>
    </dgm:pt>
    <dgm:pt modelId="{2A5545AF-E0C4-4076-9BE4-4B48053FB64B}" type="pres">
      <dgm:prSet presAssocID="{6B673F25-A703-42E1-BB71-ED00EEE21DA6}" presName="thickLine" presStyleLbl="alignNode1" presStyleIdx="8" presStyleCnt="9"/>
      <dgm:spPr/>
    </dgm:pt>
    <dgm:pt modelId="{F0E1B043-EE92-43E9-96A8-E31CE4A54C29}" type="pres">
      <dgm:prSet presAssocID="{6B673F25-A703-42E1-BB71-ED00EEE21DA6}" presName="horz1" presStyleCnt="0"/>
      <dgm:spPr/>
    </dgm:pt>
    <dgm:pt modelId="{A6A23584-CACB-4147-8BC5-450D515C53D5}" type="pres">
      <dgm:prSet presAssocID="{6B673F25-A703-42E1-BB71-ED00EEE21DA6}" presName="tx1" presStyleLbl="revTx" presStyleIdx="8" presStyleCnt="9"/>
      <dgm:spPr/>
    </dgm:pt>
    <dgm:pt modelId="{98DA81D5-DD23-41C6-8191-E2A3DD2DF00B}" type="pres">
      <dgm:prSet presAssocID="{6B673F25-A703-42E1-BB71-ED00EEE21DA6}" presName="vert1" presStyleCnt="0"/>
      <dgm:spPr/>
    </dgm:pt>
  </dgm:ptLst>
  <dgm:cxnLst>
    <dgm:cxn modelId="{341DAA12-0EDA-47E1-A2F6-C5AB85F7FF05}" srcId="{8E482C9E-0734-4C18-AD3B-DAEA85BC39E4}" destId="{27225897-05F0-451C-A62F-CD4E79E2AABD}" srcOrd="7" destOrd="0" parTransId="{B9648DA3-3564-4806-A3A0-9D1AFF7C5CC0}" sibTransId="{4BD75825-9498-4959-8784-6036267AC30A}"/>
    <dgm:cxn modelId="{3F572314-B459-49E1-AE16-97FDF6F47654}" srcId="{8E482C9E-0734-4C18-AD3B-DAEA85BC39E4}" destId="{6B673F25-A703-42E1-BB71-ED00EEE21DA6}" srcOrd="8" destOrd="0" parTransId="{163FFA0B-B0DF-4FA9-985B-E381BD8B402D}" sibTransId="{5418BDBD-7001-454B-A94C-6EDAF92E0EEB}"/>
    <dgm:cxn modelId="{F38F9D18-7524-4A78-A369-8A7FCB64775C}" type="presOf" srcId="{C95CB0EB-65AA-46C8-AD33-149F7AD5D731}" destId="{27CAF670-B415-45A2-92F7-768058D70FF8}" srcOrd="0" destOrd="0" presId="urn:microsoft.com/office/officeart/2008/layout/LinedList"/>
    <dgm:cxn modelId="{177ACC1D-2D56-4B98-95F5-489534D2594E}" srcId="{8E482C9E-0734-4C18-AD3B-DAEA85BC39E4}" destId="{BF350815-20CD-4221-9D78-BB3A5419A50B}" srcOrd="4" destOrd="0" parTransId="{C4DB3595-B08B-4BAE-923B-F1EC2CC08EFD}" sibTransId="{52C3062D-9A50-4355-B3C6-906532B206AF}"/>
    <dgm:cxn modelId="{1F83A624-DB0C-4374-8C4C-DEB9C491440F}" type="presOf" srcId="{610DED22-0577-4092-9EB6-056DB7461591}" destId="{96008E9F-9BF1-4BAA-BF06-D62EE2DE5F54}" srcOrd="0" destOrd="0" presId="urn:microsoft.com/office/officeart/2008/layout/LinedList"/>
    <dgm:cxn modelId="{34AABE28-EAE9-4BA5-A203-6EBB645A2BAE}" type="presOf" srcId="{CA607A94-9131-491A-B2EE-E81B72DD84C3}" destId="{85A43ECE-34D4-4187-ACEB-1A98DCF49183}" srcOrd="0" destOrd="0" presId="urn:microsoft.com/office/officeart/2008/layout/LinedList"/>
    <dgm:cxn modelId="{32234A5D-6685-4F9B-A89A-81CED330EAE0}" type="presOf" srcId="{3091D910-90FE-4106-BAA2-ACDA552EFB2D}" destId="{3BE8483E-934E-4D90-A2D2-2DDDE4DD8790}" srcOrd="0" destOrd="0" presId="urn:microsoft.com/office/officeart/2008/layout/LinedList"/>
    <dgm:cxn modelId="{B931A35E-A1FF-4F28-A171-DAAFEA5C5682}" type="presOf" srcId="{812CFD06-555F-47FD-9B9F-5932039E666B}" destId="{B7A806B3-826D-4929-9CD3-F6DA66F72766}" srcOrd="0" destOrd="0" presId="urn:microsoft.com/office/officeart/2008/layout/LinedList"/>
    <dgm:cxn modelId="{941B085F-1531-4CDF-9054-7FBB8F182AF2}" type="presOf" srcId="{8E482C9E-0734-4C18-AD3B-DAEA85BC39E4}" destId="{56249126-50E9-4063-8D80-FAAD30FC8E62}" srcOrd="0" destOrd="0" presId="urn:microsoft.com/office/officeart/2008/layout/LinedList"/>
    <dgm:cxn modelId="{11C7555F-7851-4266-A77C-4028916F96F7}" type="presOf" srcId="{BF350815-20CD-4221-9D78-BB3A5419A50B}" destId="{BAE1DFCD-C72E-4D8F-82CA-FBFDB3F81DE3}" srcOrd="0" destOrd="0" presId="urn:microsoft.com/office/officeart/2008/layout/LinedList"/>
    <dgm:cxn modelId="{78EF7361-3CA6-4C70-9C86-5EF8E34C9BA3}" srcId="{8E482C9E-0734-4C18-AD3B-DAEA85BC39E4}" destId="{3091D910-90FE-4106-BAA2-ACDA552EFB2D}" srcOrd="5" destOrd="0" parTransId="{553B204D-30D8-4643-AE4A-FF28DAA86122}" sibTransId="{59957245-4F97-46D2-9E38-D57604EDBD9F}"/>
    <dgm:cxn modelId="{E3A48063-174F-45E7-BF82-5D120EC83D0A}" srcId="{8E482C9E-0734-4C18-AD3B-DAEA85BC39E4}" destId="{7ED24A5F-B644-44FE-8BE0-20472DD996CB}" srcOrd="0" destOrd="0" parTransId="{93B343A8-D49C-4CC9-A2F3-5DBFE9C90CC6}" sibTransId="{8D04DAAA-BEF5-4219-836B-83E65BF27D5C}"/>
    <dgm:cxn modelId="{1017B382-52B7-4454-ADA9-2BD8D0308A8A}" type="presOf" srcId="{27225897-05F0-451C-A62F-CD4E79E2AABD}" destId="{4B7930B5-8DDE-43C3-B945-961A8954F0C9}" srcOrd="0" destOrd="0" presId="urn:microsoft.com/office/officeart/2008/layout/LinedList"/>
    <dgm:cxn modelId="{9D50A5AB-B8EB-4EC5-B6FF-41D94289050B}" type="presOf" srcId="{7ED24A5F-B644-44FE-8BE0-20472DD996CB}" destId="{D99EDB06-D0A2-40B2-B746-C89E6573E63A}" srcOrd="0" destOrd="0" presId="urn:microsoft.com/office/officeart/2008/layout/LinedList"/>
    <dgm:cxn modelId="{214C7EAD-AC9B-43EE-BC04-B4681F3DD54D}" type="presOf" srcId="{6B673F25-A703-42E1-BB71-ED00EEE21DA6}" destId="{A6A23584-CACB-4147-8BC5-450D515C53D5}" srcOrd="0" destOrd="0" presId="urn:microsoft.com/office/officeart/2008/layout/LinedList"/>
    <dgm:cxn modelId="{670987AE-8321-4F9B-B036-CF2FE5CDFB35}" srcId="{8E482C9E-0734-4C18-AD3B-DAEA85BC39E4}" destId="{CA607A94-9131-491A-B2EE-E81B72DD84C3}" srcOrd="1" destOrd="0" parTransId="{CD0F621C-D2BC-42E7-860E-7AEEA95B73A1}" sibTransId="{3F1184D6-323B-4375-8819-CBFA850C5CD9}"/>
    <dgm:cxn modelId="{6DF123B1-CCDD-4DA4-9456-ECCAC3758963}" srcId="{8E482C9E-0734-4C18-AD3B-DAEA85BC39E4}" destId="{C95CB0EB-65AA-46C8-AD33-149F7AD5D731}" srcOrd="6" destOrd="0" parTransId="{B930CE38-96E8-4965-82FD-34525DD03A54}" sibTransId="{1E42EFB0-9587-40A6-9B23-95C1B6CC803E}"/>
    <dgm:cxn modelId="{3F9624E2-ED18-40D0-942B-141B0DDFD72D}" srcId="{8E482C9E-0734-4C18-AD3B-DAEA85BC39E4}" destId="{812CFD06-555F-47FD-9B9F-5932039E666B}" srcOrd="2" destOrd="0" parTransId="{FE8A279B-8BAC-4B69-BE1B-D79C90002CBE}" sibTransId="{33214911-A9D7-4313-968C-C041A263FF22}"/>
    <dgm:cxn modelId="{7F9504F9-D917-44A1-BC51-7EF9AFE5773C}" srcId="{8E482C9E-0734-4C18-AD3B-DAEA85BC39E4}" destId="{610DED22-0577-4092-9EB6-056DB7461591}" srcOrd="3" destOrd="0" parTransId="{0C08E9E4-58CD-4294-8EEE-22BB3CECF239}" sibTransId="{141069F4-258E-4708-85FC-762687F09A64}"/>
    <dgm:cxn modelId="{4F938C0C-36E0-4E01-B016-CFC3C500A578}" type="presParOf" srcId="{56249126-50E9-4063-8D80-FAAD30FC8E62}" destId="{1FC3F7A1-DF7D-4E9A-8CD2-BCBF02B63B56}" srcOrd="0" destOrd="0" presId="urn:microsoft.com/office/officeart/2008/layout/LinedList"/>
    <dgm:cxn modelId="{01321E41-D285-4B4F-A752-4D802D336B8C}" type="presParOf" srcId="{56249126-50E9-4063-8D80-FAAD30FC8E62}" destId="{1E837C1C-BABC-4AF5-BF91-4F1D32E23B92}" srcOrd="1" destOrd="0" presId="urn:microsoft.com/office/officeart/2008/layout/LinedList"/>
    <dgm:cxn modelId="{6B7CEFD9-F4F0-4B20-AE6F-C05731E8F593}" type="presParOf" srcId="{1E837C1C-BABC-4AF5-BF91-4F1D32E23B92}" destId="{D99EDB06-D0A2-40B2-B746-C89E6573E63A}" srcOrd="0" destOrd="0" presId="urn:microsoft.com/office/officeart/2008/layout/LinedList"/>
    <dgm:cxn modelId="{3299767A-30F5-4FB6-A884-D9EA9B1B5B53}" type="presParOf" srcId="{1E837C1C-BABC-4AF5-BF91-4F1D32E23B92}" destId="{C4220363-083A-42CD-98C6-E5DEB86916C4}" srcOrd="1" destOrd="0" presId="urn:microsoft.com/office/officeart/2008/layout/LinedList"/>
    <dgm:cxn modelId="{F1B168AC-7AD3-4F0A-BE6D-19957D9E61A2}" type="presParOf" srcId="{56249126-50E9-4063-8D80-FAAD30FC8E62}" destId="{B8236332-8886-4A81-8D12-AF40751C9CE0}" srcOrd="2" destOrd="0" presId="urn:microsoft.com/office/officeart/2008/layout/LinedList"/>
    <dgm:cxn modelId="{B8EC5F89-C82E-47D0-B42A-17BADB7FF993}" type="presParOf" srcId="{56249126-50E9-4063-8D80-FAAD30FC8E62}" destId="{90D17CA1-DDE4-4CA4-B05C-AACC5A46C904}" srcOrd="3" destOrd="0" presId="urn:microsoft.com/office/officeart/2008/layout/LinedList"/>
    <dgm:cxn modelId="{FA88A6E6-EBE4-458A-A17D-4F7E284301DB}" type="presParOf" srcId="{90D17CA1-DDE4-4CA4-B05C-AACC5A46C904}" destId="{85A43ECE-34D4-4187-ACEB-1A98DCF49183}" srcOrd="0" destOrd="0" presId="urn:microsoft.com/office/officeart/2008/layout/LinedList"/>
    <dgm:cxn modelId="{D0567A93-1474-4360-93F1-1C4447C3D507}" type="presParOf" srcId="{90D17CA1-DDE4-4CA4-B05C-AACC5A46C904}" destId="{F6B0BE87-12D2-46DD-B1CC-93F37FE80250}" srcOrd="1" destOrd="0" presId="urn:microsoft.com/office/officeart/2008/layout/LinedList"/>
    <dgm:cxn modelId="{D224EA29-F14C-4731-A2B9-288A57753B0C}" type="presParOf" srcId="{56249126-50E9-4063-8D80-FAAD30FC8E62}" destId="{8056D50F-1421-4295-86BF-485AC4FDA73B}" srcOrd="4" destOrd="0" presId="urn:microsoft.com/office/officeart/2008/layout/LinedList"/>
    <dgm:cxn modelId="{463B02EE-E59F-4069-B6B0-CBC65A05B3D7}" type="presParOf" srcId="{56249126-50E9-4063-8D80-FAAD30FC8E62}" destId="{36558A75-04BF-46EB-8AB6-1CB75C5A9216}" srcOrd="5" destOrd="0" presId="urn:microsoft.com/office/officeart/2008/layout/LinedList"/>
    <dgm:cxn modelId="{EE454CAC-243B-4548-A2A9-0D5C99BC6DB9}" type="presParOf" srcId="{36558A75-04BF-46EB-8AB6-1CB75C5A9216}" destId="{B7A806B3-826D-4929-9CD3-F6DA66F72766}" srcOrd="0" destOrd="0" presId="urn:microsoft.com/office/officeart/2008/layout/LinedList"/>
    <dgm:cxn modelId="{63FC5397-CC61-4B1C-8D15-7FDB2C6C8184}" type="presParOf" srcId="{36558A75-04BF-46EB-8AB6-1CB75C5A9216}" destId="{DF822E81-C695-4FFE-981A-41832EE49731}" srcOrd="1" destOrd="0" presId="urn:microsoft.com/office/officeart/2008/layout/LinedList"/>
    <dgm:cxn modelId="{F22EEC3C-2DA5-42BD-A0A6-CF0D4A19A050}" type="presParOf" srcId="{56249126-50E9-4063-8D80-FAAD30FC8E62}" destId="{6726272A-305B-48BD-93BC-2F7C3054F6B1}" srcOrd="6" destOrd="0" presId="urn:microsoft.com/office/officeart/2008/layout/LinedList"/>
    <dgm:cxn modelId="{662DF9A0-EB53-452C-992E-E79A572AF252}" type="presParOf" srcId="{56249126-50E9-4063-8D80-FAAD30FC8E62}" destId="{3B9B6F5D-4E0F-4D66-A03E-E89B48F75EA3}" srcOrd="7" destOrd="0" presId="urn:microsoft.com/office/officeart/2008/layout/LinedList"/>
    <dgm:cxn modelId="{2CEC28BC-3297-4BB3-9458-19D5B05B5B31}" type="presParOf" srcId="{3B9B6F5D-4E0F-4D66-A03E-E89B48F75EA3}" destId="{96008E9F-9BF1-4BAA-BF06-D62EE2DE5F54}" srcOrd="0" destOrd="0" presId="urn:microsoft.com/office/officeart/2008/layout/LinedList"/>
    <dgm:cxn modelId="{9BABD0CE-D632-440E-BA09-6913803DDE2A}" type="presParOf" srcId="{3B9B6F5D-4E0F-4D66-A03E-E89B48F75EA3}" destId="{CC478B5D-5162-4808-8F85-34FDF8991963}" srcOrd="1" destOrd="0" presId="urn:microsoft.com/office/officeart/2008/layout/LinedList"/>
    <dgm:cxn modelId="{1BFFF0E2-BF06-4078-A7F5-3E63B10B61B5}" type="presParOf" srcId="{56249126-50E9-4063-8D80-FAAD30FC8E62}" destId="{6A3CCC90-C3CE-4FE8-86F8-F1D0953532B7}" srcOrd="8" destOrd="0" presId="urn:microsoft.com/office/officeart/2008/layout/LinedList"/>
    <dgm:cxn modelId="{A3B1D62B-81A1-4FEB-A0D4-CCB2E9E3AD6F}" type="presParOf" srcId="{56249126-50E9-4063-8D80-FAAD30FC8E62}" destId="{16447EDB-31D2-4F5D-A086-35D12340554D}" srcOrd="9" destOrd="0" presId="urn:microsoft.com/office/officeart/2008/layout/LinedList"/>
    <dgm:cxn modelId="{6F774C73-618C-418B-AD54-035787E9ECA5}" type="presParOf" srcId="{16447EDB-31D2-4F5D-A086-35D12340554D}" destId="{BAE1DFCD-C72E-4D8F-82CA-FBFDB3F81DE3}" srcOrd="0" destOrd="0" presId="urn:microsoft.com/office/officeart/2008/layout/LinedList"/>
    <dgm:cxn modelId="{D553E70B-7DD8-4AA5-B27F-339A1FD02DE1}" type="presParOf" srcId="{16447EDB-31D2-4F5D-A086-35D12340554D}" destId="{52AE891A-CC15-4436-B8EA-9360ED47D3AF}" srcOrd="1" destOrd="0" presId="urn:microsoft.com/office/officeart/2008/layout/LinedList"/>
    <dgm:cxn modelId="{4204C878-7615-452F-BFC4-29B0A047B0D8}" type="presParOf" srcId="{56249126-50E9-4063-8D80-FAAD30FC8E62}" destId="{3374AC67-4431-43B7-AF1A-19050B818573}" srcOrd="10" destOrd="0" presId="urn:microsoft.com/office/officeart/2008/layout/LinedList"/>
    <dgm:cxn modelId="{03797DA1-1441-4140-B34B-0766F46394C2}" type="presParOf" srcId="{56249126-50E9-4063-8D80-FAAD30FC8E62}" destId="{97D9FE26-A88F-4CBB-B2C7-D7CC26F8B63F}" srcOrd="11" destOrd="0" presId="urn:microsoft.com/office/officeart/2008/layout/LinedList"/>
    <dgm:cxn modelId="{327B32AE-A69A-498D-A44A-4CDA3AC84811}" type="presParOf" srcId="{97D9FE26-A88F-4CBB-B2C7-D7CC26F8B63F}" destId="{3BE8483E-934E-4D90-A2D2-2DDDE4DD8790}" srcOrd="0" destOrd="0" presId="urn:microsoft.com/office/officeart/2008/layout/LinedList"/>
    <dgm:cxn modelId="{BEDD5460-6CAB-4B0A-BA4F-3E1B3F8E7C82}" type="presParOf" srcId="{97D9FE26-A88F-4CBB-B2C7-D7CC26F8B63F}" destId="{DE550C08-8702-4D63-9476-5C31A927F01F}" srcOrd="1" destOrd="0" presId="urn:microsoft.com/office/officeart/2008/layout/LinedList"/>
    <dgm:cxn modelId="{5E49E7F9-5DED-4ECA-9DA1-66583601D1E1}" type="presParOf" srcId="{56249126-50E9-4063-8D80-FAAD30FC8E62}" destId="{971B990C-66A1-4413-AF7E-3852FC2F7368}" srcOrd="12" destOrd="0" presId="urn:microsoft.com/office/officeart/2008/layout/LinedList"/>
    <dgm:cxn modelId="{3026E5E8-5AA8-4638-B1AB-C1F5DCBB3BF0}" type="presParOf" srcId="{56249126-50E9-4063-8D80-FAAD30FC8E62}" destId="{C9E23441-5DB4-4560-BD7C-5825EA5E688F}" srcOrd="13" destOrd="0" presId="urn:microsoft.com/office/officeart/2008/layout/LinedList"/>
    <dgm:cxn modelId="{A5D5FAAB-CF12-4CA9-A1C9-7E0B349EEE3D}" type="presParOf" srcId="{C9E23441-5DB4-4560-BD7C-5825EA5E688F}" destId="{27CAF670-B415-45A2-92F7-768058D70FF8}" srcOrd="0" destOrd="0" presId="urn:microsoft.com/office/officeart/2008/layout/LinedList"/>
    <dgm:cxn modelId="{FF570577-DCAA-4E88-85A9-BF6D9707C91C}" type="presParOf" srcId="{C9E23441-5DB4-4560-BD7C-5825EA5E688F}" destId="{AF4E2AFB-9E2C-47F5-9832-E90EB38D75CB}" srcOrd="1" destOrd="0" presId="urn:microsoft.com/office/officeart/2008/layout/LinedList"/>
    <dgm:cxn modelId="{AEDB92C3-7537-4376-A511-6C6F5C7D6725}" type="presParOf" srcId="{56249126-50E9-4063-8D80-FAAD30FC8E62}" destId="{A01CFF6A-8B39-4E2C-AD15-BD8174953A50}" srcOrd="14" destOrd="0" presId="urn:microsoft.com/office/officeart/2008/layout/LinedList"/>
    <dgm:cxn modelId="{5F8B0844-0121-4A86-AF1C-6BCCD8873311}" type="presParOf" srcId="{56249126-50E9-4063-8D80-FAAD30FC8E62}" destId="{1C0A2398-E4C2-4A4D-BA91-CD35DD1ABCC4}" srcOrd="15" destOrd="0" presId="urn:microsoft.com/office/officeart/2008/layout/LinedList"/>
    <dgm:cxn modelId="{BC7338C1-2E10-4AFB-A091-301CE917C5D5}" type="presParOf" srcId="{1C0A2398-E4C2-4A4D-BA91-CD35DD1ABCC4}" destId="{4B7930B5-8DDE-43C3-B945-961A8954F0C9}" srcOrd="0" destOrd="0" presId="urn:microsoft.com/office/officeart/2008/layout/LinedList"/>
    <dgm:cxn modelId="{CD65B51B-2D13-4BB9-A8E5-978DB5CAC0FE}" type="presParOf" srcId="{1C0A2398-E4C2-4A4D-BA91-CD35DD1ABCC4}" destId="{792B8816-C887-4F3F-BE0D-6B1D621FA721}" srcOrd="1" destOrd="0" presId="urn:microsoft.com/office/officeart/2008/layout/LinedList"/>
    <dgm:cxn modelId="{F418ED6F-4409-4D35-9D34-2942B42FC6E6}" type="presParOf" srcId="{56249126-50E9-4063-8D80-FAAD30FC8E62}" destId="{2A5545AF-E0C4-4076-9BE4-4B48053FB64B}" srcOrd="16" destOrd="0" presId="urn:microsoft.com/office/officeart/2008/layout/LinedList"/>
    <dgm:cxn modelId="{9F2D16B8-B267-4758-9C84-746BB4B75609}" type="presParOf" srcId="{56249126-50E9-4063-8D80-FAAD30FC8E62}" destId="{F0E1B043-EE92-43E9-96A8-E31CE4A54C29}" srcOrd="17" destOrd="0" presId="urn:microsoft.com/office/officeart/2008/layout/LinedList"/>
    <dgm:cxn modelId="{9857A3EC-23E1-4502-9FEF-885874451D53}" type="presParOf" srcId="{F0E1B043-EE92-43E9-96A8-E31CE4A54C29}" destId="{A6A23584-CACB-4147-8BC5-450D515C53D5}" srcOrd="0" destOrd="0" presId="urn:microsoft.com/office/officeart/2008/layout/LinedList"/>
    <dgm:cxn modelId="{1AF77859-7E8D-447D-9C26-8325C0DB2500}" type="presParOf" srcId="{F0E1B043-EE92-43E9-96A8-E31CE4A54C29}" destId="{98DA81D5-DD23-41C6-8191-E2A3DD2DF0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482C9E-0734-4C18-AD3B-DAEA85BC39E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ED24A5F-B644-44FE-8BE0-20472DD996CB}">
      <dgm:prSet/>
      <dgm:spPr/>
      <dgm:t>
        <a:bodyPr/>
        <a:lstStyle/>
        <a:p>
          <a:r>
            <a:rPr lang="en-US" b="0"/>
            <a:t>StockUpdate</a:t>
          </a:r>
          <a:endParaRPr lang="en-US" dirty="0"/>
        </a:p>
      </dgm:t>
    </dgm:pt>
    <dgm:pt modelId="{93B343A8-D49C-4CC9-A2F3-5DBFE9C90CC6}" type="parTrans" cxnId="{E3A48063-174F-45E7-BF82-5D120EC83D0A}">
      <dgm:prSet/>
      <dgm:spPr/>
      <dgm:t>
        <a:bodyPr/>
        <a:lstStyle/>
        <a:p>
          <a:endParaRPr lang="en-US"/>
        </a:p>
      </dgm:t>
    </dgm:pt>
    <dgm:pt modelId="{8D04DAAA-BEF5-4219-836B-83E65BF27D5C}" type="sibTrans" cxnId="{E3A48063-174F-45E7-BF82-5D120EC83D0A}">
      <dgm:prSet/>
      <dgm:spPr/>
      <dgm:t>
        <a:bodyPr/>
        <a:lstStyle/>
        <a:p>
          <a:endParaRPr lang="en-US"/>
        </a:p>
      </dgm:t>
    </dgm:pt>
    <dgm:pt modelId="{EFB57E82-1D99-4D68-B2D8-903D84D57660}">
      <dgm:prSet/>
      <dgm:spPr/>
      <dgm:t>
        <a:bodyPr/>
        <a:lstStyle/>
        <a:p>
          <a:r>
            <a:rPr lang="en-US" b="0"/>
            <a:t>hh:mm:ss</a:t>
          </a:r>
        </a:p>
      </dgm:t>
    </dgm:pt>
    <dgm:pt modelId="{552D937D-7F2A-42B2-84FA-17E90A8C53A5}" type="parTrans" cxnId="{28AC3519-FD9B-4E2B-BC6B-97AD8C5F55E0}">
      <dgm:prSet/>
      <dgm:spPr/>
      <dgm:t>
        <a:bodyPr/>
        <a:lstStyle/>
        <a:p>
          <a:endParaRPr lang="en-US"/>
        </a:p>
      </dgm:t>
    </dgm:pt>
    <dgm:pt modelId="{E1B77ECA-F6CC-44A7-9F58-BF6B1F85EAB9}" type="sibTrans" cxnId="{28AC3519-FD9B-4E2B-BC6B-97AD8C5F55E0}">
      <dgm:prSet/>
      <dgm:spPr/>
      <dgm:t>
        <a:bodyPr/>
        <a:lstStyle/>
        <a:p>
          <a:endParaRPr lang="en-US"/>
        </a:p>
      </dgm:t>
    </dgm:pt>
    <dgm:pt modelId="{79D662B1-405E-4A1F-8DDA-C81DBE5C5EAD}">
      <dgm:prSet/>
      <dgm:spPr/>
      <dgm:t>
        <a:bodyPr/>
        <a:lstStyle/>
        <a:p>
          <a:r>
            <a:rPr lang="en-US" b="0"/>
            <a:t>product(1) quantity(1)</a:t>
          </a:r>
        </a:p>
      </dgm:t>
    </dgm:pt>
    <dgm:pt modelId="{28F52CE5-1ADD-4F82-8BB8-56AB778DDD9E}" type="parTrans" cxnId="{5137D5E7-81D5-42EA-86BE-3316343C9A33}">
      <dgm:prSet/>
      <dgm:spPr/>
      <dgm:t>
        <a:bodyPr/>
        <a:lstStyle/>
        <a:p>
          <a:endParaRPr lang="en-US"/>
        </a:p>
      </dgm:t>
    </dgm:pt>
    <dgm:pt modelId="{72212667-5CC1-4A8D-83E9-540B3A2FCE99}" type="sibTrans" cxnId="{5137D5E7-81D5-42EA-86BE-3316343C9A33}">
      <dgm:prSet/>
      <dgm:spPr/>
      <dgm:t>
        <a:bodyPr/>
        <a:lstStyle/>
        <a:p>
          <a:endParaRPr lang="en-US"/>
        </a:p>
      </dgm:t>
    </dgm:pt>
    <dgm:pt modelId="{D70E3A2B-DA69-4CBD-A5B6-E227918F3908}">
      <dgm:prSet/>
      <dgm:spPr/>
      <dgm:t>
        <a:bodyPr/>
        <a:lstStyle/>
        <a:p>
          <a:r>
            <a:rPr lang="en-US" b="0"/>
            <a:t>product(2) quantity(2)</a:t>
          </a:r>
        </a:p>
      </dgm:t>
    </dgm:pt>
    <dgm:pt modelId="{43AAFE4B-B504-4695-8935-231B1CE454EC}" type="parTrans" cxnId="{13D3DD81-6C89-42C0-998D-2610C36FCE7A}">
      <dgm:prSet/>
      <dgm:spPr/>
      <dgm:t>
        <a:bodyPr/>
        <a:lstStyle/>
        <a:p>
          <a:endParaRPr lang="en-US"/>
        </a:p>
      </dgm:t>
    </dgm:pt>
    <dgm:pt modelId="{7F06EA78-67A1-4342-A5D9-1F9D149D4D92}" type="sibTrans" cxnId="{13D3DD81-6C89-42C0-998D-2610C36FCE7A}">
      <dgm:prSet/>
      <dgm:spPr/>
      <dgm:t>
        <a:bodyPr/>
        <a:lstStyle/>
        <a:p>
          <a:endParaRPr lang="en-US"/>
        </a:p>
      </dgm:t>
    </dgm:pt>
    <dgm:pt modelId="{FB9F699E-1994-4626-A875-8ADEA729C7C0}">
      <dgm:prSet/>
      <dgm:spPr/>
      <dgm:t>
        <a:bodyPr/>
        <a:lstStyle/>
        <a:p>
          <a:r>
            <a:rPr lang="en-US" b="0"/>
            <a:t>...</a:t>
          </a:r>
        </a:p>
      </dgm:t>
    </dgm:pt>
    <dgm:pt modelId="{FE063C6E-E4CB-4271-A374-A0BBBFDE03A1}" type="parTrans" cxnId="{1623FA85-2847-461B-A82B-C2BCB9F47DD5}">
      <dgm:prSet/>
      <dgm:spPr/>
      <dgm:t>
        <a:bodyPr/>
        <a:lstStyle/>
        <a:p>
          <a:endParaRPr lang="en-US"/>
        </a:p>
      </dgm:t>
    </dgm:pt>
    <dgm:pt modelId="{A4ECAE25-04CC-4BB3-9281-5660D65A9BFD}" type="sibTrans" cxnId="{1623FA85-2847-461B-A82B-C2BCB9F47DD5}">
      <dgm:prSet/>
      <dgm:spPr/>
      <dgm:t>
        <a:bodyPr/>
        <a:lstStyle/>
        <a:p>
          <a:endParaRPr lang="en-US"/>
        </a:p>
      </dgm:t>
    </dgm:pt>
    <dgm:pt modelId="{E2C58FA4-E26A-460B-95B3-B6C32EA65A8C}">
      <dgm:prSet/>
      <dgm:spPr/>
      <dgm:t>
        <a:bodyPr/>
        <a:lstStyle/>
        <a:p>
          <a:r>
            <a:rPr lang="en-US" b="0"/>
            <a:t>product(k) quantity(k)</a:t>
          </a:r>
        </a:p>
      </dgm:t>
    </dgm:pt>
    <dgm:pt modelId="{30D793D1-58F1-42AE-98BB-C3341E352B4F}" type="parTrans" cxnId="{FB8528B8-228E-44DD-97CB-6BE8857B39C3}">
      <dgm:prSet/>
      <dgm:spPr/>
      <dgm:t>
        <a:bodyPr/>
        <a:lstStyle/>
        <a:p>
          <a:endParaRPr lang="en-US"/>
        </a:p>
      </dgm:t>
    </dgm:pt>
    <dgm:pt modelId="{2CE30354-4752-4BF3-B780-2D09643D5C00}" type="sibTrans" cxnId="{FB8528B8-228E-44DD-97CB-6BE8857B39C3}">
      <dgm:prSet/>
      <dgm:spPr/>
      <dgm:t>
        <a:bodyPr/>
        <a:lstStyle/>
        <a:p>
          <a:endParaRPr lang="en-US"/>
        </a:p>
      </dgm:t>
    </dgm:pt>
    <dgm:pt modelId="{230F165D-5973-4827-B88A-57A95F525AD0}">
      <dgm:prSet/>
      <dgm:spPr/>
      <dgm:t>
        <a:bodyPr/>
        <a:lstStyle/>
        <a:p>
          <a:r>
            <a:rPr lang="en-US" b="0"/>
            <a:t>-1 -1</a:t>
          </a:r>
        </a:p>
      </dgm:t>
    </dgm:pt>
    <dgm:pt modelId="{4D775BD0-FD57-4932-96DF-4E4BDCFA1094}" type="parTrans" cxnId="{BC187A4E-B880-4596-B1F7-E943506CFCA6}">
      <dgm:prSet/>
      <dgm:spPr/>
      <dgm:t>
        <a:bodyPr/>
        <a:lstStyle/>
        <a:p>
          <a:endParaRPr lang="en-US"/>
        </a:p>
      </dgm:t>
    </dgm:pt>
    <dgm:pt modelId="{DAE30E2C-7213-4724-B226-DAE7609A31B9}" type="sibTrans" cxnId="{BC187A4E-B880-4596-B1F7-E943506CFCA6}">
      <dgm:prSet/>
      <dgm:spPr/>
      <dgm:t>
        <a:bodyPr/>
        <a:lstStyle/>
        <a:p>
          <a:endParaRPr lang="en-US"/>
        </a:p>
      </dgm:t>
    </dgm:pt>
    <dgm:pt modelId="{18DC11C7-805F-4B16-91D8-0080EC6DD4F8}">
      <dgm:prSet/>
      <dgm:spPr/>
      <dgm:t>
        <a:bodyPr/>
        <a:lstStyle/>
        <a:p>
          <a:r>
            <a:rPr lang="en-US" b="0"/>
            <a:t>StoreName</a:t>
          </a:r>
        </a:p>
      </dgm:t>
    </dgm:pt>
    <dgm:pt modelId="{2E6559E1-3E5D-435C-BEA6-F4A4C86DEFF7}" type="parTrans" cxnId="{65A1D89C-8B08-4227-8645-98D00D562DD3}">
      <dgm:prSet/>
      <dgm:spPr/>
      <dgm:t>
        <a:bodyPr/>
        <a:lstStyle/>
        <a:p>
          <a:endParaRPr lang="en-US"/>
        </a:p>
      </dgm:t>
    </dgm:pt>
    <dgm:pt modelId="{F1D12C80-0E62-4305-8AD6-3C53170BC3E4}" type="sibTrans" cxnId="{65A1D89C-8B08-4227-8645-98D00D562DD3}">
      <dgm:prSet/>
      <dgm:spPr/>
      <dgm:t>
        <a:bodyPr/>
        <a:lstStyle/>
        <a:p>
          <a:endParaRPr lang="en-US"/>
        </a:p>
      </dgm:t>
    </dgm:pt>
    <dgm:pt modelId="{8932A547-3DEF-42BB-8A46-15E300F59BB9}" type="pres">
      <dgm:prSet presAssocID="{8E482C9E-0734-4C18-AD3B-DAEA85BC39E4}" presName="vert0" presStyleCnt="0">
        <dgm:presLayoutVars>
          <dgm:dir/>
          <dgm:animOne val="branch"/>
          <dgm:animLvl val="lvl"/>
        </dgm:presLayoutVars>
      </dgm:prSet>
      <dgm:spPr/>
    </dgm:pt>
    <dgm:pt modelId="{AE11CEDB-1858-4D1B-BB10-0C648A1D87D8}" type="pres">
      <dgm:prSet presAssocID="{7ED24A5F-B644-44FE-8BE0-20472DD996CB}" presName="thickLine" presStyleLbl="alignNode1" presStyleIdx="0" presStyleCnt="8"/>
      <dgm:spPr/>
    </dgm:pt>
    <dgm:pt modelId="{A45B4F60-B960-4B04-8B50-52050668D1D9}" type="pres">
      <dgm:prSet presAssocID="{7ED24A5F-B644-44FE-8BE0-20472DD996CB}" presName="horz1" presStyleCnt="0"/>
      <dgm:spPr/>
    </dgm:pt>
    <dgm:pt modelId="{064CA412-077B-4FB8-B7FF-5D74080E2B8E}" type="pres">
      <dgm:prSet presAssocID="{7ED24A5F-B644-44FE-8BE0-20472DD996CB}" presName="tx1" presStyleLbl="revTx" presStyleIdx="0" presStyleCnt="8"/>
      <dgm:spPr/>
    </dgm:pt>
    <dgm:pt modelId="{7052022D-9E34-4DA5-A9C6-4EC444AEE3E9}" type="pres">
      <dgm:prSet presAssocID="{7ED24A5F-B644-44FE-8BE0-20472DD996CB}" presName="vert1" presStyleCnt="0"/>
      <dgm:spPr/>
    </dgm:pt>
    <dgm:pt modelId="{6BE6BD2C-AD99-410B-A29A-34E8D39D1599}" type="pres">
      <dgm:prSet presAssocID="{EFB57E82-1D99-4D68-B2D8-903D84D57660}" presName="thickLine" presStyleLbl="alignNode1" presStyleIdx="1" presStyleCnt="8"/>
      <dgm:spPr/>
    </dgm:pt>
    <dgm:pt modelId="{4C90FDEA-6815-48A0-98EB-C000652E3291}" type="pres">
      <dgm:prSet presAssocID="{EFB57E82-1D99-4D68-B2D8-903D84D57660}" presName="horz1" presStyleCnt="0"/>
      <dgm:spPr/>
    </dgm:pt>
    <dgm:pt modelId="{6272FC92-0747-4027-B209-BC0D6780BD6A}" type="pres">
      <dgm:prSet presAssocID="{EFB57E82-1D99-4D68-B2D8-903D84D57660}" presName="tx1" presStyleLbl="revTx" presStyleIdx="1" presStyleCnt="8"/>
      <dgm:spPr/>
    </dgm:pt>
    <dgm:pt modelId="{503925B7-B07B-4442-AE76-E24FA9ECA6F9}" type="pres">
      <dgm:prSet presAssocID="{EFB57E82-1D99-4D68-B2D8-903D84D57660}" presName="vert1" presStyleCnt="0"/>
      <dgm:spPr/>
    </dgm:pt>
    <dgm:pt modelId="{A6E70EB7-0851-4BD4-A8AB-725558794AD4}" type="pres">
      <dgm:prSet presAssocID="{79D662B1-405E-4A1F-8DDA-C81DBE5C5EAD}" presName="thickLine" presStyleLbl="alignNode1" presStyleIdx="2" presStyleCnt="8"/>
      <dgm:spPr/>
    </dgm:pt>
    <dgm:pt modelId="{9AB95B0D-0434-4A5C-8C40-905480ECB1DE}" type="pres">
      <dgm:prSet presAssocID="{79D662B1-405E-4A1F-8DDA-C81DBE5C5EAD}" presName="horz1" presStyleCnt="0"/>
      <dgm:spPr/>
    </dgm:pt>
    <dgm:pt modelId="{77910079-3813-4CE0-A80C-8119ECDEB679}" type="pres">
      <dgm:prSet presAssocID="{79D662B1-405E-4A1F-8DDA-C81DBE5C5EAD}" presName="tx1" presStyleLbl="revTx" presStyleIdx="2" presStyleCnt="8"/>
      <dgm:spPr/>
    </dgm:pt>
    <dgm:pt modelId="{BB1253D3-7F28-428C-87BF-418D8C40823F}" type="pres">
      <dgm:prSet presAssocID="{79D662B1-405E-4A1F-8DDA-C81DBE5C5EAD}" presName="vert1" presStyleCnt="0"/>
      <dgm:spPr/>
    </dgm:pt>
    <dgm:pt modelId="{5AD3B242-56AF-423F-8661-CB5A98363BA0}" type="pres">
      <dgm:prSet presAssocID="{D70E3A2B-DA69-4CBD-A5B6-E227918F3908}" presName="thickLine" presStyleLbl="alignNode1" presStyleIdx="3" presStyleCnt="8"/>
      <dgm:spPr/>
    </dgm:pt>
    <dgm:pt modelId="{647FCC8A-8BB8-4BEF-B80D-B554AB33CDEF}" type="pres">
      <dgm:prSet presAssocID="{D70E3A2B-DA69-4CBD-A5B6-E227918F3908}" presName="horz1" presStyleCnt="0"/>
      <dgm:spPr/>
    </dgm:pt>
    <dgm:pt modelId="{9FF613BD-B7C5-4C5A-8992-C15D0EC95A79}" type="pres">
      <dgm:prSet presAssocID="{D70E3A2B-DA69-4CBD-A5B6-E227918F3908}" presName="tx1" presStyleLbl="revTx" presStyleIdx="3" presStyleCnt="8"/>
      <dgm:spPr/>
    </dgm:pt>
    <dgm:pt modelId="{0E3D2BD0-6FEE-4E71-A8F6-434F19FA99D5}" type="pres">
      <dgm:prSet presAssocID="{D70E3A2B-DA69-4CBD-A5B6-E227918F3908}" presName="vert1" presStyleCnt="0"/>
      <dgm:spPr/>
    </dgm:pt>
    <dgm:pt modelId="{C0DEDE56-A639-4625-B19F-617A9A6F0171}" type="pres">
      <dgm:prSet presAssocID="{FB9F699E-1994-4626-A875-8ADEA729C7C0}" presName="thickLine" presStyleLbl="alignNode1" presStyleIdx="4" presStyleCnt="8"/>
      <dgm:spPr/>
    </dgm:pt>
    <dgm:pt modelId="{EA609063-A8DF-4CEB-AE57-FF4C46887495}" type="pres">
      <dgm:prSet presAssocID="{FB9F699E-1994-4626-A875-8ADEA729C7C0}" presName="horz1" presStyleCnt="0"/>
      <dgm:spPr/>
    </dgm:pt>
    <dgm:pt modelId="{0B10EE85-A4D6-430B-9031-331BCD8D17CB}" type="pres">
      <dgm:prSet presAssocID="{FB9F699E-1994-4626-A875-8ADEA729C7C0}" presName="tx1" presStyleLbl="revTx" presStyleIdx="4" presStyleCnt="8"/>
      <dgm:spPr/>
    </dgm:pt>
    <dgm:pt modelId="{A85AE041-CC89-4251-B76C-3EF5405071DD}" type="pres">
      <dgm:prSet presAssocID="{FB9F699E-1994-4626-A875-8ADEA729C7C0}" presName="vert1" presStyleCnt="0"/>
      <dgm:spPr/>
    </dgm:pt>
    <dgm:pt modelId="{F42920EB-0C70-497F-A967-5C665B6AA98B}" type="pres">
      <dgm:prSet presAssocID="{E2C58FA4-E26A-460B-95B3-B6C32EA65A8C}" presName="thickLine" presStyleLbl="alignNode1" presStyleIdx="5" presStyleCnt="8"/>
      <dgm:spPr/>
    </dgm:pt>
    <dgm:pt modelId="{D706E0FA-4379-4216-B63A-C9DEC54D60CA}" type="pres">
      <dgm:prSet presAssocID="{E2C58FA4-E26A-460B-95B3-B6C32EA65A8C}" presName="horz1" presStyleCnt="0"/>
      <dgm:spPr/>
    </dgm:pt>
    <dgm:pt modelId="{B0194147-DC17-4BFD-97F9-051317A594CC}" type="pres">
      <dgm:prSet presAssocID="{E2C58FA4-E26A-460B-95B3-B6C32EA65A8C}" presName="tx1" presStyleLbl="revTx" presStyleIdx="5" presStyleCnt="8"/>
      <dgm:spPr/>
    </dgm:pt>
    <dgm:pt modelId="{3C6C175F-D303-4C0E-97B7-1F936F05246C}" type="pres">
      <dgm:prSet presAssocID="{E2C58FA4-E26A-460B-95B3-B6C32EA65A8C}" presName="vert1" presStyleCnt="0"/>
      <dgm:spPr/>
    </dgm:pt>
    <dgm:pt modelId="{8B8A926C-EFDC-4FD1-B367-DC1A8E1512F4}" type="pres">
      <dgm:prSet presAssocID="{230F165D-5973-4827-B88A-57A95F525AD0}" presName="thickLine" presStyleLbl="alignNode1" presStyleIdx="6" presStyleCnt="8"/>
      <dgm:spPr/>
    </dgm:pt>
    <dgm:pt modelId="{08E8921C-9032-4114-9825-39C9FD786863}" type="pres">
      <dgm:prSet presAssocID="{230F165D-5973-4827-B88A-57A95F525AD0}" presName="horz1" presStyleCnt="0"/>
      <dgm:spPr/>
    </dgm:pt>
    <dgm:pt modelId="{6B63F08F-1A48-4738-A679-C02E65449D16}" type="pres">
      <dgm:prSet presAssocID="{230F165D-5973-4827-B88A-57A95F525AD0}" presName="tx1" presStyleLbl="revTx" presStyleIdx="6" presStyleCnt="8"/>
      <dgm:spPr/>
    </dgm:pt>
    <dgm:pt modelId="{FE4CC9E3-D34D-460E-A1DF-21558808CEEB}" type="pres">
      <dgm:prSet presAssocID="{230F165D-5973-4827-B88A-57A95F525AD0}" presName="vert1" presStyleCnt="0"/>
      <dgm:spPr/>
    </dgm:pt>
    <dgm:pt modelId="{0D867083-94BD-4548-8489-14EC0DB5F22B}" type="pres">
      <dgm:prSet presAssocID="{18DC11C7-805F-4B16-91D8-0080EC6DD4F8}" presName="thickLine" presStyleLbl="alignNode1" presStyleIdx="7" presStyleCnt="8"/>
      <dgm:spPr/>
    </dgm:pt>
    <dgm:pt modelId="{C18512C3-7EFB-4572-9E80-3FF3F9D12127}" type="pres">
      <dgm:prSet presAssocID="{18DC11C7-805F-4B16-91D8-0080EC6DD4F8}" presName="horz1" presStyleCnt="0"/>
      <dgm:spPr/>
    </dgm:pt>
    <dgm:pt modelId="{6488851F-AA95-43FA-A250-5164E0FCE1B9}" type="pres">
      <dgm:prSet presAssocID="{18DC11C7-805F-4B16-91D8-0080EC6DD4F8}" presName="tx1" presStyleLbl="revTx" presStyleIdx="7" presStyleCnt="8"/>
      <dgm:spPr/>
    </dgm:pt>
    <dgm:pt modelId="{7D9DC7E2-CA9A-443D-9AE7-BD59923E6F63}" type="pres">
      <dgm:prSet presAssocID="{18DC11C7-805F-4B16-91D8-0080EC6DD4F8}" presName="vert1" presStyleCnt="0"/>
      <dgm:spPr/>
    </dgm:pt>
  </dgm:ptLst>
  <dgm:cxnLst>
    <dgm:cxn modelId="{28AC3519-FD9B-4E2B-BC6B-97AD8C5F55E0}" srcId="{8E482C9E-0734-4C18-AD3B-DAEA85BC39E4}" destId="{EFB57E82-1D99-4D68-B2D8-903D84D57660}" srcOrd="1" destOrd="0" parTransId="{552D937D-7F2A-42B2-84FA-17E90A8C53A5}" sibTransId="{E1B77ECA-F6CC-44A7-9F58-BF6B1F85EAB9}"/>
    <dgm:cxn modelId="{80ECA424-DA34-4E7F-9F68-931E8D9575B8}" type="presOf" srcId="{18DC11C7-805F-4B16-91D8-0080EC6DD4F8}" destId="{6488851F-AA95-43FA-A250-5164E0FCE1B9}" srcOrd="0" destOrd="0" presId="urn:microsoft.com/office/officeart/2008/layout/LinedList"/>
    <dgm:cxn modelId="{3E404C39-E773-40AD-8A67-F9C3C7CE5843}" type="presOf" srcId="{EFB57E82-1D99-4D68-B2D8-903D84D57660}" destId="{6272FC92-0747-4027-B209-BC0D6780BD6A}" srcOrd="0" destOrd="0" presId="urn:microsoft.com/office/officeart/2008/layout/LinedList"/>
    <dgm:cxn modelId="{E3A48063-174F-45E7-BF82-5D120EC83D0A}" srcId="{8E482C9E-0734-4C18-AD3B-DAEA85BC39E4}" destId="{7ED24A5F-B644-44FE-8BE0-20472DD996CB}" srcOrd="0" destOrd="0" parTransId="{93B343A8-D49C-4CC9-A2F3-5DBFE9C90CC6}" sibTransId="{8D04DAAA-BEF5-4219-836B-83E65BF27D5C}"/>
    <dgm:cxn modelId="{BC187A4E-B880-4596-B1F7-E943506CFCA6}" srcId="{8E482C9E-0734-4C18-AD3B-DAEA85BC39E4}" destId="{230F165D-5973-4827-B88A-57A95F525AD0}" srcOrd="6" destOrd="0" parTransId="{4D775BD0-FD57-4932-96DF-4E4BDCFA1094}" sibTransId="{DAE30E2C-7213-4724-B226-DAE7609A31B9}"/>
    <dgm:cxn modelId="{F569396F-CB67-418D-97A8-FA68477DCC10}" type="presOf" srcId="{D70E3A2B-DA69-4CBD-A5B6-E227918F3908}" destId="{9FF613BD-B7C5-4C5A-8992-C15D0EC95A79}" srcOrd="0" destOrd="0" presId="urn:microsoft.com/office/officeart/2008/layout/LinedList"/>
    <dgm:cxn modelId="{13D3DD81-6C89-42C0-998D-2610C36FCE7A}" srcId="{8E482C9E-0734-4C18-AD3B-DAEA85BC39E4}" destId="{D70E3A2B-DA69-4CBD-A5B6-E227918F3908}" srcOrd="3" destOrd="0" parTransId="{43AAFE4B-B504-4695-8935-231B1CE454EC}" sibTransId="{7F06EA78-67A1-4342-A5D9-1F9D149D4D92}"/>
    <dgm:cxn modelId="{1623FA85-2847-461B-A82B-C2BCB9F47DD5}" srcId="{8E482C9E-0734-4C18-AD3B-DAEA85BC39E4}" destId="{FB9F699E-1994-4626-A875-8ADEA729C7C0}" srcOrd="4" destOrd="0" parTransId="{FE063C6E-E4CB-4271-A374-A0BBBFDE03A1}" sibTransId="{A4ECAE25-04CC-4BB3-9281-5660D65A9BFD}"/>
    <dgm:cxn modelId="{01C5949A-CDC5-45E6-9229-F053DA1F4F76}" type="presOf" srcId="{79D662B1-405E-4A1F-8DDA-C81DBE5C5EAD}" destId="{77910079-3813-4CE0-A80C-8119ECDEB679}" srcOrd="0" destOrd="0" presId="urn:microsoft.com/office/officeart/2008/layout/LinedList"/>
    <dgm:cxn modelId="{65A1D89C-8B08-4227-8645-98D00D562DD3}" srcId="{8E482C9E-0734-4C18-AD3B-DAEA85BC39E4}" destId="{18DC11C7-805F-4B16-91D8-0080EC6DD4F8}" srcOrd="7" destOrd="0" parTransId="{2E6559E1-3E5D-435C-BEA6-F4A4C86DEFF7}" sibTransId="{F1D12C80-0E62-4305-8AD6-3C53170BC3E4}"/>
    <dgm:cxn modelId="{7B90B7B1-4D44-4E0B-B747-DBAFC7A188CC}" type="presOf" srcId="{FB9F699E-1994-4626-A875-8ADEA729C7C0}" destId="{0B10EE85-A4D6-430B-9031-331BCD8D17CB}" srcOrd="0" destOrd="0" presId="urn:microsoft.com/office/officeart/2008/layout/LinedList"/>
    <dgm:cxn modelId="{FB8528B8-228E-44DD-97CB-6BE8857B39C3}" srcId="{8E482C9E-0734-4C18-AD3B-DAEA85BC39E4}" destId="{E2C58FA4-E26A-460B-95B3-B6C32EA65A8C}" srcOrd="5" destOrd="0" parTransId="{30D793D1-58F1-42AE-98BB-C3341E352B4F}" sibTransId="{2CE30354-4752-4BF3-B780-2D09643D5C00}"/>
    <dgm:cxn modelId="{8F25C3BC-C935-416B-BA24-A18C681C2944}" type="presOf" srcId="{8E482C9E-0734-4C18-AD3B-DAEA85BC39E4}" destId="{8932A547-3DEF-42BB-8A46-15E300F59BB9}" srcOrd="0" destOrd="0" presId="urn:microsoft.com/office/officeart/2008/layout/LinedList"/>
    <dgm:cxn modelId="{C6319CC1-1981-4D7D-A569-18FF3D507F2B}" type="presOf" srcId="{7ED24A5F-B644-44FE-8BE0-20472DD996CB}" destId="{064CA412-077B-4FB8-B7FF-5D74080E2B8E}" srcOrd="0" destOrd="0" presId="urn:microsoft.com/office/officeart/2008/layout/LinedList"/>
    <dgm:cxn modelId="{30AA98CB-BEC1-4B21-80E0-16827122E2A6}" type="presOf" srcId="{230F165D-5973-4827-B88A-57A95F525AD0}" destId="{6B63F08F-1A48-4738-A679-C02E65449D16}" srcOrd="0" destOrd="0" presId="urn:microsoft.com/office/officeart/2008/layout/LinedList"/>
    <dgm:cxn modelId="{59F8EDD7-8A60-44EE-844C-306CE3D860BC}" type="presOf" srcId="{E2C58FA4-E26A-460B-95B3-B6C32EA65A8C}" destId="{B0194147-DC17-4BFD-97F9-051317A594CC}" srcOrd="0" destOrd="0" presId="urn:microsoft.com/office/officeart/2008/layout/LinedList"/>
    <dgm:cxn modelId="{5137D5E7-81D5-42EA-86BE-3316343C9A33}" srcId="{8E482C9E-0734-4C18-AD3B-DAEA85BC39E4}" destId="{79D662B1-405E-4A1F-8DDA-C81DBE5C5EAD}" srcOrd="2" destOrd="0" parTransId="{28F52CE5-1ADD-4F82-8BB8-56AB778DDD9E}" sibTransId="{72212667-5CC1-4A8D-83E9-540B3A2FCE99}"/>
    <dgm:cxn modelId="{C90E243F-2713-476D-A650-FDD2C8029478}" type="presParOf" srcId="{8932A547-3DEF-42BB-8A46-15E300F59BB9}" destId="{AE11CEDB-1858-4D1B-BB10-0C648A1D87D8}" srcOrd="0" destOrd="0" presId="urn:microsoft.com/office/officeart/2008/layout/LinedList"/>
    <dgm:cxn modelId="{C63A9A83-1E00-44F1-A88A-202D0D70C78E}" type="presParOf" srcId="{8932A547-3DEF-42BB-8A46-15E300F59BB9}" destId="{A45B4F60-B960-4B04-8B50-52050668D1D9}" srcOrd="1" destOrd="0" presId="urn:microsoft.com/office/officeart/2008/layout/LinedList"/>
    <dgm:cxn modelId="{308D3F91-1598-4B52-9205-C340E528A56B}" type="presParOf" srcId="{A45B4F60-B960-4B04-8B50-52050668D1D9}" destId="{064CA412-077B-4FB8-B7FF-5D74080E2B8E}" srcOrd="0" destOrd="0" presId="urn:microsoft.com/office/officeart/2008/layout/LinedList"/>
    <dgm:cxn modelId="{FB4AAC63-9092-4981-A033-61E94D1DF5ED}" type="presParOf" srcId="{A45B4F60-B960-4B04-8B50-52050668D1D9}" destId="{7052022D-9E34-4DA5-A9C6-4EC444AEE3E9}" srcOrd="1" destOrd="0" presId="urn:microsoft.com/office/officeart/2008/layout/LinedList"/>
    <dgm:cxn modelId="{51AFCF6A-A724-4297-8DBD-B879E76589B6}" type="presParOf" srcId="{8932A547-3DEF-42BB-8A46-15E300F59BB9}" destId="{6BE6BD2C-AD99-410B-A29A-34E8D39D1599}" srcOrd="2" destOrd="0" presId="urn:microsoft.com/office/officeart/2008/layout/LinedList"/>
    <dgm:cxn modelId="{E51FF02D-0540-4824-B7E0-2487BB5DE9BC}" type="presParOf" srcId="{8932A547-3DEF-42BB-8A46-15E300F59BB9}" destId="{4C90FDEA-6815-48A0-98EB-C000652E3291}" srcOrd="3" destOrd="0" presId="urn:microsoft.com/office/officeart/2008/layout/LinedList"/>
    <dgm:cxn modelId="{83237113-EA80-41B4-AADB-02B0D94339F2}" type="presParOf" srcId="{4C90FDEA-6815-48A0-98EB-C000652E3291}" destId="{6272FC92-0747-4027-B209-BC0D6780BD6A}" srcOrd="0" destOrd="0" presId="urn:microsoft.com/office/officeart/2008/layout/LinedList"/>
    <dgm:cxn modelId="{572CCBD5-9D19-4372-8297-6D45F8051E2F}" type="presParOf" srcId="{4C90FDEA-6815-48A0-98EB-C000652E3291}" destId="{503925B7-B07B-4442-AE76-E24FA9ECA6F9}" srcOrd="1" destOrd="0" presId="urn:microsoft.com/office/officeart/2008/layout/LinedList"/>
    <dgm:cxn modelId="{D09CEC77-07FC-45BF-94DB-60D13390F154}" type="presParOf" srcId="{8932A547-3DEF-42BB-8A46-15E300F59BB9}" destId="{A6E70EB7-0851-4BD4-A8AB-725558794AD4}" srcOrd="4" destOrd="0" presId="urn:microsoft.com/office/officeart/2008/layout/LinedList"/>
    <dgm:cxn modelId="{E826559A-A4AF-454C-8A9F-9C6665215BCD}" type="presParOf" srcId="{8932A547-3DEF-42BB-8A46-15E300F59BB9}" destId="{9AB95B0D-0434-4A5C-8C40-905480ECB1DE}" srcOrd="5" destOrd="0" presId="urn:microsoft.com/office/officeart/2008/layout/LinedList"/>
    <dgm:cxn modelId="{0E405FE5-B542-4A28-BD15-4F39FB4648BB}" type="presParOf" srcId="{9AB95B0D-0434-4A5C-8C40-905480ECB1DE}" destId="{77910079-3813-4CE0-A80C-8119ECDEB679}" srcOrd="0" destOrd="0" presId="urn:microsoft.com/office/officeart/2008/layout/LinedList"/>
    <dgm:cxn modelId="{9A5F018D-9502-4420-AA26-EDD1903FEDCF}" type="presParOf" srcId="{9AB95B0D-0434-4A5C-8C40-905480ECB1DE}" destId="{BB1253D3-7F28-428C-87BF-418D8C40823F}" srcOrd="1" destOrd="0" presId="urn:microsoft.com/office/officeart/2008/layout/LinedList"/>
    <dgm:cxn modelId="{775BE7B0-767C-49E2-A7BC-C8878A08B2A7}" type="presParOf" srcId="{8932A547-3DEF-42BB-8A46-15E300F59BB9}" destId="{5AD3B242-56AF-423F-8661-CB5A98363BA0}" srcOrd="6" destOrd="0" presId="urn:microsoft.com/office/officeart/2008/layout/LinedList"/>
    <dgm:cxn modelId="{DC44B3A2-36AC-4A80-8B5C-1638C4690C21}" type="presParOf" srcId="{8932A547-3DEF-42BB-8A46-15E300F59BB9}" destId="{647FCC8A-8BB8-4BEF-B80D-B554AB33CDEF}" srcOrd="7" destOrd="0" presId="urn:microsoft.com/office/officeart/2008/layout/LinedList"/>
    <dgm:cxn modelId="{5C1127E1-0CF5-4AC1-8C73-50C40136765E}" type="presParOf" srcId="{647FCC8A-8BB8-4BEF-B80D-B554AB33CDEF}" destId="{9FF613BD-B7C5-4C5A-8992-C15D0EC95A79}" srcOrd="0" destOrd="0" presId="urn:microsoft.com/office/officeart/2008/layout/LinedList"/>
    <dgm:cxn modelId="{00281A7F-185F-473C-BB94-BC106794D1A5}" type="presParOf" srcId="{647FCC8A-8BB8-4BEF-B80D-B554AB33CDEF}" destId="{0E3D2BD0-6FEE-4E71-A8F6-434F19FA99D5}" srcOrd="1" destOrd="0" presId="urn:microsoft.com/office/officeart/2008/layout/LinedList"/>
    <dgm:cxn modelId="{6561FB4B-3309-40F5-AFEC-DA4CFDB49E02}" type="presParOf" srcId="{8932A547-3DEF-42BB-8A46-15E300F59BB9}" destId="{C0DEDE56-A639-4625-B19F-617A9A6F0171}" srcOrd="8" destOrd="0" presId="urn:microsoft.com/office/officeart/2008/layout/LinedList"/>
    <dgm:cxn modelId="{B5C859AA-1C89-4B28-90A6-4B0919CC86B3}" type="presParOf" srcId="{8932A547-3DEF-42BB-8A46-15E300F59BB9}" destId="{EA609063-A8DF-4CEB-AE57-FF4C46887495}" srcOrd="9" destOrd="0" presId="urn:microsoft.com/office/officeart/2008/layout/LinedList"/>
    <dgm:cxn modelId="{F7DE3781-A7B5-48C3-A379-5BA8E9348123}" type="presParOf" srcId="{EA609063-A8DF-4CEB-AE57-FF4C46887495}" destId="{0B10EE85-A4D6-430B-9031-331BCD8D17CB}" srcOrd="0" destOrd="0" presId="urn:microsoft.com/office/officeart/2008/layout/LinedList"/>
    <dgm:cxn modelId="{A2DD599A-F1E2-4D9F-BCAA-4B4CDA75E784}" type="presParOf" srcId="{EA609063-A8DF-4CEB-AE57-FF4C46887495}" destId="{A85AE041-CC89-4251-B76C-3EF5405071DD}" srcOrd="1" destOrd="0" presId="urn:microsoft.com/office/officeart/2008/layout/LinedList"/>
    <dgm:cxn modelId="{2D22A460-BDFC-4BE3-B464-EE4AB18D2AA6}" type="presParOf" srcId="{8932A547-3DEF-42BB-8A46-15E300F59BB9}" destId="{F42920EB-0C70-497F-A967-5C665B6AA98B}" srcOrd="10" destOrd="0" presId="urn:microsoft.com/office/officeart/2008/layout/LinedList"/>
    <dgm:cxn modelId="{00EF27E6-5396-4E18-B2E5-223B75473D0B}" type="presParOf" srcId="{8932A547-3DEF-42BB-8A46-15E300F59BB9}" destId="{D706E0FA-4379-4216-B63A-C9DEC54D60CA}" srcOrd="11" destOrd="0" presId="urn:microsoft.com/office/officeart/2008/layout/LinedList"/>
    <dgm:cxn modelId="{E9AB0447-E9A1-4671-8A1C-774095E39648}" type="presParOf" srcId="{D706E0FA-4379-4216-B63A-C9DEC54D60CA}" destId="{B0194147-DC17-4BFD-97F9-051317A594CC}" srcOrd="0" destOrd="0" presId="urn:microsoft.com/office/officeart/2008/layout/LinedList"/>
    <dgm:cxn modelId="{46E82A4A-EDA6-4EDF-AB3D-8F26AC49C591}" type="presParOf" srcId="{D706E0FA-4379-4216-B63A-C9DEC54D60CA}" destId="{3C6C175F-D303-4C0E-97B7-1F936F05246C}" srcOrd="1" destOrd="0" presId="urn:microsoft.com/office/officeart/2008/layout/LinedList"/>
    <dgm:cxn modelId="{1AFCF37E-6E4F-46D1-8E58-03B43538619F}" type="presParOf" srcId="{8932A547-3DEF-42BB-8A46-15E300F59BB9}" destId="{8B8A926C-EFDC-4FD1-B367-DC1A8E1512F4}" srcOrd="12" destOrd="0" presId="urn:microsoft.com/office/officeart/2008/layout/LinedList"/>
    <dgm:cxn modelId="{94B2405B-11F5-4DCC-8540-23C8DA1E6323}" type="presParOf" srcId="{8932A547-3DEF-42BB-8A46-15E300F59BB9}" destId="{08E8921C-9032-4114-9825-39C9FD786863}" srcOrd="13" destOrd="0" presId="urn:microsoft.com/office/officeart/2008/layout/LinedList"/>
    <dgm:cxn modelId="{4C19D887-6EAE-449E-A4FE-E35534CB1519}" type="presParOf" srcId="{08E8921C-9032-4114-9825-39C9FD786863}" destId="{6B63F08F-1A48-4738-A679-C02E65449D16}" srcOrd="0" destOrd="0" presId="urn:microsoft.com/office/officeart/2008/layout/LinedList"/>
    <dgm:cxn modelId="{6DC19E91-3387-424F-81AC-F2117D9197BE}" type="presParOf" srcId="{08E8921C-9032-4114-9825-39C9FD786863}" destId="{FE4CC9E3-D34D-460E-A1DF-21558808CEEB}" srcOrd="1" destOrd="0" presId="urn:microsoft.com/office/officeart/2008/layout/LinedList"/>
    <dgm:cxn modelId="{A0773F95-3E92-499C-9E08-87C64E056B97}" type="presParOf" srcId="{8932A547-3DEF-42BB-8A46-15E300F59BB9}" destId="{0D867083-94BD-4548-8489-14EC0DB5F22B}" srcOrd="14" destOrd="0" presId="urn:microsoft.com/office/officeart/2008/layout/LinedList"/>
    <dgm:cxn modelId="{718A19C1-90A0-4486-A382-12F080A2468A}" type="presParOf" srcId="{8932A547-3DEF-42BB-8A46-15E300F59BB9}" destId="{C18512C3-7EFB-4572-9E80-3FF3F9D12127}" srcOrd="15" destOrd="0" presId="urn:microsoft.com/office/officeart/2008/layout/LinedList"/>
    <dgm:cxn modelId="{3E3D347E-CEF1-427F-9BD2-78F5B9ADCD92}" type="presParOf" srcId="{C18512C3-7EFB-4572-9E80-3FF3F9D12127}" destId="{6488851F-AA95-43FA-A250-5164E0FCE1B9}" srcOrd="0" destOrd="0" presId="urn:microsoft.com/office/officeart/2008/layout/LinedList"/>
    <dgm:cxn modelId="{A05E0205-F98B-4E98-8308-E9D059C65F7D}" type="presParOf" srcId="{C18512C3-7EFB-4572-9E80-3FF3F9D12127}" destId="{7D9DC7E2-CA9A-443D-9AE7-BD59923E6F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482C9E-0734-4C18-AD3B-DAEA85BC39E4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ED24A5F-B644-44FE-8BE0-20472DD996CB}">
      <dgm:prSet/>
      <dgm:spPr/>
      <dgm:t>
        <a:bodyPr/>
        <a:lstStyle/>
        <a:p>
          <a:r>
            <a:rPr lang="en-US" b="0" kern="1200">
              <a:latin typeface="Calibri" panose="020F0502020204030204"/>
              <a:ea typeface="+mn-ea"/>
              <a:cs typeface="+mn-cs"/>
            </a:rPr>
            <a:t>Manager</a:t>
          </a:r>
        </a:p>
      </dgm:t>
    </dgm:pt>
    <dgm:pt modelId="{93B343A8-D49C-4CC9-A2F3-5DBFE9C90CC6}" type="parTrans" cxnId="{E3A48063-174F-45E7-BF82-5D120EC83D0A}">
      <dgm:prSet/>
      <dgm:spPr/>
      <dgm:t>
        <a:bodyPr/>
        <a:lstStyle/>
        <a:p>
          <a:endParaRPr lang="en-US"/>
        </a:p>
      </dgm:t>
    </dgm:pt>
    <dgm:pt modelId="{8D04DAAA-BEF5-4219-836B-83E65BF27D5C}" type="sibTrans" cxnId="{E3A48063-174F-45E7-BF82-5D120EC83D0A}">
      <dgm:prSet/>
      <dgm:spPr/>
      <dgm:t>
        <a:bodyPr/>
        <a:lstStyle/>
        <a:p>
          <a:endParaRPr lang="en-US"/>
        </a:p>
      </dgm:t>
    </dgm:pt>
    <dgm:pt modelId="{EEE8F5E9-45A1-4BC6-B22D-58958FA6C801}">
      <dgm:prSet/>
      <dgm:spPr/>
      <dgm:t>
        <a:bodyPr/>
        <a:lstStyle/>
        <a:p>
          <a:r>
            <a:rPr lang="en-US" b="0">
              <a:effectLst/>
              <a:latin typeface="Consolas" panose="020B0609020204030204" pitchFamily="49" charset="0"/>
            </a:rPr>
            <a:t>hh:mm:ss</a:t>
          </a:r>
        </a:p>
      </dgm:t>
    </dgm:pt>
    <dgm:pt modelId="{6C97D279-EE2D-40CB-AFD8-9E65E2286F1D}" type="parTrans" cxnId="{AD322D3B-11BE-460C-A88E-AF07D9F5BAED}">
      <dgm:prSet/>
      <dgm:spPr/>
      <dgm:t>
        <a:bodyPr/>
        <a:lstStyle/>
        <a:p>
          <a:endParaRPr lang="en-US"/>
        </a:p>
      </dgm:t>
    </dgm:pt>
    <dgm:pt modelId="{F64C6F6A-16EB-49AB-89D3-9AB403AA320A}" type="sibTrans" cxnId="{AD322D3B-11BE-460C-A88E-AF07D9F5BAED}">
      <dgm:prSet/>
      <dgm:spPr/>
      <dgm:t>
        <a:bodyPr/>
        <a:lstStyle/>
        <a:p>
          <a:endParaRPr lang="en-US"/>
        </a:p>
      </dgm:t>
    </dgm:pt>
    <dgm:pt modelId="{336860EF-D68A-4F71-AC46-5A0D7C7792A6}">
      <dgm:prSet/>
      <dgm:spPr/>
      <dgm:t>
        <a:bodyPr/>
        <a:lstStyle/>
        <a:p>
          <a:r>
            <a:rPr lang="en-US" b="0" dirty="0" err="1">
              <a:effectLst/>
              <a:latin typeface="Consolas" panose="020B0609020204030204" pitchFamily="49" charset="0"/>
            </a:rPr>
            <a:t>StoreName</a:t>
          </a:r>
          <a:endParaRPr lang="en-US" b="0" dirty="0">
            <a:effectLst/>
            <a:latin typeface="Consolas" panose="020B0609020204030204" pitchFamily="49" charset="0"/>
          </a:endParaRPr>
        </a:p>
      </dgm:t>
    </dgm:pt>
    <dgm:pt modelId="{A83C1F45-2224-45D1-8D80-6B0B16F08D71}" type="parTrans" cxnId="{2997DA7A-0B03-45A5-ABEF-C51AB08B3F76}">
      <dgm:prSet/>
      <dgm:spPr/>
      <dgm:t>
        <a:bodyPr/>
        <a:lstStyle/>
        <a:p>
          <a:endParaRPr lang="en-US"/>
        </a:p>
      </dgm:t>
    </dgm:pt>
    <dgm:pt modelId="{FBD7F8AD-F143-419C-8499-7A290DEDA6E6}" type="sibTrans" cxnId="{2997DA7A-0B03-45A5-ABEF-C51AB08B3F76}">
      <dgm:prSet/>
      <dgm:spPr/>
      <dgm:t>
        <a:bodyPr/>
        <a:lstStyle/>
        <a:p>
          <a:endParaRPr lang="en-US"/>
        </a:p>
      </dgm:t>
    </dgm:pt>
    <dgm:pt modelId="{28DA106F-5E76-47A5-8FA1-5C9646245946}" type="pres">
      <dgm:prSet presAssocID="{8E482C9E-0734-4C18-AD3B-DAEA85BC39E4}" presName="vert0" presStyleCnt="0">
        <dgm:presLayoutVars>
          <dgm:dir/>
          <dgm:animOne val="branch"/>
          <dgm:animLvl val="lvl"/>
        </dgm:presLayoutVars>
      </dgm:prSet>
      <dgm:spPr/>
    </dgm:pt>
    <dgm:pt modelId="{51A5D88C-B9C3-4570-B0C3-DE7BE7D8B076}" type="pres">
      <dgm:prSet presAssocID="{7ED24A5F-B644-44FE-8BE0-20472DD996CB}" presName="thickLine" presStyleLbl="alignNode1" presStyleIdx="0" presStyleCnt="3"/>
      <dgm:spPr/>
    </dgm:pt>
    <dgm:pt modelId="{9FD097B6-B262-44B2-B390-0190DCC24E78}" type="pres">
      <dgm:prSet presAssocID="{7ED24A5F-B644-44FE-8BE0-20472DD996CB}" presName="horz1" presStyleCnt="0"/>
      <dgm:spPr/>
    </dgm:pt>
    <dgm:pt modelId="{1BE05996-4254-4F2F-B6F1-1D9E97A3CAB8}" type="pres">
      <dgm:prSet presAssocID="{7ED24A5F-B644-44FE-8BE0-20472DD996CB}" presName="tx1" presStyleLbl="revTx" presStyleIdx="0" presStyleCnt="3"/>
      <dgm:spPr/>
    </dgm:pt>
    <dgm:pt modelId="{F66F608C-8AF9-47CA-87B6-59DF76EC5EA0}" type="pres">
      <dgm:prSet presAssocID="{7ED24A5F-B644-44FE-8BE0-20472DD996CB}" presName="vert1" presStyleCnt="0"/>
      <dgm:spPr/>
    </dgm:pt>
    <dgm:pt modelId="{4225B5CC-6DB4-43D2-9C51-5A06593BE5A1}" type="pres">
      <dgm:prSet presAssocID="{EEE8F5E9-45A1-4BC6-B22D-58958FA6C801}" presName="thickLine" presStyleLbl="alignNode1" presStyleIdx="1" presStyleCnt="3"/>
      <dgm:spPr/>
    </dgm:pt>
    <dgm:pt modelId="{804558BC-FB2C-4BCA-895D-BB4FFCD6DDAF}" type="pres">
      <dgm:prSet presAssocID="{EEE8F5E9-45A1-4BC6-B22D-58958FA6C801}" presName="horz1" presStyleCnt="0"/>
      <dgm:spPr/>
    </dgm:pt>
    <dgm:pt modelId="{CDCAD25B-DEB6-47C5-A2AA-0CD2FE699722}" type="pres">
      <dgm:prSet presAssocID="{EEE8F5E9-45A1-4BC6-B22D-58958FA6C801}" presName="tx1" presStyleLbl="revTx" presStyleIdx="1" presStyleCnt="3"/>
      <dgm:spPr/>
    </dgm:pt>
    <dgm:pt modelId="{B464D101-BEB5-44FE-9BE2-CFA3D4D5B551}" type="pres">
      <dgm:prSet presAssocID="{EEE8F5E9-45A1-4BC6-B22D-58958FA6C801}" presName="vert1" presStyleCnt="0"/>
      <dgm:spPr/>
    </dgm:pt>
    <dgm:pt modelId="{0F87D417-BD54-4144-B57B-B9E62A872995}" type="pres">
      <dgm:prSet presAssocID="{336860EF-D68A-4F71-AC46-5A0D7C7792A6}" presName="thickLine" presStyleLbl="alignNode1" presStyleIdx="2" presStyleCnt="3"/>
      <dgm:spPr/>
    </dgm:pt>
    <dgm:pt modelId="{4AC57373-C878-4DEA-B59F-5A106BDF469E}" type="pres">
      <dgm:prSet presAssocID="{336860EF-D68A-4F71-AC46-5A0D7C7792A6}" presName="horz1" presStyleCnt="0"/>
      <dgm:spPr/>
    </dgm:pt>
    <dgm:pt modelId="{49304EE8-42CC-4057-8663-6106CA0A6976}" type="pres">
      <dgm:prSet presAssocID="{336860EF-D68A-4F71-AC46-5A0D7C7792A6}" presName="tx1" presStyleLbl="revTx" presStyleIdx="2" presStyleCnt="3"/>
      <dgm:spPr/>
    </dgm:pt>
    <dgm:pt modelId="{5F5DFE8D-71C6-4AF8-89BA-F947EFB0284F}" type="pres">
      <dgm:prSet presAssocID="{336860EF-D68A-4F71-AC46-5A0D7C7792A6}" presName="vert1" presStyleCnt="0"/>
      <dgm:spPr/>
    </dgm:pt>
  </dgm:ptLst>
  <dgm:cxnLst>
    <dgm:cxn modelId="{AD322D3B-11BE-460C-A88E-AF07D9F5BAED}" srcId="{8E482C9E-0734-4C18-AD3B-DAEA85BC39E4}" destId="{EEE8F5E9-45A1-4BC6-B22D-58958FA6C801}" srcOrd="1" destOrd="0" parTransId="{6C97D279-EE2D-40CB-AFD8-9E65E2286F1D}" sibTransId="{F64C6F6A-16EB-49AB-89D3-9AB403AA320A}"/>
    <dgm:cxn modelId="{AA2ECF3F-6CED-4DE1-A6F3-CE813170FE41}" type="presOf" srcId="{7ED24A5F-B644-44FE-8BE0-20472DD996CB}" destId="{1BE05996-4254-4F2F-B6F1-1D9E97A3CAB8}" srcOrd="0" destOrd="0" presId="urn:microsoft.com/office/officeart/2008/layout/LinedList"/>
    <dgm:cxn modelId="{E3A48063-174F-45E7-BF82-5D120EC83D0A}" srcId="{8E482C9E-0734-4C18-AD3B-DAEA85BC39E4}" destId="{7ED24A5F-B644-44FE-8BE0-20472DD996CB}" srcOrd="0" destOrd="0" parTransId="{93B343A8-D49C-4CC9-A2F3-5DBFE9C90CC6}" sibTransId="{8D04DAAA-BEF5-4219-836B-83E65BF27D5C}"/>
    <dgm:cxn modelId="{2997DA7A-0B03-45A5-ABEF-C51AB08B3F76}" srcId="{8E482C9E-0734-4C18-AD3B-DAEA85BC39E4}" destId="{336860EF-D68A-4F71-AC46-5A0D7C7792A6}" srcOrd="2" destOrd="0" parTransId="{A83C1F45-2224-45D1-8D80-6B0B16F08D71}" sibTransId="{FBD7F8AD-F143-419C-8499-7A290DEDA6E6}"/>
    <dgm:cxn modelId="{E0978784-8D83-46F3-974A-0D9152BAC778}" type="presOf" srcId="{8E482C9E-0734-4C18-AD3B-DAEA85BC39E4}" destId="{28DA106F-5E76-47A5-8FA1-5C9646245946}" srcOrd="0" destOrd="0" presId="urn:microsoft.com/office/officeart/2008/layout/LinedList"/>
    <dgm:cxn modelId="{8AB6D0AA-0699-4B35-BEA9-A41278123C35}" type="presOf" srcId="{336860EF-D68A-4F71-AC46-5A0D7C7792A6}" destId="{49304EE8-42CC-4057-8663-6106CA0A6976}" srcOrd="0" destOrd="0" presId="urn:microsoft.com/office/officeart/2008/layout/LinedList"/>
    <dgm:cxn modelId="{CC36B2E6-30F8-41C2-9138-51E5C5DF5DE5}" type="presOf" srcId="{EEE8F5E9-45A1-4BC6-B22D-58958FA6C801}" destId="{CDCAD25B-DEB6-47C5-A2AA-0CD2FE699722}" srcOrd="0" destOrd="0" presId="urn:microsoft.com/office/officeart/2008/layout/LinedList"/>
    <dgm:cxn modelId="{F477518B-778A-4196-925D-2EE266A9E730}" type="presParOf" srcId="{28DA106F-5E76-47A5-8FA1-5C9646245946}" destId="{51A5D88C-B9C3-4570-B0C3-DE7BE7D8B076}" srcOrd="0" destOrd="0" presId="urn:microsoft.com/office/officeart/2008/layout/LinedList"/>
    <dgm:cxn modelId="{9648876D-E8C3-4824-8857-DA3ED577FD82}" type="presParOf" srcId="{28DA106F-5E76-47A5-8FA1-5C9646245946}" destId="{9FD097B6-B262-44B2-B390-0190DCC24E78}" srcOrd="1" destOrd="0" presId="urn:microsoft.com/office/officeart/2008/layout/LinedList"/>
    <dgm:cxn modelId="{AB21E97F-AF84-4878-8997-9FB5E7D5BA49}" type="presParOf" srcId="{9FD097B6-B262-44B2-B390-0190DCC24E78}" destId="{1BE05996-4254-4F2F-B6F1-1D9E97A3CAB8}" srcOrd="0" destOrd="0" presId="urn:microsoft.com/office/officeart/2008/layout/LinedList"/>
    <dgm:cxn modelId="{126F5CCA-0B3F-4E08-8891-A9F3B38857E9}" type="presParOf" srcId="{9FD097B6-B262-44B2-B390-0190DCC24E78}" destId="{F66F608C-8AF9-47CA-87B6-59DF76EC5EA0}" srcOrd="1" destOrd="0" presId="urn:microsoft.com/office/officeart/2008/layout/LinedList"/>
    <dgm:cxn modelId="{A935E167-7F6A-4235-888E-C300F6148522}" type="presParOf" srcId="{28DA106F-5E76-47A5-8FA1-5C9646245946}" destId="{4225B5CC-6DB4-43D2-9C51-5A06593BE5A1}" srcOrd="2" destOrd="0" presId="urn:microsoft.com/office/officeart/2008/layout/LinedList"/>
    <dgm:cxn modelId="{4FE6BE73-52E0-48A7-88E4-29367F8259B1}" type="presParOf" srcId="{28DA106F-5E76-47A5-8FA1-5C9646245946}" destId="{804558BC-FB2C-4BCA-895D-BB4FFCD6DDAF}" srcOrd="3" destOrd="0" presId="urn:microsoft.com/office/officeart/2008/layout/LinedList"/>
    <dgm:cxn modelId="{9D5FBC78-1D2A-4FC6-9043-0BD5080FC703}" type="presParOf" srcId="{804558BC-FB2C-4BCA-895D-BB4FFCD6DDAF}" destId="{CDCAD25B-DEB6-47C5-A2AA-0CD2FE699722}" srcOrd="0" destOrd="0" presId="urn:microsoft.com/office/officeart/2008/layout/LinedList"/>
    <dgm:cxn modelId="{B2C8D1ED-8A99-489B-BE35-9B0996B80D23}" type="presParOf" srcId="{804558BC-FB2C-4BCA-895D-BB4FFCD6DDAF}" destId="{B464D101-BEB5-44FE-9BE2-CFA3D4D5B551}" srcOrd="1" destOrd="0" presId="urn:microsoft.com/office/officeart/2008/layout/LinedList"/>
    <dgm:cxn modelId="{6A4B7DE4-C4D0-49EC-B8F0-2E8E2872E3EF}" type="presParOf" srcId="{28DA106F-5E76-47A5-8FA1-5C9646245946}" destId="{0F87D417-BD54-4144-B57B-B9E62A872995}" srcOrd="4" destOrd="0" presId="urn:microsoft.com/office/officeart/2008/layout/LinedList"/>
    <dgm:cxn modelId="{DAB4DB78-F212-4E1C-B7A1-96C0CE1180DA}" type="presParOf" srcId="{28DA106F-5E76-47A5-8FA1-5C9646245946}" destId="{4AC57373-C878-4DEA-B59F-5A106BDF469E}" srcOrd="5" destOrd="0" presId="urn:microsoft.com/office/officeart/2008/layout/LinedList"/>
    <dgm:cxn modelId="{86D2CF53-F098-40CC-80CB-0A993F1D558B}" type="presParOf" srcId="{4AC57373-C878-4DEA-B59F-5A106BDF469E}" destId="{49304EE8-42CC-4057-8663-6106CA0A6976}" srcOrd="0" destOrd="0" presId="urn:microsoft.com/office/officeart/2008/layout/LinedList"/>
    <dgm:cxn modelId="{A5FC1024-7727-4BFD-8E4B-968E6BE55BE5}" type="presParOf" srcId="{4AC57373-C878-4DEA-B59F-5A106BDF469E}" destId="{5F5DFE8D-71C6-4AF8-89BA-F947EFB028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482C9E-0734-4C18-AD3B-DAEA85BC39E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ED24A5F-B644-44FE-8BE0-20472DD996CB}">
      <dgm:prSet/>
      <dgm:spPr/>
      <dgm:t>
        <a:bodyPr/>
        <a:lstStyle/>
        <a:p>
          <a:r>
            <a:rPr lang="en-US" b="0"/>
            <a:t>Feedback</a:t>
          </a:r>
          <a:endParaRPr lang="en-US" dirty="0"/>
        </a:p>
      </dgm:t>
    </dgm:pt>
    <dgm:pt modelId="{93B343A8-D49C-4CC9-A2F3-5DBFE9C90CC6}" type="parTrans" cxnId="{E3A48063-174F-45E7-BF82-5D120EC83D0A}">
      <dgm:prSet/>
      <dgm:spPr/>
      <dgm:t>
        <a:bodyPr/>
        <a:lstStyle/>
        <a:p>
          <a:endParaRPr lang="en-US"/>
        </a:p>
      </dgm:t>
    </dgm:pt>
    <dgm:pt modelId="{8D04DAAA-BEF5-4219-836B-83E65BF27D5C}" type="sibTrans" cxnId="{E3A48063-174F-45E7-BF82-5D120EC83D0A}">
      <dgm:prSet/>
      <dgm:spPr/>
      <dgm:t>
        <a:bodyPr/>
        <a:lstStyle/>
        <a:p>
          <a:endParaRPr lang="en-US"/>
        </a:p>
      </dgm:t>
    </dgm:pt>
    <dgm:pt modelId="{ED873DCE-9058-48E8-8300-DDC54C408EEE}">
      <dgm:prSet/>
      <dgm:spPr/>
      <dgm:t>
        <a:bodyPr/>
        <a:lstStyle/>
        <a:p>
          <a:r>
            <a:rPr lang="en-US" b="0"/>
            <a:t>hh:mm:ss</a:t>
          </a:r>
        </a:p>
      </dgm:t>
    </dgm:pt>
    <dgm:pt modelId="{0F0625C4-FB2C-4FBD-83EC-1CE67EA2ACAD}" type="parTrans" cxnId="{6121F1E8-CC28-45BE-BB6A-0D14FD25EB49}">
      <dgm:prSet/>
      <dgm:spPr/>
      <dgm:t>
        <a:bodyPr/>
        <a:lstStyle/>
        <a:p>
          <a:endParaRPr lang="en-US"/>
        </a:p>
      </dgm:t>
    </dgm:pt>
    <dgm:pt modelId="{5B9415C2-8D5F-48BF-A5E6-24CE707E6178}" type="sibTrans" cxnId="{6121F1E8-CC28-45BE-BB6A-0D14FD25EB49}">
      <dgm:prSet/>
      <dgm:spPr/>
      <dgm:t>
        <a:bodyPr/>
        <a:lstStyle/>
        <a:p>
          <a:endParaRPr lang="en-US"/>
        </a:p>
      </dgm:t>
    </dgm:pt>
    <dgm:pt modelId="{AB070F0F-0AEC-4E62-80A2-90C63D9EC4C3}">
      <dgm:prSet/>
      <dgm:spPr/>
      <dgm:t>
        <a:bodyPr/>
        <a:lstStyle/>
        <a:p>
          <a:r>
            <a:rPr lang="en-US" b="0"/>
            <a:t>ClientName</a:t>
          </a:r>
        </a:p>
      </dgm:t>
    </dgm:pt>
    <dgm:pt modelId="{271B5BDC-C214-4C93-9DF2-6DFC32BA4832}" type="parTrans" cxnId="{A5B76CA9-1D69-42DB-8DA7-0BE7040D7A4C}">
      <dgm:prSet/>
      <dgm:spPr/>
      <dgm:t>
        <a:bodyPr/>
        <a:lstStyle/>
        <a:p>
          <a:endParaRPr lang="en-US"/>
        </a:p>
      </dgm:t>
    </dgm:pt>
    <dgm:pt modelId="{C42C0D58-788A-4AA2-AC32-FCFE8E8226C4}" type="sibTrans" cxnId="{A5B76CA9-1D69-42DB-8DA7-0BE7040D7A4C}">
      <dgm:prSet/>
      <dgm:spPr/>
      <dgm:t>
        <a:bodyPr/>
        <a:lstStyle/>
        <a:p>
          <a:endParaRPr lang="en-US"/>
        </a:p>
      </dgm:t>
    </dgm:pt>
    <dgm:pt modelId="{4BCC5728-BE80-4C18-8D40-C0D7801AFB79}" type="pres">
      <dgm:prSet presAssocID="{8E482C9E-0734-4C18-AD3B-DAEA85BC39E4}" presName="vert0" presStyleCnt="0">
        <dgm:presLayoutVars>
          <dgm:dir/>
          <dgm:animOne val="branch"/>
          <dgm:animLvl val="lvl"/>
        </dgm:presLayoutVars>
      </dgm:prSet>
      <dgm:spPr/>
    </dgm:pt>
    <dgm:pt modelId="{8647EA27-5AE5-4FA6-AF1B-4DED116AA4E1}" type="pres">
      <dgm:prSet presAssocID="{7ED24A5F-B644-44FE-8BE0-20472DD996CB}" presName="thickLine" presStyleLbl="alignNode1" presStyleIdx="0" presStyleCnt="3"/>
      <dgm:spPr/>
    </dgm:pt>
    <dgm:pt modelId="{7ACA857F-B569-4ED2-8F3B-A53321BBA95F}" type="pres">
      <dgm:prSet presAssocID="{7ED24A5F-B644-44FE-8BE0-20472DD996CB}" presName="horz1" presStyleCnt="0"/>
      <dgm:spPr/>
    </dgm:pt>
    <dgm:pt modelId="{6B42FD0A-F917-4971-B1B1-A6191B9339E4}" type="pres">
      <dgm:prSet presAssocID="{7ED24A5F-B644-44FE-8BE0-20472DD996CB}" presName="tx1" presStyleLbl="revTx" presStyleIdx="0" presStyleCnt="3"/>
      <dgm:spPr/>
    </dgm:pt>
    <dgm:pt modelId="{92262BD1-8746-451B-B2D8-EABA2958C833}" type="pres">
      <dgm:prSet presAssocID="{7ED24A5F-B644-44FE-8BE0-20472DD996CB}" presName="vert1" presStyleCnt="0"/>
      <dgm:spPr/>
    </dgm:pt>
    <dgm:pt modelId="{629EE42C-7242-4DB0-A3F2-256BC4847C49}" type="pres">
      <dgm:prSet presAssocID="{ED873DCE-9058-48E8-8300-DDC54C408EEE}" presName="thickLine" presStyleLbl="alignNode1" presStyleIdx="1" presStyleCnt="3"/>
      <dgm:spPr/>
    </dgm:pt>
    <dgm:pt modelId="{14071B5D-1B84-41AD-BA9C-E8F8A959A5F6}" type="pres">
      <dgm:prSet presAssocID="{ED873DCE-9058-48E8-8300-DDC54C408EEE}" presName="horz1" presStyleCnt="0"/>
      <dgm:spPr/>
    </dgm:pt>
    <dgm:pt modelId="{C8E8A980-EDB1-4E90-9640-CDE920119D6B}" type="pres">
      <dgm:prSet presAssocID="{ED873DCE-9058-48E8-8300-DDC54C408EEE}" presName="tx1" presStyleLbl="revTx" presStyleIdx="1" presStyleCnt="3"/>
      <dgm:spPr/>
    </dgm:pt>
    <dgm:pt modelId="{766F2C94-F9B9-42F2-858B-20CE30AFF202}" type="pres">
      <dgm:prSet presAssocID="{ED873DCE-9058-48E8-8300-DDC54C408EEE}" presName="vert1" presStyleCnt="0"/>
      <dgm:spPr/>
    </dgm:pt>
    <dgm:pt modelId="{C066586E-52CF-4349-92DD-36C2ADD17D09}" type="pres">
      <dgm:prSet presAssocID="{AB070F0F-0AEC-4E62-80A2-90C63D9EC4C3}" presName="thickLine" presStyleLbl="alignNode1" presStyleIdx="2" presStyleCnt="3"/>
      <dgm:spPr/>
    </dgm:pt>
    <dgm:pt modelId="{7BC417D9-6D29-4C98-A556-1A10FB74B473}" type="pres">
      <dgm:prSet presAssocID="{AB070F0F-0AEC-4E62-80A2-90C63D9EC4C3}" presName="horz1" presStyleCnt="0"/>
      <dgm:spPr/>
    </dgm:pt>
    <dgm:pt modelId="{D4713324-1E75-461F-B1BE-D57685B927A9}" type="pres">
      <dgm:prSet presAssocID="{AB070F0F-0AEC-4E62-80A2-90C63D9EC4C3}" presName="tx1" presStyleLbl="revTx" presStyleIdx="2" presStyleCnt="3"/>
      <dgm:spPr/>
    </dgm:pt>
    <dgm:pt modelId="{3080C918-0761-4AC1-8D70-8699842352D1}" type="pres">
      <dgm:prSet presAssocID="{AB070F0F-0AEC-4E62-80A2-90C63D9EC4C3}" presName="vert1" presStyleCnt="0"/>
      <dgm:spPr/>
    </dgm:pt>
  </dgm:ptLst>
  <dgm:cxnLst>
    <dgm:cxn modelId="{768C9C12-1F6B-4CEB-B432-62EE005710AE}" type="presOf" srcId="{AB070F0F-0AEC-4E62-80A2-90C63D9EC4C3}" destId="{D4713324-1E75-461F-B1BE-D57685B927A9}" srcOrd="0" destOrd="0" presId="urn:microsoft.com/office/officeart/2008/layout/LinedList"/>
    <dgm:cxn modelId="{06318033-3C44-45EA-8BA4-FAA117450FDC}" type="presOf" srcId="{ED873DCE-9058-48E8-8300-DDC54C408EEE}" destId="{C8E8A980-EDB1-4E90-9640-CDE920119D6B}" srcOrd="0" destOrd="0" presId="urn:microsoft.com/office/officeart/2008/layout/LinedList"/>
    <dgm:cxn modelId="{E3A48063-174F-45E7-BF82-5D120EC83D0A}" srcId="{8E482C9E-0734-4C18-AD3B-DAEA85BC39E4}" destId="{7ED24A5F-B644-44FE-8BE0-20472DD996CB}" srcOrd="0" destOrd="0" parTransId="{93B343A8-D49C-4CC9-A2F3-5DBFE9C90CC6}" sibTransId="{8D04DAAA-BEF5-4219-836B-83E65BF27D5C}"/>
    <dgm:cxn modelId="{B49B5E7C-C2C9-4E7B-BC76-5122180B1F91}" type="presOf" srcId="{8E482C9E-0734-4C18-AD3B-DAEA85BC39E4}" destId="{4BCC5728-BE80-4C18-8D40-C0D7801AFB79}" srcOrd="0" destOrd="0" presId="urn:microsoft.com/office/officeart/2008/layout/LinedList"/>
    <dgm:cxn modelId="{A5B76CA9-1D69-42DB-8DA7-0BE7040D7A4C}" srcId="{8E482C9E-0734-4C18-AD3B-DAEA85BC39E4}" destId="{AB070F0F-0AEC-4E62-80A2-90C63D9EC4C3}" srcOrd="2" destOrd="0" parTransId="{271B5BDC-C214-4C93-9DF2-6DFC32BA4832}" sibTransId="{C42C0D58-788A-4AA2-AC32-FCFE8E8226C4}"/>
    <dgm:cxn modelId="{9264D0DC-140D-42E7-B8BA-DC27A34FEFBB}" type="presOf" srcId="{7ED24A5F-B644-44FE-8BE0-20472DD996CB}" destId="{6B42FD0A-F917-4971-B1B1-A6191B9339E4}" srcOrd="0" destOrd="0" presId="urn:microsoft.com/office/officeart/2008/layout/LinedList"/>
    <dgm:cxn modelId="{6121F1E8-CC28-45BE-BB6A-0D14FD25EB49}" srcId="{8E482C9E-0734-4C18-AD3B-DAEA85BC39E4}" destId="{ED873DCE-9058-48E8-8300-DDC54C408EEE}" srcOrd="1" destOrd="0" parTransId="{0F0625C4-FB2C-4FBD-83EC-1CE67EA2ACAD}" sibTransId="{5B9415C2-8D5F-48BF-A5E6-24CE707E6178}"/>
    <dgm:cxn modelId="{EEF0DE1D-B891-4E06-A203-268FF650F410}" type="presParOf" srcId="{4BCC5728-BE80-4C18-8D40-C0D7801AFB79}" destId="{8647EA27-5AE5-4FA6-AF1B-4DED116AA4E1}" srcOrd="0" destOrd="0" presId="urn:microsoft.com/office/officeart/2008/layout/LinedList"/>
    <dgm:cxn modelId="{44942BA2-BC26-49C0-9B7D-8B83D39E2C66}" type="presParOf" srcId="{4BCC5728-BE80-4C18-8D40-C0D7801AFB79}" destId="{7ACA857F-B569-4ED2-8F3B-A53321BBA95F}" srcOrd="1" destOrd="0" presId="urn:microsoft.com/office/officeart/2008/layout/LinedList"/>
    <dgm:cxn modelId="{3E09DCC3-42F6-4EB7-AA69-CF48492DD2B8}" type="presParOf" srcId="{7ACA857F-B569-4ED2-8F3B-A53321BBA95F}" destId="{6B42FD0A-F917-4971-B1B1-A6191B9339E4}" srcOrd="0" destOrd="0" presId="urn:microsoft.com/office/officeart/2008/layout/LinedList"/>
    <dgm:cxn modelId="{B7C45200-15FB-4B91-8C6F-444F9D467159}" type="presParOf" srcId="{7ACA857F-B569-4ED2-8F3B-A53321BBA95F}" destId="{92262BD1-8746-451B-B2D8-EABA2958C833}" srcOrd="1" destOrd="0" presId="urn:microsoft.com/office/officeart/2008/layout/LinedList"/>
    <dgm:cxn modelId="{4C9D3E0F-6F86-440A-A467-B1CB08776B8F}" type="presParOf" srcId="{4BCC5728-BE80-4C18-8D40-C0D7801AFB79}" destId="{629EE42C-7242-4DB0-A3F2-256BC4847C49}" srcOrd="2" destOrd="0" presId="urn:microsoft.com/office/officeart/2008/layout/LinedList"/>
    <dgm:cxn modelId="{D9C4D186-E4FE-4AD5-B2E6-0AE21B82B98E}" type="presParOf" srcId="{4BCC5728-BE80-4C18-8D40-C0D7801AFB79}" destId="{14071B5D-1B84-41AD-BA9C-E8F8A959A5F6}" srcOrd="3" destOrd="0" presId="urn:microsoft.com/office/officeart/2008/layout/LinedList"/>
    <dgm:cxn modelId="{E999AD25-D92B-484E-BA9A-A6AAFF6203F4}" type="presParOf" srcId="{14071B5D-1B84-41AD-BA9C-E8F8A959A5F6}" destId="{C8E8A980-EDB1-4E90-9640-CDE920119D6B}" srcOrd="0" destOrd="0" presId="urn:microsoft.com/office/officeart/2008/layout/LinedList"/>
    <dgm:cxn modelId="{EA36E4D0-9FAB-449D-A90F-EFE51C8E644C}" type="presParOf" srcId="{14071B5D-1B84-41AD-BA9C-E8F8A959A5F6}" destId="{766F2C94-F9B9-42F2-858B-20CE30AFF202}" srcOrd="1" destOrd="0" presId="urn:microsoft.com/office/officeart/2008/layout/LinedList"/>
    <dgm:cxn modelId="{C2D50514-9D45-45B8-A791-25B5D946E58F}" type="presParOf" srcId="{4BCC5728-BE80-4C18-8D40-C0D7801AFB79}" destId="{C066586E-52CF-4349-92DD-36C2ADD17D09}" srcOrd="4" destOrd="0" presId="urn:microsoft.com/office/officeart/2008/layout/LinedList"/>
    <dgm:cxn modelId="{880FDCCD-4D07-437F-AD85-6A0BDE16E6DB}" type="presParOf" srcId="{4BCC5728-BE80-4C18-8D40-C0D7801AFB79}" destId="{7BC417D9-6D29-4C98-A556-1A10FB74B473}" srcOrd="5" destOrd="0" presId="urn:microsoft.com/office/officeart/2008/layout/LinedList"/>
    <dgm:cxn modelId="{92F301C5-D587-4329-8246-0047C5FEE2C9}" type="presParOf" srcId="{7BC417D9-6D29-4C98-A556-1A10FB74B473}" destId="{D4713324-1E75-461F-B1BE-D57685B927A9}" srcOrd="0" destOrd="0" presId="urn:microsoft.com/office/officeart/2008/layout/LinedList"/>
    <dgm:cxn modelId="{9A534417-DF5E-4ECD-9004-15D9A15FC1D1}" type="presParOf" srcId="{7BC417D9-6D29-4C98-A556-1A10FB74B473}" destId="{3080C918-0761-4AC1-8D70-8699842352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0BB7D-82FC-47DA-887B-B0692CA09F54}">
      <dsp:nvSpPr>
        <dsp:cNvPr id="0" name=""/>
        <dsp:cNvSpPr/>
      </dsp:nvSpPr>
      <dsp:spPr>
        <a:xfrm>
          <a:off x="0" y="1805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87EC9-11F7-43AC-975C-CD684A25723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2431C-92A8-4F9E-988D-338A18964D68}">
      <dsp:nvSpPr>
        <dsp:cNvPr id="0" name=""/>
        <dsp:cNvSpPr/>
      </dsp:nvSpPr>
      <dsp:spPr>
        <a:xfrm>
          <a:off x="1057183" y="1805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</a:t>
          </a:r>
        </a:p>
      </dsp:txBody>
      <dsp:txXfrm>
        <a:off x="1057183" y="1805"/>
        <a:ext cx="4336177" cy="915310"/>
      </dsp:txXfrm>
    </dsp:sp>
    <dsp:sp modelId="{4DC1FCDE-C021-4072-91ED-B7816A96E4B5}">
      <dsp:nvSpPr>
        <dsp:cNvPr id="0" name=""/>
        <dsp:cNvSpPr/>
      </dsp:nvSpPr>
      <dsp:spPr>
        <a:xfrm>
          <a:off x="0" y="1145944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DA590-1CDA-45C0-8E97-19109E564F1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C2C5A-42A6-4BCA-91D6-453C461F540C}">
      <dsp:nvSpPr>
        <dsp:cNvPr id="0" name=""/>
        <dsp:cNvSpPr/>
      </dsp:nvSpPr>
      <dsp:spPr>
        <a:xfrm>
          <a:off x="1057183" y="1145944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Store</a:t>
          </a:r>
        </a:p>
      </dsp:txBody>
      <dsp:txXfrm>
        <a:off x="1057183" y="1145944"/>
        <a:ext cx="4336177" cy="915310"/>
      </dsp:txXfrm>
    </dsp:sp>
    <dsp:sp modelId="{2ADAA3F8-A62A-4675-BECA-E82E456782C8}">
      <dsp:nvSpPr>
        <dsp:cNvPr id="0" name=""/>
        <dsp:cNvSpPr/>
      </dsp:nvSpPr>
      <dsp:spPr>
        <a:xfrm>
          <a:off x="0" y="2290082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A130D-C2D4-40A8-91C5-DDCFBA34745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EDEF2-8937-4C54-A6C1-4EAF21D948F4}">
      <dsp:nvSpPr>
        <dsp:cNvPr id="0" name=""/>
        <dsp:cNvSpPr/>
      </dsp:nvSpPr>
      <dsp:spPr>
        <a:xfrm>
          <a:off x="1057183" y="2290082"/>
          <a:ext cx="433617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Event</a:t>
          </a:r>
        </a:p>
      </dsp:txBody>
      <dsp:txXfrm>
        <a:off x="1057183" y="2290082"/>
        <a:ext cx="4336177" cy="915310"/>
      </dsp:txXfrm>
    </dsp:sp>
    <dsp:sp modelId="{0DD2951E-411F-4440-AAB6-6C4119FA322E}">
      <dsp:nvSpPr>
        <dsp:cNvPr id="0" name=""/>
        <dsp:cNvSpPr/>
      </dsp:nvSpPr>
      <dsp:spPr>
        <a:xfrm>
          <a:off x="0" y="3434221"/>
          <a:ext cx="5393361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A17E9-C9B0-429D-8F67-8C2141C304C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369B6-D487-486F-803B-D8EB1EAEA87A}">
      <dsp:nvSpPr>
        <dsp:cNvPr id="0" name=""/>
        <dsp:cNvSpPr/>
      </dsp:nvSpPr>
      <dsp:spPr>
        <a:xfrm>
          <a:off x="1057183" y="3434221"/>
          <a:ext cx="2427012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Auxiliar structs:</a:t>
          </a:r>
        </a:p>
      </dsp:txBody>
      <dsp:txXfrm>
        <a:off x="1057183" y="3434221"/>
        <a:ext cx="2427012" cy="915310"/>
      </dsp:txXfrm>
    </dsp:sp>
    <dsp:sp modelId="{F5CA7084-F5EE-4FBE-BD08-F1C43D6F998E}">
      <dsp:nvSpPr>
        <dsp:cNvPr id="0" name=""/>
        <dsp:cNvSpPr/>
      </dsp:nvSpPr>
      <dsp:spPr>
        <a:xfrm>
          <a:off x="3484196" y="3434221"/>
          <a:ext cx="1909164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Hashtable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Trie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PriorityQueue</a:t>
          </a:r>
        </a:p>
      </dsp:txBody>
      <dsp:txXfrm>
        <a:off x="3484196" y="3434221"/>
        <a:ext cx="1909164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3F7A1-DF7D-4E9A-8CD2-BCBF02B63B5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EDB06-D0A2-40B2-B746-C89E6573E63A}">
      <dsp:nvSpPr>
        <dsp:cNvPr id="0" name=""/>
        <dsp:cNvSpPr/>
      </dsp:nvSpPr>
      <dsp:spPr>
        <a:xfrm>
          <a:off x="0" y="531"/>
          <a:ext cx="10515600" cy="48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Client</a:t>
          </a:r>
          <a:endParaRPr lang="en-US" sz="2200" kern="1200" dirty="0"/>
        </a:p>
      </dsp:txBody>
      <dsp:txXfrm>
        <a:off x="0" y="531"/>
        <a:ext cx="10515600" cy="483497"/>
      </dsp:txXfrm>
    </dsp:sp>
    <dsp:sp modelId="{B8236332-8886-4A81-8D12-AF40751C9CE0}">
      <dsp:nvSpPr>
        <dsp:cNvPr id="0" name=""/>
        <dsp:cNvSpPr/>
      </dsp:nvSpPr>
      <dsp:spPr>
        <a:xfrm>
          <a:off x="0" y="48402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43ECE-34D4-4187-ACEB-1A98DCF49183}">
      <dsp:nvSpPr>
        <dsp:cNvPr id="0" name=""/>
        <dsp:cNvSpPr/>
      </dsp:nvSpPr>
      <dsp:spPr>
        <a:xfrm>
          <a:off x="0" y="484029"/>
          <a:ext cx="10515600" cy="48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hh:mm:ss</a:t>
          </a:r>
          <a:endParaRPr lang="en-US" sz="2200" kern="1200"/>
        </a:p>
      </dsp:txBody>
      <dsp:txXfrm>
        <a:off x="0" y="484029"/>
        <a:ext cx="10515600" cy="483497"/>
      </dsp:txXfrm>
    </dsp:sp>
    <dsp:sp modelId="{8056D50F-1421-4295-86BF-485AC4FDA73B}">
      <dsp:nvSpPr>
        <dsp:cNvPr id="0" name=""/>
        <dsp:cNvSpPr/>
      </dsp:nvSpPr>
      <dsp:spPr>
        <a:xfrm>
          <a:off x="0" y="967527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806B3-826D-4929-9CD3-F6DA66F72766}">
      <dsp:nvSpPr>
        <dsp:cNvPr id="0" name=""/>
        <dsp:cNvSpPr/>
      </dsp:nvSpPr>
      <dsp:spPr>
        <a:xfrm>
          <a:off x="0" y="967527"/>
          <a:ext cx="10515600" cy="48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ClientName</a:t>
          </a:r>
          <a:endParaRPr lang="en-US" sz="2200" kern="1200"/>
        </a:p>
      </dsp:txBody>
      <dsp:txXfrm>
        <a:off x="0" y="967527"/>
        <a:ext cx="10515600" cy="483497"/>
      </dsp:txXfrm>
    </dsp:sp>
    <dsp:sp modelId="{6726272A-305B-48BD-93BC-2F7C3054F6B1}">
      <dsp:nvSpPr>
        <dsp:cNvPr id="0" name=""/>
        <dsp:cNvSpPr/>
      </dsp:nvSpPr>
      <dsp:spPr>
        <a:xfrm>
          <a:off x="0" y="1451025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08E9F-9BF1-4BAA-BF06-D62EE2DE5F54}">
      <dsp:nvSpPr>
        <dsp:cNvPr id="0" name=""/>
        <dsp:cNvSpPr/>
      </dsp:nvSpPr>
      <dsp:spPr>
        <a:xfrm>
          <a:off x="0" y="1451025"/>
          <a:ext cx="10515600" cy="48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product(1) quantity(1)</a:t>
          </a:r>
          <a:endParaRPr lang="en-US" sz="2200" kern="1200"/>
        </a:p>
      </dsp:txBody>
      <dsp:txXfrm>
        <a:off x="0" y="1451025"/>
        <a:ext cx="10515600" cy="483497"/>
      </dsp:txXfrm>
    </dsp:sp>
    <dsp:sp modelId="{6A3CCC90-C3CE-4FE8-86F8-F1D0953532B7}">
      <dsp:nvSpPr>
        <dsp:cNvPr id="0" name=""/>
        <dsp:cNvSpPr/>
      </dsp:nvSpPr>
      <dsp:spPr>
        <a:xfrm>
          <a:off x="0" y="1934523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1DFCD-C72E-4D8F-82CA-FBFDB3F81DE3}">
      <dsp:nvSpPr>
        <dsp:cNvPr id="0" name=""/>
        <dsp:cNvSpPr/>
      </dsp:nvSpPr>
      <dsp:spPr>
        <a:xfrm>
          <a:off x="0" y="1934523"/>
          <a:ext cx="10515600" cy="48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product(2) quantity(2)</a:t>
          </a:r>
          <a:endParaRPr lang="en-US" sz="2200" kern="1200"/>
        </a:p>
      </dsp:txBody>
      <dsp:txXfrm>
        <a:off x="0" y="1934523"/>
        <a:ext cx="10515600" cy="483497"/>
      </dsp:txXfrm>
    </dsp:sp>
    <dsp:sp modelId="{3374AC67-4431-43B7-AF1A-19050B818573}">
      <dsp:nvSpPr>
        <dsp:cNvPr id="0" name=""/>
        <dsp:cNvSpPr/>
      </dsp:nvSpPr>
      <dsp:spPr>
        <a:xfrm>
          <a:off x="0" y="241802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8483E-934E-4D90-A2D2-2DDDE4DD8790}">
      <dsp:nvSpPr>
        <dsp:cNvPr id="0" name=""/>
        <dsp:cNvSpPr/>
      </dsp:nvSpPr>
      <dsp:spPr>
        <a:xfrm>
          <a:off x="0" y="2418020"/>
          <a:ext cx="10515600" cy="48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...</a:t>
          </a:r>
          <a:endParaRPr lang="en-US" sz="2200" kern="1200"/>
        </a:p>
      </dsp:txBody>
      <dsp:txXfrm>
        <a:off x="0" y="2418020"/>
        <a:ext cx="10515600" cy="483497"/>
      </dsp:txXfrm>
    </dsp:sp>
    <dsp:sp modelId="{971B990C-66A1-4413-AF7E-3852FC2F7368}">
      <dsp:nvSpPr>
        <dsp:cNvPr id="0" name=""/>
        <dsp:cNvSpPr/>
      </dsp:nvSpPr>
      <dsp:spPr>
        <a:xfrm>
          <a:off x="0" y="2901518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AF670-B415-45A2-92F7-768058D70FF8}">
      <dsp:nvSpPr>
        <dsp:cNvPr id="0" name=""/>
        <dsp:cNvSpPr/>
      </dsp:nvSpPr>
      <dsp:spPr>
        <a:xfrm>
          <a:off x="0" y="2901518"/>
          <a:ext cx="10515600" cy="48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product(k) quantity(k)</a:t>
          </a:r>
          <a:endParaRPr lang="en-US" sz="2200" kern="1200"/>
        </a:p>
      </dsp:txBody>
      <dsp:txXfrm>
        <a:off x="0" y="2901518"/>
        <a:ext cx="10515600" cy="483497"/>
      </dsp:txXfrm>
    </dsp:sp>
    <dsp:sp modelId="{A01CFF6A-8B39-4E2C-AD15-BD8174953A50}">
      <dsp:nvSpPr>
        <dsp:cNvPr id="0" name=""/>
        <dsp:cNvSpPr/>
      </dsp:nvSpPr>
      <dsp:spPr>
        <a:xfrm>
          <a:off x="0" y="338501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930B5-8DDE-43C3-B945-961A8954F0C9}">
      <dsp:nvSpPr>
        <dsp:cNvPr id="0" name=""/>
        <dsp:cNvSpPr/>
      </dsp:nvSpPr>
      <dsp:spPr>
        <a:xfrm>
          <a:off x="0" y="3385016"/>
          <a:ext cx="10515600" cy="48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-1 -1</a:t>
          </a:r>
          <a:endParaRPr lang="en-US" sz="2200" kern="1200"/>
        </a:p>
      </dsp:txBody>
      <dsp:txXfrm>
        <a:off x="0" y="3385016"/>
        <a:ext cx="10515600" cy="483497"/>
      </dsp:txXfrm>
    </dsp:sp>
    <dsp:sp modelId="{2A5545AF-E0C4-4076-9BE4-4B48053FB64B}">
      <dsp:nvSpPr>
        <dsp:cNvPr id="0" name=""/>
        <dsp:cNvSpPr/>
      </dsp:nvSpPr>
      <dsp:spPr>
        <a:xfrm>
          <a:off x="0" y="386851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23584-CACB-4147-8BC5-450D515C53D5}">
      <dsp:nvSpPr>
        <dsp:cNvPr id="0" name=""/>
        <dsp:cNvSpPr/>
      </dsp:nvSpPr>
      <dsp:spPr>
        <a:xfrm>
          <a:off x="0" y="3868514"/>
          <a:ext cx="10515600" cy="48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StoreName</a:t>
          </a:r>
          <a:endParaRPr lang="en-US" sz="2200" kern="1200"/>
        </a:p>
      </dsp:txBody>
      <dsp:txXfrm>
        <a:off x="0" y="3868514"/>
        <a:ext cx="10515600" cy="483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1CEDB-1858-4D1B-BB10-0C648A1D87D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CA412-077B-4FB8-B7FF-5D74080E2B8E}">
      <dsp:nvSpPr>
        <dsp:cNvPr id="0" name=""/>
        <dsp:cNvSpPr/>
      </dsp:nvSpPr>
      <dsp:spPr>
        <a:xfrm>
          <a:off x="0" y="0"/>
          <a:ext cx="10515600" cy="5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StockUpdate</a:t>
          </a:r>
          <a:endParaRPr lang="en-US" sz="2500" kern="1200" dirty="0"/>
        </a:p>
      </dsp:txBody>
      <dsp:txXfrm>
        <a:off x="0" y="0"/>
        <a:ext cx="10515600" cy="544068"/>
      </dsp:txXfrm>
    </dsp:sp>
    <dsp:sp modelId="{6BE6BD2C-AD99-410B-A29A-34E8D39D1599}">
      <dsp:nvSpPr>
        <dsp:cNvPr id="0" name=""/>
        <dsp:cNvSpPr/>
      </dsp:nvSpPr>
      <dsp:spPr>
        <a:xfrm>
          <a:off x="0" y="54406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FC92-0747-4027-B209-BC0D6780BD6A}">
      <dsp:nvSpPr>
        <dsp:cNvPr id="0" name=""/>
        <dsp:cNvSpPr/>
      </dsp:nvSpPr>
      <dsp:spPr>
        <a:xfrm>
          <a:off x="0" y="544068"/>
          <a:ext cx="10515600" cy="5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hh:mm:ss</a:t>
          </a:r>
        </a:p>
      </dsp:txBody>
      <dsp:txXfrm>
        <a:off x="0" y="544068"/>
        <a:ext cx="10515600" cy="544068"/>
      </dsp:txXfrm>
    </dsp:sp>
    <dsp:sp modelId="{A6E70EB7-0851-4BD4-A8AB-725558794AD4}">
      <dsp:nvSpPr>
        <dsp:cNvPr id="0" name=""/>
        <dsp:cNvSpPr/>
      </dsp:nvSpPr>
      <dsp:spPr>
        <a:xfrm>
          <a:off x="0" y="108813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10079-3813-4CE0-A80C-8119ECDEB679}">
      <dsp:nvSpPr>
        <dsp:cNvPr id="0" name=""/>
        <dsp:cNvSpPr/>
      </dsp:nvSpPr>
      <dsp:spPr>
        <a:xfrm>
          <a:off x="0" y="1088136"/>
          <a:ext cx="10515600" cy="5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product(1) quantity(1)</a:t>
          </a:r>
        </a:p>
      </dsp:txBody>
      <dsp:txXfrm>
        <a:off x="0" y="1088136"/>
        <a:ext cx="10515600" cy="544068"/>
      </dsp:txXfrm>
    </dsp:sp>
    <dsp:sp modelId="{5AD3B242-56AF-423F-8661-CB5A98363BA0}">
      <dsp:nvSpPr>
        <dsp:cNvPr id="0" name=""/>
        <dsp:cNvSpPr/>
      </dsp:nvSpPr>
      <dsp:spPr>
        <a:xfrm>
          <a:off x="0" y="163220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613BD-B7C5-4C5A-8992-C15D0EC95A79}">
      <dsp:nvSpPr>
        <dsp:cNvPr id="0" name=""/>
        <dsp:cNvSpPr/>
      </dsp:nvSpPr>
      <dsp:spPr>
        <a:xfrm>
          <a:off x="0" y="1632204"/>
          <a:ext cx="10515600" cy="5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product(2) quantity(2)</a:t>
          </a:r>
        </a:p>
      </dsp:txBody>
      <dsp:txXfrm>
        <a:off x="0" y="1632204"/>
        <a:ext cx="10515600" cy="544068"/>
      </dsp:txXfrm>
    </dsp:sp>
    <dsp:sp modelId="{C0DEDE56-A639-4625-B19F-617A9A6F0171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0EE85-A4D6-430B-9031-331BCD8D17CB}">
      <dsp:nvSpPr>
        <dsp:cNvPr id="0" name=""/>
        <dsp:cNvSpPr/>
      </dsp:nvSpPr>
      <dsp:spPr>
        <a:xfrm>
          <a:off x="0" y="2176272"/>
          <a:ext cx="10515600" cy="5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...</a:t>
          </a:r>
        </a:p>
      </dsp:txBody>
      <dsp:txXfrm>
        <a:off x="0" y="2176272"/>
        <a:ext cx="10515600" cy="544068"/>
      </dsp:txXfrm>
    </dsp:sp>
    <dsp:sp modelId="{F42920EB-0C70-497F-A967-5C665B6AA98B}">
      <dsp:nvSpPr>
        <dsp:cNvPr id="0" name=""/>
        <dsp:cNvSpPr/>
      </dsp:nvSpPr>
      <dsp:spPr>
        <a:xfrm>
          <a:off x="0" y="272034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94147-DC17-4BFD-97F9-051317A594CC}">
      <dsp:nvSpPr>
        <dsp:cNvPr id="0" name=""/>
        <dsp:cNvSpPr/>
      </dsp:nvSpPr>
      <dsp:spPr>
        <a:xfrm>
          <a:off x="0" y="2720340"/>
          <a:ext cx="10515600" cy="5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product(k) quantity(k)</a:t>
          </a:r>
        </a:p>
      </dsp:txBody>
      <dsp:txXfrm>
        <a:off x="0" y="2720340"/>
        <a:ext cx="10515600" cy="544068"/>
      </dsp:txXfrm>
    </dsp:sp>
    <dsp:sp modelId="{8B8A926C-EFDC-4FD1-B367-DC1A8E1512F4}">
      <dsp:nvSpPr>
        <dsp:cNvPr id="0" name=""/>
        <dsp:cNvSpPr/>
      </dsp:nvSpPr>
      <dsp:spPr>
        <a:xfrm>
          <a:off x="0" y="326440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3F08F-1A48-4738-A679-C02E65449D16}">
      <dsp:nvSpPr>
        <dsp:cNvPr id="0" name=""/>
        <dsp:cNvSpPr/>
      </dsp:nvSpPr>
      <dsp:spPr>
        <a:xfrm>
          <a:off x="0" y="3264408"/>
          <a:ext cx="10515600" cy="5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-1 -1</a:t>
          </a:r>
        </a:p>
      </dsp:txBody>
      <dsp:txXfrm>
        <a:off x="0" y="3264408"/>
        <a:ext cx="10515600" cy="544068"/>
      </dsp:txXfrm>
    </dsp:sp>
    <dsp:sp modelId="{0D867083-94BD-4548-8489-14EC0DB5F22B}">
      <dsp:nvSpPr>
        <dsp:cNvPr id="0" name=""/>
        <dsp:cNvSpPr/>
      </dsp:nvSpPr>
      <dsp:spPr>
        <a:xfrm>
          <a:off x="0" y="380847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8851F-AA95-43FA-A250-5164E0FCE1B9}">
      <dsp:nvSpPr>
        <dsp:cNvPr id="0" name=""/>
        <dsp:cNvSpPr/>
      </dsp:nvSpPr>
      <dsp:spPr>
        <a:xfrm>
          <a:off x="0" y="3808476"/>
          <a:ext cx="10515600" cy="5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StoreName</a:t>
          </a:r>
        </a:p>
      </dsp:txBody>
      <dsp:txXfrm>
        <a:off x="0" y="3808476"/>
        <a:ext cx="10515600" cy="544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5D88C-B9C3-4570-B0C3-DE7BE7D8B076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05996-4254-4F2F-B6F1-1D9E97A3CAB8}">
      <dsp:nvSpPr>
        <dsp:cNvPr id="0" name=""/>
        <dsp:cNvSpPr/>
      </dsp:nvSpPr>
      <dsp:spPr>
        <a:xfrm>
          <a:off x="0" y="2125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kern="1200">
              <a:latin typeface="Calibri" panose="020F0502020204030204"/>
              <a:ea typeface="+mn-ea"/>
              <a:cs typeface="+mn-cs"/>
            </a:rPr>
            <a:t>Manager</a:t>
          </a:r>
        </a:p>
      </dsp:txBody>
      <dsp:txXfrm>
        <a:off x="0" y="2125"/>
        <a:ext cx="10515600" cy="1449431"/>
      </dsp:txXfrm>
    </dsp:sp>
    <dsp:sp modelId="{4225B5CC-6DB4-43D2-9C51-5A06593BE5A1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AD25B-DEB6-47C5-A2AA-0CD2FE699722}">
      <dsp:nvSpPr>
        <dsp:cNvPr id="0" name=""/>
        <dsp:cNvSpPr/>
      </dsp:nvSpPr>
      <dsp:spPr>
        <a:xfrm>
          <a:off x="0" y="1451556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kern="1200">
              <a:effectLst/>
              <a:latin typeface="Consolas" panose="020B0609020204030204" pitchFamily="49" charset="0"/>
            </a:rPr>
            <a:t>hh:mm:ss</a:t>
          </a:r>
        </a:p>
      </dsp:txBody>
      <dsp:txXfrm>
        <a:off x="0" y="1451556"/>
        <a:ext cx="10515600" cy="1449431"/>
      </dsp:txXfrm>
    </dsp:sp>
    <dsp:sp modelId="{0F87D417-BD54-4144-B57B-B9E62A872995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04EE8-42CC-4057-8663-6106CA0A6976}">
      <dsp:nvSpPr>
        <dsp:cNvPr id="0" name=""/>
        <dsp:cNvSpPr/>
      </dsp:nvSpPr>
      <dsp:spPr>
        <a:xfrm>
          <a:off x="0" y="2900987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kern="1200" dirty="0" err="1">
              <a:effectLst/>
              <a:latin typeface="Consolas" panose="020B0609020204030204" pitchFamily="49" charset="0"/>
            </a:rPr>
            <a:t>StoreName</a:t>
          </a:r>
          <a:endParaRPr lang="en-US" sz="6500" b="0" kern="1200" dirty="0">
            <a:effectLst/>
            <a:latin typeface="Consolas" panose="020B0609020204030204" pitchFamily="49" charset="0"/>
          </a:endParaRPr>
        </a:p>
      </dsp:txBody>
      <dsp:txXfrm>
        <a:off x="0" y="2900987"/>
        <a:ext cx="10515600" cy="14494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EA27-5AE5-4FA6-AF1B-4DED116AA4E1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2FD0A-F917-4971-B1B1-A6191B9339E4}">
      <dsp:nvSpPr>
        <dsp:cNvPr id="0" name=""/>
        <dsp:cNvSpPr/>
      </dsp:nvSpPr>
      <dsp:spPr>
        <a:xfrm>
          <a:off x="0" y="2125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kern="1200"/>
            <a:t>Feedback</a:t>
          </a:r>
          <a:endParaRPr lang="en-US" sz="6500" kern="1200" dirty="0"/>
        </a:p>
      </dsp:txBody>
      <dsp:txXfrm>
        <a:off x="0" y="2125"/>
        <a:ext cx="10515600" cy="1449431"/>
      </dsp:txXfrm>
    </dsp:sp>
    <dsp:sp modelId="{629EE42C-7242-4DB0-A3F2-256BC4847C49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8A980-EDB1-4E90-9640-CDE920119D6B}">
      <dsp:nvSpPr>
        <dsp:cNvPr id="0" name=""/>
        <dsp:cNvSpPr/>
      </dsp:nvSpPr>
      <dsp:spPr>
        <a:xfrm>
          <a:off x="0" y="1451556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kern="1200"/>
            <a:t>hh:mm:ss</a:t>
          </a:r>
        </a:p>
      </dsp:txBody>
      <dsp:txXfrm>
        <a:off x="0" y="1451556"/>
        <a:ext cx="10515600" cy="1449431"/>
      </dsp:txXfrm>
    </dsp:sp>
    <dsp:sp modelId="{C066586E-52CF-4349-92DD-36C2ADD17D09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13324-1E75-461F-B1BE-D57685B927A9}">
      <dsp:nvSpPr>
        <dsp:cNvPr id="0" name=""/>
        <dsp:cNvSpPr/>
      </dsp:nvSpPr>
      <dsp:spPr>
        <a:xfrm>
          <a:off x="0" y="2900987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kern="1200"/>
            <a:t>ClientName</a:t>
          </a:r>
        </a:p>
      </dsp:txBody>
      <dsp:txXfrm>
        <a:off x="0" y="2900987"/>
        <a:ext cx="10515600" cy="144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F7E-6909-0A75-1EB6-1A2238EEC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FB36F-FF52-3F09-75EA-9898BD36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2D99-6855-CA0A-775D-1DD01394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7716-F04C-3998-C1D5-327D3EAA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E623-CF72-55A5-0022-B248498A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8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1D28-B3FC-26A9-2095-A83A2A8F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0406D-DF9B-285B-C6E6-432D3F13F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EC9A3-3EE0-FF6F-577A-95688957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801-690B-CDDC-2790-7701AE31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0722-F69A-4429-A9AC-041FCA2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3C0CA-61C4-0A42-977F-441A07CB7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68AD5-CAE0-0473-74CE-3E5E43127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5056-BF9B-D164-AA53-F3ABF494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A67E-0FE0-539C-B491-D0F56BCE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6939-EDE6-32E3-2D20-CC47354F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FFDB-9A0F-D6DA-9B79-37AD931A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ACE5-A755-A48E-D2E9-F21525EB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EDAE-A45B-BCC9-B5E1-F2F1AA43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12D6-C15A-2DAF-40FC-B44BBF2B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9ABA-DAFC-E126-91B8-DB258A2D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EBD1-9666-CC40-E4EA-471F3F19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C011-2C20-5B25-13B3-346B75A0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B3F0C-6CE5-1086-1589-930BB743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AF15-A6A7-CD7A-556F-5F4F6F00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FB39-F993-D718-544E-4C74669A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8563-C57E-ABB1-EEB9-64B99E8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9EA9-EDD0-F911-A16B-B248038A4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CA961-B575-1F80-CC2E-488B6417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47DD4-27F0-6A6F-A801-5EB596AD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F95F9-80DE-4C4A-A8F5-FD52F682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BD44-E56E-C4EF-22F0-0C1BFA9D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200C-9ECD-5877-D5DE-41EE4BCB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E6BA-D902-7ACB-CB21-E5E6C246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BB88-B42B-9B6B-94FC-53F20FE11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20A5A-694B-4DA5-9EFF-13F43948F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810AF-09D7-91B7-E451-051F0C79F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005CF-DB31-316F-DD4B-CAA58180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1234F-7371-499E-D882-DE4520F9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7C073-A2C7-D817-0F70-0A732109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C19D-3EF6-0B93-7DA5-539E51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1B997-AF61-A898-4D8B-1C73F980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FE84A-40A2-8EBF-7A24-CA522FE3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D3F16-6E51-A4ED-AA69-8474BD9E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3C52A-F572-E0A4-70CE-72EE5E46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E08EC-BE63-E530-89EC-3774C59A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2799E-8E1F-1E69-A75A-47CAED51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0992-CEF3-D796-A57F-663A00B4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343D-F911-82E2-88A2-04702893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F9667-50BC-ABC2-5259-85094CBE9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11F3D-31D8-B345-F3C8-1B47135B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0EA2D-91A1-6A8B-6479-142C6336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49781-79A6-4BE1-E14A-BDC9FBC5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9912-E7FB-9C99-6BA8-CACB1E8E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F7C7E-3B6D-371A-E284-11A111BB8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22DD3-4F62-AB1A-F4D0-DF0D260AA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8EEFA-12B7-3414-34A1-592A4CA3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5AEAD-C204-CFF8-F8AE-F3536379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DA1B-7987-BC4C-9037-0614B24E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7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C7A9C-EC4D-FBBF-F6B7-50F836E4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063F5-77CC-762A-6A41-1EB31845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A5F4-6D27-79F8-3A14-E4D6DECB0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F4FD-6617-4219-9A0C-13F1B90BCBC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CB21C-C741-3E76-45B2-EA079FC09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5E8E-B03E-C42D-270C-591FD60DB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322C-2031-4615-9123-D0890C489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6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130C1-7F18-6013-8563-D8B085990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Brand management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7496B-8616-B3B7-2EDB-57BA5C2CB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Carol Luca Gasan</a:t>
            </a:r>
            <a:br>
              <a:rPr lang="en-US" dirty="0"/>
            </a:br>
            <a:r>
              <a:rPr lang="en-US" dirty="0"/>
              <a:t>Teodora </a:t>
            </a:r>
            <a:r>
              <a:rPr lang="en-US" dirty="0" err="1"/>
              <a:t>Andreea</a:t>
            </a:r>
            <a:r>
              <a:rPr lang="en-US" dirty="0"/>
              <a:t> </a:t>
            </a:r>
            <a:r>
              <a:rPr lang="en-US" dirty="0" err="1"/>
              <a:t>Voicu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7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B8766-B50F-53C7-4F74-18CE4BE1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Manager event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74D067-6473-7CC2-FF4E-1C1A63D68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63874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75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B8766-B50F-53C7-4F74-18CE4BE1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Feedback event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74D067-6473-7CC2-FF4E-1C1A63D68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61267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31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82761-116F-115F-4E5C-DC114A55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Behind logic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C1E0CD20-9F2B-8A02-FD58-32669C1A2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34" y="154172"/>
            <a:ext cx="8121299" cy="65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AB228A-2F17-8B80-A632-3F62D2363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384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9857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E9FBF-4414-2359-9FD6-0998DD29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14DC-BA4E-AB9D-86B2-C4806766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develops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couple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o-R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merchandise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3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4E130-273E-92FC-FC85-0032B073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Type of entities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6F4B0-9513-087F-9B35-01A9EBC75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8" r="25921" b="-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1E3B4E-C4E6-1B32-83DE-5E751F981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037918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586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D0195-7195-A10F-4275-D2DAF6B8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12D5-E79A-413B-5C58-61E23FE55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struct time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int hour;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int minute;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int second;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typedef struct time </a:t>
            </a:r>
            <a:r>
              <a:rPr lang="en-US" b="0" err="1">
                <a:effectLst/>
                <a:latin typeface="Consolas" panose="020B0609020204030204" pitchFamily="49" charset="0"/>
              </a:rPr>
              <a:t>Time</a:t>
            </a:r>
            <a:r>
              <a:rPr lang="en-US" b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8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128E-BB9A-0468-1F4E-0DFF1CA2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Store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7CCE-923B-6253-838F-6157E9EE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struct store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char *name;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int productExistence;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int *productCount;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int xCoordinate;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int yCoordinate;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typedef struct store Store;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6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C6512-4FFE-0915-4CF1-F6AEF990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A505-F1A7-CA6E-3C66-D4A3CA3F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struct event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char *name;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Time *time;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Store *store;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effectLst/>
                <a:latin typeface="Consolas" panose="020B0609020204030204" pitchFamily="49" charset="0"/>
              </a:rPr>
              <a:t>enum</a:t>
            </a:r>
            <a:r>
              <a:rPr lang="en-US" b="0"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effectLst/>
                <a:latin typeface="Consolas" panose="020B0609020204030204" pitchFamily="49" charset="0"/>
              </a:rPr>
              <a:t>eventTypes</a:t>
            </a:r>
            <a:r>
              <a:rPr lang="en-US" b="0">
                <a:effectLst/>
                <a:latin typeface="Consolas" panose="020B0609020204030204" pitchFamily="49" charset="0"/>
              </a:rPr>
              <a:t> type;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int </a:t>
            </a:r>
            <a:r>
              <a:rPr lang="en-US" b="0" err="1">
                <a:effectLst/>
                <a:latin typeface="Consolas" panose="020B0609020204030204" pitchFamily="49" charset="0"/>
              </a:rPr>
              <a:t>productExistence</a:t>
            </a:r>
            <a:r>
              <a:rPr lang="en-US" b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    int *</a:t>
            </a:r>
            <a:r>
              <a:rPr lang="en-US" b="0" err="1">
                <a:effectLst/>
                <a:latin typeface="Consolas" panose="020B0609020204030204" pitchFamily="49" charset="0"/>
              </a:rPr>
              <a:t>productCount</a:t>
            </a:r>
            <a:r>
              <a:rPr lang="en-US" b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>
                <a:effectLst/>
                <a:latin typeface="Consolas" panose="020B0609020204030204" pitchFamily="49" charset="0"/>
              </a:rPr>
              <a:t>typedef struct event </a:t>
            </a:r>
            <a:r>
              <a:rPr lang="en-US" b="0" err="1">
                <a:effectLst/>
                <a:latin typeface="Consolas" panose="020B0609020204030204" pitchFamily="49" charset="0"/>
              </a:rPr>
              <a:t>Event</a:t>
            </a:r>
            <a:r>
              <a:rPr lang="en-US" b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8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A69E090B-1DB7-AB0E-2753-EBA0C2D44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6275C-89E8-1207-EC81-0F8E08D3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Event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A52-B97E-F704-6A74-556DAA95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enum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eventTypes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Client = 1,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Manager = 2,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StockUpdate</a:t>
            </a:r>
            <a:r>
              <a:rPr lang="en-US" b="0" dirty="0">
                <a:effectLst/>
                <a:latin typeface="Consolas" panose="020B0609020204030204" pitchFamily="49" charset="0"/>
              </a:rPr>
              <a:t> = 3,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Feedback = 4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5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B8766-B50F-53C7-4F74-18CE4BE1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Client event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74D067-6473-7CC2-FF4E-1C1A63D68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36974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15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B8766-B50F-53C7-4F74-18CE4BE1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290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StockUpdate event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74D067-6473-7CC2-FF4E-1C1A63D68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036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02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266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Brand management</vt:lpstr>
      <vt:lpstr>Project description</vt:lpstr>
      <vt:lpstr>Type of entities</vt:lpstr>
      <vt:lpstr>Time</vt:lpstr>
      <vt:lpstr>Store</vt:lpstr>
      <vt:lpstr>Event</vt:lpstr>
      <vt:lpstr>Event types</vt:lpstr>
      <vt:lpstr>Client event</vt:lpstr>
      <vt:lpstr>StockUpdate event</vt:lpstr>
      <vt:lpstr>Manager event</vt:lpstr>
      <vt:lpstr>Feedback event</vt:lpstr>
      <vt:lpstr>Behind logic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management</dc:title>
  <dc:creator>Carol-Luca Gasan</dc:creator>
  <cp:lastModifiedBy>Carol-Luca Gasan</cp:lastModifiedBy>
  <cp:revision>4</cp:revision>
  <dcterms:created xsi:type="dcterms:W3CDTF">2023-05-25T09:42:12Z</dcterms:created>
  <dcterms:modified xsi:type="dcterms:W3CDTF">2023-05-25T10:35:04Z</dcterms:modified>
</cp:coreProperties>
</file>