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314" r:id="rId3"/>
    <p:sldId id="321" r:id="rId4"/>
    <p:sldId id="315" r:id="rId5"/>
    <p:sldId id="316" r:id="rId6"/>
    <p:sldId id="317" r:id="rId7"/>
    <p:sldId id="318" r:id="rId8"/>
    <p:sldId id="319" r:id="rId9"/>
    <p:sldId id="320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tamaran" panose="020B0604020202020204" charset="0"/>
      <p:regular r:id="rId13"/>
      <p:bold r:id="rId14"/>
    </p:embeddedFont>
    <p:embeddedFont>
      <p:font typeface="Catamaran Light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BE6"/>
    <a:srgbClr val="FAB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8D1520-E639-4ADA-9DBF-3964284B295E}">
  <a:tblStyle styleId="{5D8D1520-E639-4ADA-9DBF-3964284B29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8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af281b3d73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af281b3d73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40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af281b3d73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af281b3d73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40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a5cc151e4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a5cc151e4a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26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a5cc151e4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a5cc151e4a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2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a5cc151e4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a5cc151e4a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02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a5cc151e4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a5cc151e4a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38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a5cc151e4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a5cc151e4a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13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a5cc151e4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a5cc151e4a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24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62425" y="53999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427425" y="181514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19975" y="4033924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88150" y="451579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03775" y="49614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808925" y="4213199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567225" y="361674"/>
            <a:ext cx="87708" cy="87708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491976" y="795613"/>
            <a:ext cx="452600" cy="105075"/>
          </a:xfrm>
          <a:custGeom>
            <a:avLst/>
            <a:gdLst/>
            <a:ahLst/>
            <a:cxnLst/>
            <a:rect l="l" t="t" r="r" b="b"/>
            <a:pathLst>
              <a:path w="18104" h="4203" extrusionOk="0">
                <a:moveTo>
                  <a:pt x="1110" y="1"/>
                </a:moveTo>
                <a:lnTo>
                  <a:pt x="1" y="1110"/>
                </a:lnTo>
                <a:lnTo>
                  <a:pt x="3093" y="4202"/>
                </a:lnTo>
                <a:lnTo>
                  <a:pt x="5077" y="2203"/>
                </a:lnTo>
                <a:lnTo>
                  <a:pt x="7076" y="4202"/>
                </a:lnTo>
                <a:lnTo>
                  <a:pt x="9060" y="2219"/>
                </a:lnTo>
                <a:lnTo>
                  <a:pt x="11059" y="4202"/>
                </a:lnTo>
                <a:lnTo>
                  <a:pt x="13043" y="2219"/>
                </a:lnTo>
                <a:lnTo>
                  <a:pt x="15011" y="4202"/>
                </a:lnTo>
                <a:lnTo>
                  <a:pt x="18103" y="1110"/>
                </a:lnTo>
                <a:lnTo>
                  <a:pt x="16994" y="1"/>
                </a:lnTo>
                <a:lnTo>
                  <a:pt x="15011" y="2000"/>
                </a:lnTo>
                <a:lnTo>
                  <a:pt x="14136" y="1125"/>
                </a:lnTo>
                <a:lnTo>
                  <a:pt x="14152" y="1110"/>
                </a:lnTo>
                <a:lnTo>
                  <a:pt x="13043" y="1"/>
                </a:lnTo>
                <a:lnTo>
                  <a:pt x="13043" y="16"/>
                </a:lnTo>
                <a:lnTo>
                  <a:pt x="13027" y="1"/>
                </a:lnTo>
                <a:lnTo>
                  <a:pt x="11918" y="1110"/>
                </a:lnTo>
                <a:lnTo>
                  <a:pt x="11934" y="1125"/>
                </a:lnTo>
                <a:lnTo>
                  <a:pt x="11059" y="2000"/>
                </a:lnTo>
                <a:lnTo>
                  <a:pt x="9075" y="1"/>
                </a:lnTo>
                <a:lnTo>
                  <a:pt x="9060" y="16"/>
                </a:lnTo>
                <a:lnTo>
                  <a:pt x="9060" y="1"/>
                </a:lnTo>
                <a:lnTo>
                  <a:pt x="7076" y="2000"/>
                </a:lnTo>
                <a:lnTo>
                  <a:pt x="5093" y="1"/>
                </a:lnTo>
                <a:lnTo>
                  <a:pt x="5077" y="16"/>
                </a:lnTo>
                <a:lnTo>
                  <a:pt x="5077" y="1"/>
                </a:lnTo>
                <a:lnTo>
                  <a:pt x="3093" y="2000"/>
                </a:lnTo>
                <a:lnTo>
                  <a:pt x="11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25" y="4878000"/>
            <a:ext cx="9144000" cy="26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43000" y="1083873"/>
            <a:ext cx="3269400" cy="208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43000" y="3164763"/>
            <a:ext cx="3269400" cy="43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0" y="0"/>
            <a:ext cx="720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048750" y="4596425"/>
            <a:ext cx="830197" cy="414323"/>
          </a:xfrm>
          <a:custGeom>
            <a:avLst/>
            <a:gdLst/>
            <a:ahLst/>
            <a:cxnLst/>
            <a:rect l="l" t="t" r="r" b="b"/>
            <a:pathLst>
              <a:path w="16589" h="8279" extrusionOk="0">
                <a:moveTo>
                  <a:pt x="8263" y="0"/>
                </a:moveTo>
                <a:lnTo>
                  <a:pt x="1" y="8279"/>
                </a:lnTo>
                <a:lnTo>
                  <a:pt x="16589" y="8279"/>
                </a:lnTo>
                <a:lnTo>
                  <a:pt x="82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1732724" y="4596425"/>
            <a:ext cx="823941" cy="414323"/>
          </a:xfrm>
          <a:custGeom>
            <a:avLst/>
            <a:gdLst/>
            <a:ahLst/>
            <a:cxnLst/>
            <a:rect l="l" t="t" r="r" b="b"/>
            <a:pathLst>
              <a:path w="16464" h="8279" extrusionOk="0">
                <a:moveTo>
                  <a:pt x="8279" y="0"/>
                </a:moveTo>
                <a:lnTo>
                  <a:pt x="1" y="8279"/>
                </a:lnTo>
                <a:lnTo>
                  <a:pt x="16464" y="8279"/>
                </a:lnTo>
                <a:lnTo>
                  <a:pt x="82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1116038" y="1802196"/>
            <a:ext cx="87703" cy="87703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195438" y="1170788"/>
            <a:ext cx="230640" cy="241402"/>
          </a:xfrm>
          <a:custGeom>
            <a:avLst/>
            <a:gdLst/>
            <a:ahLst/>
            <a:cxnLst/>
            <a:rect l="l" t="t" r="r" b="b"/>
            <a:pathLst>
              <a:path w="5015" h="5249" extrusionOk="0">
                <a:moveTo>
                  <a:pt x="3218" y="0"/>
                </a:moveTo>
                <a:lnTo>
                  <a:pt x="3218" y="0"/>
                </a:lnTo>
                <a:cubicBezTo>
                  <a:pt x="3468" y="406"/>
                  <a:pt x="3624" y="891"/>
                  <a:pt x="3624" y="1406"/>
                </a:cubicBezTo>
                <a:cubicBezTo>
                  <a:pt x="3624" y="2906"/>
                  <a:pt x="2406" y="4124"/>
                  <a:pt x="906" y="4124"/>
                </a:cubicBezTo>
                <a:cubicBezTo>
                  <a:pt x="594" y="4124"/>
                  <a:pt x="282" y="4061"/>
                  <a:pt x="0" y="3952"/>
                </a:cubicBezTo>
                <a:lnTo>
                  <a:pt x="0" y="3952"/>
                </a:lnTo>
                <a:cubicBezTo>
                  <a:pt x="469" y="4733"/>
                  <a:pt x="1328" y="5249"/>
                  <a:pt x="2312" y="5249"/>
                </a:cubicBezTo>
                <a:cubicBezTo>
                  <a:pt x="3812" y="5249"/>
                  <a:pt x="5014" y="4046"/>
                  <a:pt x="5014" y="2546"/>
                </a:cubicBezTo>
                <a:cubicBezTo>
                  <a:pt x="5014" y="1375"/>
                  <a:pt x="4265" y="375"/>
                  <a:pt x="32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8236150" y="1640946"/>
            <a:ext cx="87703" cy="87703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651888" y="3334896"/>
            <a:ext cx="87703" cy="87703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851500" y="3475596"/>
            <a:ext cx="87703" cy="87703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143688" y="4316546"/>
            <a:ext cx="87703" cy="87703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25" y="4878000"/>
            <a:ext cx="9144000" cy="26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0" y="0"/>
            <a:ext cx="720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909400" y="2340750"/>
            <a:ext cx="4045200" cy="9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2909400" y="3246750"/>
            <a:ext cx="4045200" cy="54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2909400" y="1351350"/>
            <a:ext cx="40452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/>
          <p:nvPr/>
        </p:nvSpPr>
        <p:spPr>
          <a:xfrm>
            <a:off x="1686163" y="375696"/>
            <a:ext cx="87703" cy="87703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8155775" y="2140896"/>
            <a:ext cx="87703" cy="87703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1542813" y="2839321"/>
            <a:ext cx="87703" cy="87703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8851500" y="3475596"/>
            <a:ext cx="87703" cy="87703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1143688" y="3792146"/>
            <a:ext cx="87703" cy="87703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6333400" y="417763"/>
            <a:ext cx="452600" cy="105075"/>
          </a:xfrm>
          <a:custGeom>
            <a:avLst/>
            <a:gdLst/>
            <a:ahLst/>
            <a:cxnLst/>
            <a:rect l="l" t="t" r="r" b="b"/>
            <a:pathLst>
              <a:path w="18104" h="4203" extrusionOk="0">
                <a:moveTo>
                  <a:pt x="1110" y="1"/>
                </a:moveTo>
                <a:lnTo>
                  <a:pt x="1" y="1110"/>
                </a:lnTo>
                <a:lnTo>
                  <a:pt x="3093" y="4202"/>
                </a:lnTo>
                <a:lnTo>
                  <a:pt x="5077" y="2203"/>
                </a:lnTo>
                <a:lnTo>
                  <a:pt x="7076" y="4202"/>
                </a:lnTo>
                <a:lnTo>
                  <a:pt x="9060" y="2219"/>
                </a:lnTo>
                <a:lnTo>
                  <a:pt x="11059" y="4202"/>
                </a:lnTo>
                <a:lnTo>
                  <a:pt x="13043" y="2219"/>
                </a:lnTo>
                <a:lnTo>
                  <a:pt x="15011" y="4202"/>
                </a:lnTo>
                <a:lnTo>
                  <a:pt x="18103" y="1110"/>
                </a:lnTo>
                <a:lnTo>
                  <a:pt x="16994" y="1"/>
                </a:lnTo>
                <a:lnTo>
                  <a:pt x="15011" y="2000"/>
                </a:lnTo>
                <a:lnTo>
                  <a:pt x="14136" y="1125"/>
                </a:lnTo>
                <a:lnTo>
                  <a:pt x="14152" y="1110"/>
                </a:lnTo>
                <a:lnTo>
                  <a:pt x="13043" y="1"/>
                </a:lnTo>
                <a:lnTo>
                  <a:pt x="13043" y="16"/>
                </a:lnTo>
                <a:lnTo>
                  <a:pt x="13027" y="1"/>
                </a:lnTo>
                <a:lnTo>
                  <a:pt x="11918" y="1110"/>
                </a:lnTo>
                <a:lnTo>
                  <a:pt x="11934" y="1125"/>
                </a:lnTo>
                <a:lnTo>
                  <a:pt x="11059" y="2000"/>
                </a:lnTo>
                <a:lnTo>
                  <a:pt x="9075" y="1"/>
                </a:lnTo>
                <a:lnTo>
                  <a:pt x="9060" y="16"/>
                </a:lnTo>
                <a:lnTo>
                  <a:pt x="9060" y="1"/>
                </a:lnTo>
                <a:lnTo>
                  <a:pt x="7076" y="2000"/>
                </a:lnTo>
                <a:lnTo>
                  <a:pt x="5093" y="1"/>
                </a:lnTo>
                <a:lnTo>
                  <a:pt x="5077" y="16"/>
                </a:lnTo>
                <a:lnTo>
                  <a:pt x="5077" y="1"/>
                </a:lnTo>
                <a:lnTo>
                  <a:pt x="3093" y="2000"/>
                </a:lnTo>
                <a:lnTo>
                  <a:pt x="11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2355225" y="4603488"/>
            <a:ext cx="452600" cy="105075"/>
          </a:xfrm>
          <a:custGeom>
            <a:avLst/>
            <a:gdLst/>
            <a:ahLst/>
            <a:cxnLst/>
            <a:rect l="l" t="t" r="r" b="b"/>
            <a:pathLst>
              <a:path w="18104" h="4203" extrusionOk="0">
                <a:moveTo>
                  <a:pt x="1110" y="1"/>
                </a:moveTo>
                <a:lnTo>
                  <a:pt x="1" y="1110"/>
                </a:lnTo>
                <a:lnTo>
                  <a:pt x="3093" y="4202"/>
                </a:lnTo>
                <a:lnTo>
                  <a:pt x="5077" y="2203"/>
                </a:lnTo>
                <a:lnTo>
                  <a:pt x="7076" y="4202"/>
                </a:lnTo>
                <a:lnTo>
                  <a:pt x="9060" y="2219"/>
                </a:lnTo>
                <a:lnTo>
                  <a:pt x="11059" y="4202"/>
                </a:lnTo>
                <a:lnTo>
                  <a:pt x="13043" y="2219"/>
                </a:lnTo>
                <a:lnTo>
                  <a:pt x="15011" y="4202"/>
                </a:lnTo>
                <a:lnTo>
                  <a:pt x="18103" y="1110"/>
                </a:lnTo>
                <a:lnTo>
                  <a:pt x="16994" y="1"/>
                </a:lnTo>
                <a:lnTo>
                  <a:pt x="15011" y="2000"/>
                </a:lnTo>
                <a:lnTo>
                  <a:pt x="14136" y="1125"/>
                </a:lnTo>
                <a:lnTo>
                  <a:pt x="14152" y="1110"/>
                </a:lnTo>
                <a:lnTo>
                  <a:pt x="13043" y="1"/>
                </a:lnTo>
                <a:lnTo>
                  <a:pt x="13043" y="16"/>
                </a:lnTo>
                <a:lnTo>
                  <a:pt x="13027" y="1"/>
                </a:lnTo>
                <a:lnTo>
                  <a:pt x="11918" y="1110"/>
                </a:lnTo>
                <a:lnTo>
                  <a:pt x="11934" y="1125"/>
                </a:lnTo>
                <a:lnTo>
                  <a:pt x="11059" y="2000"/>
                </a:lnTo>
                <a:lnTo>
                  <a:pt x="9075" y="1"/>
                </a:lnTo>
                <a:lnTo>
                  <a:pt x="9060" y="16"/>
                </a:lnTo>
                <a:lnTo>
                  <a:pt x="9060" y="1"/>
                </a:lnTo>
                <a:lnTo>
                  <a:pt x="7076" y="2000"/>
                </a:lnTo>
                <a:lnTo>
                  <a:pt x="5093" y="1"/>
                </a:lnTo>
                <a:lnTo>
                  <a:pt x="5077" y="16"/>
                </a:lnTo>
                <a:lnTo>
                  <a:pt x="5077" y="1"/>
                </a:lnTo>
                <a:lnTo>
                  <a:pt x="3093" y="2000"/>
                </a:lnTo>
                <a:lnTo>
                  <a:pt x="11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8763800" y="826946"/>
            <a:ext cx="87703" cy="87703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1316988" y="1497946"/>
            <a:ext cx="87703" cy="87703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6786000" y="4559646"/>
            <a:ext cx="87703" cy="87703"/>
          </a:xfrm>
          <a:custGeom>
            <a:avLst/>
            <a:gdLst/>
            <a:ahLst/>
            <a:cxnLst/>
            <a:rect l="l" t="t" r="r" b="b"/>
            <a:pathLst>
              <a:path w="1907" h="1907" extrusionOk="0">
                <a:moveTo>
                  <a:pt x="954" y="1"/>
                </a:moveTo>
                <a:cubicBezTo>
                  <a:pt x="860" y="1"/>
                  <a:pt x="782" y="79"/>
                  <a:pt x="782" y="188"/>
                </a:cubicBezTo>
                <a:lnTo>
                  <a:pt x="782" y="766"/>
                </a:lnTo>
                <a:lnTo>
                  <a:pt x="188" y="766"/>
                </a:lnTo>
                <a:cubicBezTo>
                  <a:pt x="95" y="766"/>
                  <a:pt x="1" y="860"/>
                  <a:pt x="1" y="953"/>
                </a:cubicBezTo>
                <a:cubicBezTo>
                  <a:pt x="1" y="1063"/>
                  <a:pt x="95" y="1141"/>
                  <a:pt x="188" y="1141"/>
                </a:cubicBezTo>
                <a:lnTo>
                  <a:pt x="782" y="1141"/>
                </a:lnTo>
                <a:lnTo>
                  <a:pt x="782" y="1719"/>
                </a:lnTo>
                <a:cubicBezTo>
                  <a:pt x="782" y="1828"/>
                  <a:pt x="860" y="1906"/>
                  <a:pt x="954" y="1906"/>
                </a:cubicBezTo>
                <a:cubicBezTo>
                  <a:pt x="1063" y="1906"/>
                  <a:pt x="1141" y="1828"/>
                  <a:pt x="1141" y="1719"/>
                </a:cubicBezTo>
                <a:lnTo>
                  <a:pt x="1141" y="1141"/>
                </a:lnTo>
                <a:lnTo>
                  <a:pt x="1735" y="1141"/>
                </a:lnTo>
                <a:cubicBezTo>
                  <a:pt x="1828" y="1141"/>
                  <a:pt x="1906" y="1063"/>
                  <a:pt x="1906" y="953"/>
                </a:cubicBezTo>
                <a:cubicBezTo>
                  <a:pt x="1906" y="860"/>
                  <a:pt x="1828" y="766"/>
                  <a:pt x="1735" y="766"/>
                </a:cubicBezTo>
                <a:lnTo>
                  <a:pt x="1141" y="766"/>
                </a:lnTo>
                <a:lnTo>
                  <a:pt x="1141" y="188"/>
                </a:lnTo>
                <a:cubicBezTo>
                  <a:pt x="1141" y="79"/>
                  <a:pt x="1063" y="1"/>
                  <a:pt x="9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125" y="4878000"/>
            <a:ext cx="9144000" cy="26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0" y="0"/>
            <a:ext cx="720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2909400" y="2340750"/>
            <a:ext cx="4045200" cy="9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ubTitle" idx="1"/>
          </p:nvPr>
        </p:nvSpPr>
        <p:spPr>
          <a:xfrm>
            <a:off x="2909400" y="3246750"/>
            <a:ext cx="4045200" cy="54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 idx="2" hasCustomPrompt="1"/>
          </p:nvPr>
        </p:nvSpPr>
        <p:spPr>
          <a:xfrm>
            <a:off x="2909400" y="1351350"/>
            <a:ext cx="40452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48250" y="417775"/>
            <a:ext cx="697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48250" y="1152475"/>
            <a:ext cx="69759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●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○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■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●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○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■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●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○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Catamaran Light"/>
              <a:buChar char="■"/>
              <a:defRPr sz="1600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9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30B07Gq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bit.ly/2Tynxth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9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>
            <a:spLocks noGrp="1"/>
          </p:cNvSpPr>
          <p:nvPr>
            <p:ph type="ctrTitle"/>
          </p:nvPr>
        </p:nvSpPr>
        <p:spPr>
          <a:xfrm>
            <a:off x="1142999" y="1083873"/>
            <a:ext cx="4373555" cy="208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dirty="0">
                <a:solidFill>
                  <a:schemeClr val="accent1"/>
                </a:solidFill>
              </a:rPr>
              <a:t>boardgame</a:t>
            </a:r>
            <a:r>
              <a:rPr lang="en" sz="7700" dirty="0">
                <a:solidFill>
                  <a:schemeClr val="dk2"/>
                </a:solidFill>
              </a:rPr>
              <a:t> geek</a:t>
            </a:r>
            <a:r>
              <a:rPr lang="en" sz="7700" dirty="0">
                <a:solidFill>
                  <a:schemeClr val="lt1"/>
                </a:solidFill>
              </a:rPr>
              <a:t> </a:t>
            </a:r>
            <a:r>
              <a:rPr lang="en" sz="8200" dirty="0"/>
              <a:t>análise</a:t>
            </a:r>
            <a:r>
              <a:rPr lang="en" sz="7900" dirty="0">
                <a:solidFill>
                  <a:schemeClr val="lt1"/>
                </a:solidFill>
              </a:rPr>
              <a:t> </a:t>
            </a:r>
            <a:endParaRPr sz="7900" dirty="0">
              <a:solidFill>
                <a:schemeClr val="lt1"/>
              </a:solidFill>
            </a:endParaRPr>
          </a:p>
        </p:txBody>
      </p:sp>
      <p:sp>
        <p:nvSpPr>
          <p:cNvPr id="351" name="Google Shape;351;p26"/>
          <p:cNvSpPr txBox="1">
            <a:spLocks noGrp="1"/>
          </p:cNvSpPr>
          <p:nvPr>
            <p:ph type="subTitle" idx="1"/>
          </p:nvPr>
        </p:nvSpPr>
        <p:spPr>
          <a:xfrm>
            <a:off x="1627544" y="3158132"/>
            <a:ext cx="3269400" cy="43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Aqui o jogo começa</a:t>
            </a:r>
            <a:endParaRPr dirty="0"/>
          </a:p>
        </p:txBody>
      </p:sp>
      <p:grpSp>
        <p:nvGrpSpPr>
          <p:cNvPr id="352" name="Google Shape;352;p26"/>
          <p:cNvGrpSpPr/>
          <p:nvPr/>
        </p:nvGrpSpPr>
        <p:grpSpPr>
          <a:xfrm>
            <a:off x="5516554" y="855586"/>
            <a:ext cx="3269400" cy="2808450"/>
            <a:chOff x="4932000" y="1026250"/>
            <a:chExt cx="3492015" cy="3323752"/>
          </a:xfrm>
        </p:grpSpPr>
        <p:sp>
          <p:nvSpPr>
            <p:cNvPr id="353" name="Google Shape;353;p26"/>
            <p:cNvSpPr/>
            <p:nvPr/>
          </p:nvSpPr>
          <p:spPr>
            <a:xfrm flipH="1">
              <a:off x="5117279" y="1026250"/>
              <a:ext cx="3306736" cy="3323752"/>
            </a:xfrm>
            <a:custGeom>
              <a:avLst/>
              <a:gdLst/>
              <a:ahLst/>
              <a:cxnLst/>
              <a:rect l="l" t="t" r="r" b="b"/>
              <a:pathLst>
                <a:path w="123007" h="123640" extrusionOk="0">
                  <a:moveTo>
                    <a:pt x="68823" y="1"/>
                  </a:moveTo>
                  <a:cubicBezTo>
                    <a:pt x="61895" y="1"/>
                    <a:pt x="54915" y="1324"/>
                    <a:pt x="48328" y="3500"/>
                  </a:cubicBezTo>
                  <a:cubicBezTo>
                    <a:pt x="34376" y="8137"/>
                    <a:pt x="21654" y="16645"/>
                    <a:pt x="12360" y="28016"/>
                  </a:cubicBezTo>
                  <a:cubicBezTo>
                    <a:pt x="8045" y="33298"/>
                    <a:pt x="4416" y="39246"/>
                    <a:pt x="2581" y="45819"/>
                  </a:cubicBezTo>
                  <a:cubicBezTo>
                    <a:pt x="424" y="53621"/>
                    <a:pt x="1" y="61867"/>
                    <a:pt x="1311" y="69851"/>
                  </a:cubicBezTo>
                  <a:cubicBezTo>
                    <a:pt x="4980" y="92250"/>
                    <a:pt x="21634" y="111767"/>
                    <a:pt x="42824" y="119589"/>
                  </a:cubicBezTo>
                  <a:cubicBezTo>
                    <a:pt x="49781" y="122152"/>
                    <a:pt x="56749" y="123640"/>
                    <a:pt x="63677" y="123640"/>
                  </a:cubicBezTo>
                  <a:cubicBezTo>
                    <a:pt x="69719" y="123640"/>
                    <a:pt x="75730" y="122508"/>
                    <a:pt x="81675" y="119972"/>
                  </a:cubicBezTo>
                  <a:cubicBezTo>
                    <a:pt x="94074" y="114690"/>
                    <a:pt x="105304" y="106343"/>
                    <a:pt x="112966" y="95174"/>
                  </a:cubicBezTo>
                  <a:cubicBezTo>
                    <a:pt x="119962" y="84952"/>
                    <a:pt x="123006" y="73238"/>
                    <a:pt x="122825" y="61464"/>
                  </a:cubicBezTo>
                  <a:cubicBezTo>
                    <a:pt x="122603" y="48682"/>
                    <a:pt x="118530" y="35859"/>
                    <a:pt x="111555" y="24911"/>
                  </a:cubicBezTo>
                  <a:cubicBezTo>
                    <a:pt x="104720" y="14165"/>
                    <a:pt x="94397" y="5314"/>
                    <a:pt x="82139" y="1806"/>
                  </a:cubicBezTo>
                  <a:cubicBezTo>
                    <a:pt x="77803" y="560"/>
                    <a:pt x="73324" y="1"/>
                    <a:pt x="68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 flipH="1">
              <a:off x="7083641" y="2603513"/>
              <a:ext cx="795695" cy="590447"/>
            </a:xfrm>
            <a:custGeom>
              <a:avLst/>
              <a:gdLst/>
              <a:ahLst/>
              <a:cxnLst/>
              <a:rect l="l" t="t" r="r" b="b"/>
              <a:pathLst>
                <a:path w="29599" h="21964" extrusionOk="0">
                  <a:moveTo>
                    <a:pt x="12136" y="1"/>
                  </a:moveTo>
                  <a:cubicBezTo>
                    <a:pt x="8198" y="1"/>
                    <a:pt x="4053" y="763"/>
                    <a:pt x="1" y="1681"/>
                  </a:cubicBezTo>
                  <a:lnTo>
                    <a:pt x="243" y="2649"/>
                  </a:lnTo>
                  <a:cubicBezTo>
                    <a:pt x="4206" y="1748"/>
                    <a:pt x="8263" y="1005"/>
                    <a:pt x="12099" y="1005"/>
                  </a:cubicBezTo>
                  <a:cubicBezTo>
                    <a:pt x="15132" y="1005"/>
                    <a:pt x="18027" y="1469"/>
                    <a:pt x="20626" y="2689"/>
                  </a:cubicBezTo>
                  <a:cubicBezTo>
                    <a:pt x="24376" y="4463"/>
                    <a:pt x="27058" y="7750"/>
                    <a:pt x="27824" y="11480"/>
                  </a:cubicBezTo>
                  <a:cubicBezTo>
                    <a:pt x="28550" y="15028"/>
                    <a:pt x="27824" y="18193"/>
                    <a:pt x="25586" y="21379"/>
                  </a:cubicBezTo>
                  <a:lnTo>
                    <a:pt x="26413" y="21963"/>
                  </a:lnTo>
                  <a:cubicBezTo>
                    <a:pt x="28832" y="18516"/>
                    <a:pt x="29598" y="15129"/>
                    <a:pt x="28812" y="11278"/>
                  </a:cubicBezTo>
                  <a:cubicBezTo>
                    <a:pt x="27985" y="7225"/>
                    <a:pt x="25082" y="3677"/>
                    <a:pt x="21050" y="1782"/>
                  </a:cubicBezTo>
                  <a:cubicBezTo>
                    <a:pt x="18314" y="490"/>
                    <a:pt x="15291" y="1"/>
                    <a:pt x="12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 flipH="1">
              <a:off x="7357891" y="3600935"/>
              <a:ext cx="701364" cy="260733"/>
            </a:xfrm>
            <a:custGeom>
              <a:avLst/>
              <a:gdLst/>
              <a:ahLst/>
              <a:cxnLst/>
              <a:rect l="l" t="t" r="r" b="b"/>
              <a:pathLst>
                <a:path w="26090" h="9699" extrusionOk="0">
                  <a:moveTo>
                    <a:pt x="101" y="1"/>
                  </a:moveTo>
                  <a:lnTo>
                    <a:pt x="0" y="323"/>
                  </a:lnTo>
                  <a:cubicBezTo>
                    <a:pt x="303" y="424"/>
                    <a:pt x="25726" y="9598"/>
                    <a:pt x="25989" y="9698"/>
                  </a:cubicBezTo>
                  <a:lnTo>
                    <a:pt x="26089" y="9376"/>
                  </a:lnTo>
                  <a:cubicBezTo>
                    <a:pt x="25041" y="8993"/>
                    <a:pt x="424" y="122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 flipH="1">
              <a:off x="7403428" y="3569511"/>
              <a:ext cx="742011" cy="303530"/>
            </a:xfrm>
            <a:custGeom>
              <a:avLst/>
              <a:gdLst/>
              <a:ahLst/>
              <a:cxnLst/>
              <a:rect l="l" t="t" r="r" b="b"/>
              <a:pathLst>
                <a:path w="27602" h="11291" extrusionOk="0">
                  <a:moveTo>
                    <a:pt x="27481" y="0"/>
                  </a:moveTo>
                  <a:lnTo>
                    <a:pt x="1" y="10968"/>
                  </a:lnTo>
                  <a:lnTo>
                    <a:pt x="122" y="11291"/>
                  </a:lnTo>
                  <a:lnTo>
                    <a:pt x="27602" y="323"/>
                  </a:lnTo>
                  <a:lnTo>
                    <a:pt x="274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 flipH="1">
              <a:off x="7334581" y="3340263"/>
              <a:ext cx="844998" cy="641201"/>
            </a:xfrm>
            <a:custGeom>
              <a:avLst/>
              <a:gdLst/>
              <a:ahLst/>
              <a:cxnLst/>
              <a:rect l="l" t="t" r="r" b="b"/>
              <a:pathLst>
                <a:path w="31433" h="23852" extrusionOk="0">
                  <a:moveTo>
                    <a:pt x="7501" y="0"/>
                  </a:moveTo>
                  <a:lnTo>
                    <a:pt x="0" y="23448"/>
                  </a:lnTo>
                  <a:lnTo>
                    <a:pt x="323" y="23549"/>
                  </a:lnTo>
                  <a:lnTo>
                    <a:pt x="7722" y="343"/>
                  </a:lnTo>
                  <a:lnTo>
                    <a:pt x="27279" y="1613"/>
                  </a:lnTo>
                  <a:lnTo>
                    <a:pt x="31090" y="23851"/>
                  </a:lnTo>
                  <a:lnTo>
                    <a:pt x="31432" y="23791"/>
                  </a:lnTo>
                  <a:lnTo>
                    <a:pt x="27561" y="1290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 flipH="1">
              <a:off x="6904243" y="2343996"/>
              <a:ext cx="1379932" cy="1210627"/>
            </a:xfrm>
            <a:custGeom>
              <a:avLst/>
              <a:gdLst/>
              <a:ahLst/>
              <a:cxnLst/>
              <a:rect l="l" t="t" r="r" b="b"/>
              <a:pathLst>
                <a:path w="51332" h="45034" extrusionOk="0">
                  <a:moveTo>
                    <a:pt x="10358" y="0"/>
                  </a:moveTo>
                  <a:cubicBezTo>
                    <a:pt x="9414" y="0"/>
                    <a:pt x="8482" y="128"/>
                    <a:pt x="7581" y="428"/>
                  </a:cubicBezTo>
                  <a:cubicBezTo>
                    <a:pt x="3851" y="1678"/>
                    <a:pt x="1653" y="5629"/>
                    <a:pt x="988" y="9500"/>
                  </a:cubicBezTo>
                  <a:cubicBezTo>
                    <a:pt x="0" y="15508"/>
                    <a:pt x="686" y="22867"/>
                    <a:pt x="2561" y="28674"/>
                  </a:cubicBezTo>
                  <a:cubicBezTo>
                    <a:pt x="4355" y="34198"/>
                    <a:pt x="8892" y="40105"/>
                    <a:pt x="14537" y="42081"/>
                  </a:cubicBezTo>
                  <a:cubicBezTo>
                    <a:pt x="16956" y="42928"/>
                    <a:pt x="19436" y="43593"/>
                    <a:pt x="21956" y="44077"/>
                  </a:cubicBezTo>
                  <a:cubicBezTo>
                    <a:pt x="25270" y="44711"/>
                    <a:pt x="28652" y="45033"/>
                    <a:pt x="32030" y="45033"/>
                  </a:cubicBezTo>
                  <a:cubicBezTo>
                    <a:pt x="33812" y="45033"/>
                    <a:pt x="35592" y="44944"/>
                    <a:pt x="37360" y="44763"/>
                  </a:cubicBezTo>
                  <a:cubicBezTo>
                    <a:pt x="42581" y="44218"/>
                    <a:pt x="48509" y="42283"/>
                    <a:pt x="49981" y="36658"/>
                  </a:cubicBezTo>
                  <a:cubicBezTo>
                    <a:pt x="51332" y="31497"/>
                    <a:pt x="44497" y="30569"/>
                    <a:pt x="40989" y="29238"/>
                  </a:cubicBezTo>
                  <a:cubicBezTo>
                    <a:pt x="35666" y="27242"/>
                    <a:pt x="31029" y="23412"/>
                    <a:pt x="28085" y="18553"/>
                  </a:cubicBezTo>
                  <a:cubicBezTo>
                    <a:pt x="25968" y="15085"/>
                    <a:pt x="24739" y="11214"/>
                    <a:pt x="23065" y="7545"/>
                  </a:cubicBezTo>
                  <a:cubicBezTo>
                    <a:pt x="21492" y="4117"/>
                    <a:pt x="19456" y="2363"/>
                    <a:pt x="15867" y="1113"/>
                  </a:cubicBezTo>
                  <a:cubicBezTo>
                    <a:pt x="14093" y="486"/>
                    <a:pt x="12204" y="0"/>
                    <a:pt x="10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 flipH="1">
              <a:off x="7448938" y="2940396"/>
              <a:ext cx="795131" cy="590662"/>
            </a:xfrm>
            <a:custGeom>
              <a:avLst/>
              <a:gdLst/>
              <a:ahLst/>
              <a:cxnLst/>
              <a:rect l="l" t="t" r="r" b="b"/>
              <a:pathLst>
                <a:path w="29578" h="21972" extrusionOk="0">
                  <a:moveTo>
                    <a:pt x="12092" y="1"/>
                  </a:moveTo>
                  <a:cubicBezTo>
                    <a:pt x="8167" y="1"/>
                    <a:pt x="4037" y="755"/>
                    <a:pt x="0" y="1669"/>
                  </a:cubicBezTo>
                  <a:lnTo>
                    <a:pt x="222" y="2657"/>
                  </a:lnTo>
                  <a:cubicBezTo>
                    <a:pt x="4196" y="1757"/>
                    <a:pt x="8259" y="1013"/>
                    <a:pt x="12093" y="1013"/>
                  </a:cubicBezTo>
                  <a:cubicBezTo>
                    <a:pt x="15125" y="1013"/>
                    <a:pt x="18015" y="1478"/>
                    <a:pt x="20605" y="2698"/>
                  </a:cubicBezTo>
                  <a:cubicBezTo>
                    <a:pt x="24355" y="4452"/>
                    <a:pt x="27057" y="7738"/>
                    <a:pt x="27803" y="11488"/>
                  </a:cubicBezTo>
                  <a:cubicBezTo>
                    <a:pt x="28529" y="15036"/>
                    <a:pt x="27823" y="18182"/>
                    <a:pt x="25585" y="21387"/>
                  </a:cubicBezTo>
                  <a:lnTo>
                    <a:pt x="26392" y="21972"/>
                  </a:lnTo>
                  <a:cubicBezTo>
                    <a:pt x="28811" y="18524"/>
                    <a:pt x="29577" y="15117"/>
                    <a:pt x="28791" y="11286"/>
                  </a:cubicBezTo>
                  <a:cubicBezTo>
                    <a:pt x="27984" y="7234"/>
                    <a:pt x="25081" y="3685"/>
                    <a:pt x="21049" y="1790"/>
                  </a:cubicBezTo>
                  <a:cubicBezTo>
                    <a:pt x="18301" y="493"/>
                    <a:pt x="15263" y="1"/>
                    <a:pt x="1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 flipH="1">
              <a:off x="7305868" y="2515905"/>
              <a:ext cx="978308" cy="1038552"/>
            </a:xfrm>
            <a:custGeom>
              <a:avLst/>
              <a:gdLst/>
              <a:ahLst/>
              <a:cxnLst/>
              <a:rect l="l" t="t" r="r" b="b"/>
              <a:pathLst>
                <a:path w="36392" h="38633" extrusionOk="0">
                  <a:moveTo>
                    <a:pt x="1875" y="0"/>
                  </a:moveTo>
                  <a:cubicBezTo>
                    <a:pt x="1472" y="988"/>
                    <a:pt x="1170" y="2057"/>
                    <a:pt x="988" y="3105"/>
                  </a:cubicBezTo>
                  <a:cubicBezTo>
                    <a:pt x="0" y="9113"/>
                    <a:pt x="686" y="16472"/>
                    <a:pt x="2561" y="22279"/>
                  </a:cubicBezTo>
                  <a:cubicBezTo>
                    <a:pt x="4355" y="27803"/>
                    <a:pt x="8892" y="33710"/>
                    <a:pt x="14537" y="35686"/>
                  </a:cubicBezTo>
                  <a:cubicBezTo>
                    <a:pt x="16956" y="36533"/>
                    <a:pt x="19436" y="37198"/>
                    <a:pt x="21956" y="37682"/>
                  </a:cubicBezTo>
                  <a:cubicBezTo>
                    <a:pt x="25266" y="38313"/>
                    <a:pt x="28624" y="38632"/>
                    <a:pt x="31984" y="38632"/>
                  </a:cubicBezTo>
                  <a:cubicBezTo>
                    <a:pt x="33454" y="38632"/>
                    <a:pt x="34925" y="38571"/>
                    <a:pt x="36392" y="38448"/>
                  </a:cubicBezTo>
                  <a:cubicBezTo>
                    <a:pt x="34235" y="37803"/>
                    <a:pt x="32158" y="37017"/>
                    <a:pt x="30142" y="36049"/>
                  </a:cubicBezTo>
                  <a:cubicBezTo>
                    <a:pt x="25968" y="34013"/>
                    <a:pt x="21916" y="31694"/>
                    <a:pt x="18367" y="28670"/>
                  </a:cubicBezTo>
                  <a:cubicBezTo>
                    <a:pt x="15081" y="25888"/>
                    <a:pt x="12138" y="22682"/>
                    <a:pt x="9799" y="19053"/>
                  </a:cubicBezTo>
                  <a:cubicBezTo>
                    <a:pt x="8650" y="17279"/>
                    <a:pt x="7742" y="15424"/>
                    <a:pt x="6835" y="13549"/>
                  </a:cubicBezTo>
                  <a:cubicBezTo>
                    <a:pt x="5988" y="11755"/>
                    <a:pt x="5141" y="9980"/>
                    <a:pt x="4355" y="8166"/>
                  </a:cubicBezTo>
                  <a:cubicBezTo>
                    <a:pt x="3266" y="5626"/>
                    <a:pt x="2198" y="2823"/>
                    <a:pt x="1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 flipH="1">
              <a:off x="5854453" y="3910157"/>
              <a:ext cx="437943" cy="296218"/>
            </a:xfrm>
            <a:custGeom>
              <a:avLst/>
              <a:gdLst/>
              <a:ahLst/>
              <a:cxnLst/>
              <a:rect l="l" t="t" r="r" b="b"/>
              <a:pathLst>
                <a:path w="16291" h="11019" extrusionOk="0">
                  <a:moveTo>
                    <a:pt x="3635" y="0"/>
                  </a:moveTo>
                  <a:cubicBezTo>
                    <a:pt x="3056" y="0"/>
                    <a:pt x="2511" y="152"/>
                    <a:pt x="2137" y="494"/>
                  </a:cubicBezTo>
                  <a:cubicBezTo>
                    <a:pt x="1694" y="897"/>
                    <a:pt x="1532" y="1522"/>
                    <a:pt x="1411" y="2107"/>
                  </a:cubicBezTo>
                  <a:cubicBezTo>
                    <a:pt x="827" y="4647"/>
                    <a:pt x="383" y="7187"/>
                    <a:pt x="81" y="9768"/>
                  </a:cubicBezTo>
                  <a:cubicBezTo>
                    <a:pt x="0" y="10433"/>
                    <a:pt x="524" y="11018"/>
                    <a:pt x="1190" y="11018"/>
                  </a:cubicBezTo>
                  <a:lnTo>
                    <a:pt x="16291" y="11018"/>
                  </a:lnTo>
                  <a:cubicBezTo>
                    <a:pt x="16291" y="10958"/>
                    <a:pt x="16270" y="10917"/>
                    <a:pt x="16250" y="10857"/>
                  </a:cubicBezTo>
                  <a:cubicBezTo>
                    <a:pt x="16069" y="10212"/>
                    <a:pt x="15585" y="9728"/>
                    <a:pt x="15041" y="9325"/>
                  </a:cubicBezTo>
                  <a:cubicBezTo>
                    <a:pt x="13710" y="8357"/>
                    <a:pt x="12077" y="7893"/>
                    <a:pt x="10464" y="7591"/>
                  </a:cubicBezTo>
                  <a:cubicBezTo>
                    <a:pt x="9355" y="7369"/>
                    <a:pt x="7419" y="7147"/>
                    <a:pt x="6653" y="6240"/>
                  </a:cubicBezTo>
                  <a:cubicBezTo>
                    <a:pt x="5585" y="4990"/>
                    <a:pt x="6754" y="3135"/>
                    <a:pt x="6472" y="1703"/>
                  </a:cubicBezTo>
                  <a:cubicBezTo>
                    <a:pt x="6252" y="689"/>
                    <a:pt x="4867" y="0"/>
                    <a:pt x="3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 flipH="1">
              <a:off x="7564404" y="3839941"/>
              <a:ext cx="429824" cy="399340"/>
            </a:xfrm>
            <a:custGeom>
              <a:avLst/>
              <a:gdLst/>
              <a:ahLst/>
              <a:cxnLst/>
              <a:rect l="l" t="t" r="r" b="b"/>
              <a:pathLst>
                <a:path w="15989" h="14855" extrusionOk="0">
                  <a:moveTo>
                    <a:pt x="9880" y="1"/>
                  </a:moveTo>
                  <a:cubicBezTo>
                    <a:pt x="7702" y="1"/>
                    <a:pt x="5505" y="162"/>
                    <a:pt x="3327" y="485"/>
                  </a:cubicBezTo>
                  <a:cubicBezTo>
                    <a:pt x="2884" y="545"/>
                    <a:pt x="2521" y="888"/>
                    <a:pt x="2400" y="1332"/>
                  </a:cubicBezTo>
                  <a:cubicBezTo>
                    <a:pt x="1916" y="3126"/>
                    <a:pt x="1392" y="4920"/>
                    <a:pt x="868" y="6735"/>
                  </a:cubicBezTo>
                  <a:cubicBezTo>
                    <a:pt x="384" y="8509"/>
                    <a:pt x="1" y="9981"/>
                    <a:pt x="1069" y="11674"/>
                  </a:cubicBezTo>
                  <a:cubicBezTo>
                    <a:pt x="1775" y="12783"/>
                    <a:pt x="2843" y="13630"/>
                    <a:pt x="3892" y="14416"/>
                  </a:cubicBezTo>
                  <a:cubicBezTo>
                    <a:pt x="4191" y="14628"/>
                    <a:pt x="4522" y="14855"/>
                    <a:pt x="4869" y="14855"/>
                  </a:cubicBezTo>
                  <a:cubicBezTo>
                    <a:pt x="4920" y="14855"/>
                    <a:pt x="4970" y="14850"/>
                    <a:pt x="5021" y="14840"/>
                  </a:cubicBezTo>
                  <a:cubicBezTo>
                    <a:pt x="5142" y="14820"/>
                    <a:pt x="5283" y="14759"/>
                    <a:pt x="5344" y="14658"/>
                  </a:cubicBezTo>
                  <a:cubicBezTo>
                    <a:pt x="5485" y="14497"/>
                    <a:pt x="5424" y="14255"/>
                    <a:pt x="5384" y="14033"/>
                  </a:cubicBezTo>
                  <a:cubicBezTo>
                    <a:pt x="5041" y="12803"/>
                    <a:pt x="4598" y="11594"/>
                    <a:pt x="4033" y="10445"/>
                  </a:cubicBezTo>
                  <a:cubicBezTo>
                    <a:pt x="3973" y="10324"/>
                    <a:pt x="3932" y="10223"/>
                    <a:pt x="3932" y="10102"/>
                  </a:cubicBezTo>
                  <a:cubicBezTo>
                    <a:pt x="3932" y="10001"/>
                    <a:pt x="3973" y="9920"/>
                    <a:pt x="4033" y="9840"/>
                  </a:cubicBezTo>
                  <a:cubicBezTo>
                    <a:pt x="4275" y="9336"/>
                    <a:pt x="4557" y="8892"/>
                    <a:pt x="4839" y="8428"/>
                  </a:cubicBezTo>
                  <a:cubicBezTo>
                    <a:pt x="5263" y="7743"/>
                    <a:pt x="5686" y="7078"/>
                    <a:pt x="6089" y="6412"/>
                  </a:cubicBezTo>
                  <a:cubicBezTo>
                    <a:pt x="6231" y="6191"/>
                    <a:pt x="6372" y="5949"/>
                    <a:pt x="6594" y="5807"/>
                  </a:cubicBezTo>
                  <a:cubicBezTo>
                    <a:pt x="6815" y="5686"/>
                    <a:pt x="7077" y="5646"/>
                    <a:pt x="7340" y="5606"/>
                  </a:cubicBezTo>
                  <a:cubicBezTo>
                    <a:pt x="9134" y="5364"/>
                    <a:pt x="10868" y="4820"/>
                    <a:pt x="12481" y="4013"/>
                  </a:cubicBezTo>
                  <a:cubicBezTo>
                    <a:pt x="15989" y="2259"/>
                    <a:pt x="12077" y="1"/>
                    <a:pt x="9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 flipH="1">
              <a:off x="5847391" y="2884804"/>
              <a:ext cx="1154469" cy="1137452"/>
            </a:xfrm>
            <a:custGeom>
              <a:avLst/>
              <a:gdLst/>
              <a:ahLst/>
              <a:cxnLst/>
              <a:rect l="l" t="t" r="r" b="b"/>
              <a:pathLst>
                <a:path w="42945" h="42312" extrusionOk="0">
                  <a:moveTo>
                    <a:pt x="10352" y="1"/>
                  </a:moveTo>
                  <a:cubicBezTo>
                    <a:pt x="8266" y="1"/>
                    <a:pt x="6171" y="217"/>
                    <a:pt x="4436" y="1298"/>
                  </a:cubicBezTo>
                  <a:cubicBezTo>
                    <a:pt x="2037" y="2770"/>
                    <a:pt x="807" y="5612"/>
                    <a:pt x="303" y="8395"/>
                  </a:cubicBezTo>
                  <a:cubicBezTo>
                    <a:pt x="1" y="10068"/>
                    <a:pt x="4214" y="15411"/>
                    <a:pt x="7460" y="15572"/>
                  </a:cubicBezTo>
                  <a:cubicBezTo>
                    <a:pt x="13307" y="15834"/>
                    <a:pt x="20505" y="15995"/>
                    <a:pt x="26654" y="16016"/>
                  </a:cubicBezTo>
                  <a:cubicBezTo>
                    <a:pt x="26735" y="24383"/>
                    <a:pt x="28328" y="33536"/>
                    <a:pt x="26594" y="41822"/>
                  </a:cubicBezTo>
                  <a:cubicBezTo>
                    <a:pt x="26526" y="42175"/>
                    <a:pt x="27369" y="42311"/>
                    <a:pt x="28705" y="42311"/>
                  </a:cubicBezTo>
                  <a:cubicBezTo>
                    <a:pt x="32942" y="42311"/>
                    <a:pt x="42132" y="40943"/>
                    <a:pt x="42945" y="40774"/>
                  </a:cubicBezTo>
                  <a:cubicBezTo>
                    <a:pt x="41110" y="34524"/>
                    <a:pt x="41554" y="27568"/>
                    <a:pt x="41070" y="21076"/>
                  </a:cubicBezTo>
                  <a:cubicBezTo>
                    <a:pt x="40666" y="15713"/>
                    <a:pt x="41312" y="10572"/>
                    <a:pt x="37884" y="5834"/>
                  </a:cubicBezTo>
                  <a:cubicBezTo>
                    <a:pt x="35969" y="3193"/>
                    <a:pt x="24840" y="915"/>
                    <a:pt x="21049" y="592"/>
                  </a:cubicBezTo>
                  <a:cubicBezTo>
                    <a:pt x="17964" y="310"/>
                    <a:pt x="14880" y="128"/>
                    <a:pt x="11795" y="28"/>
                  </a:cubicBezTo>
                  <a:cubicBezTo>
                    <a:pt x="11318" y="12"/>
                    <a:pt x="10835" y="1"/>
                    <a:pt x="10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 flipH="1">
              <a:off x="6705352" y="2803782"/>
              <a:ext cx="1090515" cy="1428079"/>
            </a:xfrm>
            <a:custGeom>
              <a:avLst/>
              <a:gdLst/>
              <a:ahLst/>
              <a:cxnLst/>
              <a:rect l="l" t="t" r="r" b="b"/>
              <a:pathLst>
                <a:path w="40566" h="53123" extrusionOk="0">
                  <a:moveTo>
                    <a:pt x="28703" y="1"/>
                  </a:moveTo>
                  <a:cubicBezTo>
                    <a:pt x="28281" y="1"/>
                    <a:pt x="27859" y="51"/>
                    <a:pt x="27441" y="159"/>
                  </a:cubicBezTo>
                  <a:cubicBezTo>
                    <a:pt x="23953" y="1066"/>
                    <a:pt x="21634" y="6751"/>
                    <a:pt x="20888" y="9896"/>
                  </a:cubicBezTo>
                  <a:cubicBezTo>
                    <a:pt x="20545" y="11348"/>
                    <a:pt x="20364" y="12860"/>
                    <a:pt x="20707" y="14312"/>
                  </a:cubicBezTo>
                  <a:cubicBezTo>
                    <a:pt x="20929" y="15300"/>
                    <a:pt x="21372" y="16227"/>
                    <a:pt x="21654" y="17195"/>
                  </a:cubicBezTo>
                  <a:cubicBezTo>
                    <a:pt x="23529" y="23324"/>
                    <a:pt x="23267" y="30502"/>
                    <a:pt x="24195" y="36852"/>
                  </a:cubicBezTo>
                  <a:cubicBezTo>
                    <a:pt x="22805" y="37245"/>
                    <a:pt x="21383" y="37344"/>
                    <a:pt x="19950" y="37344"/>
                  </a:cubicBezTo>
                  <a:cubicBezTo>
                    <a:pt x="18500" y="37344"/>
                    <a:pt x="17039" y="37243"/>
                    <a:pt x="15591" y="37243"/>
                  </a:cubicBezTo>
                  <a:cubicBezTo>
                    <a:pt x="15313" y="37243"/>
                    <a:pt x="15036" y="37247"/>
                    <a:pt x="14759" y="37256"/>
                  </a:cubicBezTo>
                  <a:cubicBezTo>
                    <a:pt x="9900" y="37417"/>
                    <a:pt x="5041" y="37518"/>
                    <a:pt x="162" y="37578"/>
                  </a:cubicBezTo>
                  <a:cubicBezTo>
                    <a:pt x="1" y="39574"/>
                    <a:pt x="586" y="41812"/>
                    <a:pt x="848" y="43788"/>
                  </a:cubicBezTo>
                  <a:cubicBezTo>
                    <a:pt x="1251" y="46893"/>
                    <a:pt x="1170" y="50018"/>
                    <a:pt x="1735" y="53123"/>
                  </a:cubicBezTo>
                  <a:cubicBezTo>
                    <a:pt x="11715" y="52437"/>
                    <a:pt x="21715" y="51590"/>
                    <a:pt x="31715" y="51086"/>
                  </a:cubicBezTo>
                  <a:cubicBezTo>
                    <a:pt x="34941" y="50925"/>
                    <a:pt x="37401" y="49776"/>
                    <a:pt x="38772" y="46671"/>
                  </a:cubicBezTo>
                  <a:cubicBezTo>
                    <a:pt x="39518" y="44998"/>
                    <a:pt x="39780" y="43163"/>
                    <a:pt x="39981" y="41348"/>
                  </a:cubicBezTo>
                  <a:cubicBezTo>
                    <a:pt x="40566" y="35643"/>
                    <a:pt x="40465" y="29877"/>
                    <a:pt x="39679" y="24191"/>
                  </a:cubicBezTo>
                  <a:cubicBezTo>
                    <a:pt x="39195" y="20784"/>
                    <a:pt x="39034" y="17316"/>
                    <a:pt x="38630" y="13888"/>
                  </a:cubicBezTo>
                  <a:cubicBezTo>
                    <a:pt x="38267" y="10905"/>
                    <a:pt x="37804" y="7880"/>
                    <a:pt x="36352" y="5259"/>
                  </a:cubicBezTo>
                  <a:cubicBezTo>
                    <a:pt x="34984" y="2771"/>
                    <a:pt x="31845" y="1"/>
                    <a:pt x="28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 flipH="1">
              <a:off x="6950881" y="2242356"/>
              <a:ext cx="435255" cy="317644"/>
            </a:xfrm>
            <a:custGeom>
              <a:avLst/>
              <a:gdLst/>
              <a:ahLst/>
              <a:cxnLst/>
              <a:rect l="l" t="t" r="r" b="b"/>
              <a:pathLst>
                <a:path w="16191" h="11816" extrusionOk="0">
                  <a:moveTo>
                    <a:pt x="12023" y="0"/>
                  </a:moveTo>
                  <a:cubicBezTo>
                    <a:pt x="11845" y="0"/>
                    <a:pt x="11668" y="6"/>
                    <a:pt x="11493" y="15"/>
                  </a:cubicBezTo>
                  <a:cubicBezTo>
                    <a:pt x="6977" y="277"/>
                    <a:pt x="1" y="4330"/>
                    <a:pt x="3207" y="9834"/>
                  </a:cubicBezTo>
                  <a:cubicBezTo>
                    <a:pt x="3449" y="10257"/>
                    <a:pt x="3751" y="10640"/>
                    <a:pt x="4134" y="10943"/>
                  </a:cubicBezTo>
                  <a:cubicBezTo>
                    <a:pt x="4779" y="11447"/>
                    <a:pt x="5606" y="11668"/>
                    <a:pt x="6433" y="11769"/>
                  </a:cubicBezTo>
                  <a:cubicBezTo>
                    <a:pt x="6712" y="11800"/>
                    <a:pt x="6991" y="11815"/>
                    <a:pt x="7270" y="11815"/>
                  </a:cubicBezTo>
                  <a:cubicBezTo>
                    <a:pt x="10454" y="11815"/>
                    <a:pt x="13550" y="9854"/>
                    <a:pt x="15162" y="7092"/>
                  </a:cubicBezTo>
                  <a:cubicBezTo>
                    <a:pt x="15767" y="6064"/>
                    <a:pt x="16191" y="4934"/>
                    <a:pt x="16171" y="3765"/>
                  </a:cubicBezTo>
                  <a:cubicBezTo>
                    <a:pt x="16171" y="2576"/>
                    <a:pt x="15667" y="1366"/>
                    <a:pt x="14719" y="701"/>
                  </a:cubicBezTo>
                  <a:cubicBezTo>
                    <a:pt x="13938" y="157"/>
                    <a:pt x="12971" y="0"/>
                    <a:pt x="12023" y="0"/>
                  </a:cubicBezTo>
                  <a:close/>
                </a:path>
              </a:pathLst>
            </a:custGeom>
            <a:solidFill>
              <a:srgbClr val="E1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 flipH="1">
              <a:off x="6056601" y="1684908"/>
              <a:ext cx="556656" cy="624104"/>
            </a:xfrm>
            <a:custGeom>
              <a:avLst/>
              <a:gdLst/>
              <a:ahLst/>
              <a:cxnLst/>
              <a:rect l="l" t="t" r="r" b="b"/>
              <a:pathLst>
                <a:path w="20707" h="23216" extrusionOk="0">
                  <a:moveTo>
                    <a:pt x="3364" y="0"/>
                  </a:moveTo>
                  <a:cubicBezTo>
                    <a:pt x="2576" y="0"/>
                    <a:pt x="2090" y="712"/>
                    <a:pt x="1654" y="1276"/>
                  </a:cubicBezTo>
                  <a:cubicBezTo>
                    <a:pt x="1008" y="2123"/>
                    <a:pt x="404" y="2808"/>
                    <a:pt x="142" y="3857"/>
                  </a:cubicBezTo>
                  <a:cubicBezTo>
                    <a:pt x="61" y="4179"/>
                    <a:pt x="0" y="4522"/>
                    <a:pt x="81" y="4865"/>
                  </a:cubicBezTo>
                  <a:cubicBezTo>
                    <a:pt x="182" y="5329"/>
                    <a:pt x="545" y="5732"/>
                    <a:pt x="948" y="5994"/>
                  </a:cubicBezTo>
                  <a:cubicBezTo>
                    <a:pt x="1371" y="6276"/>
                    <a:pt x="1835" y="6458"/>
                    <a:pt x="2258" y="6679"/>
                  </a:cubicBezTo>
                  <a:cubicBezTo>
                    <a:pt x="3186" y="7143"/>
                    <a:pt x="3992" y="7829"/>
                    <a:pt x="4597" y="8655"/>
                  </a:cubicBezTo>
                  <a:cubicBezTo>
                    <a:pt x="5263" y="9583"/>
                    <a:pt x="5988" y="10389"/>
                    <a:pt x="6734" y="11256"/>
                  </a:cubicBezTo>
                  <a:cubicBezTo>
                    <a:pt x="10001" y="15087"/>
                    <a:pt x="10908" y="22466"/>
                    <a:pt x="16936" y="23171"/>
                  </a:cubicBezTo>
                  <a:cubicBezTo>
                    <a:pt x="17153" y="23200"/>
                    <a:pt x="17372" y="23216"/>
                    <a:pt x="17592" y="23216"/>
                  </a:cubicBezTo>
                  <a:cubicBezTo>
                    <a:pt x="18148" y="23216"/>
                    <a:pt x="18702" y="23115"/>
                    <a:pt x="19194" y="22869"/>
                  </a:cubicBezTo>
                  <a:cubicBezTo>
                    <a:pt x="19900" y="22526"/>
                    <a:pt x="20464" y="21881"/>
                    <a:pt x="20565" y="21115"/>
                  </a:cubicBezTo>
                  <a:cubicBezTo>
                    <a:pt x="20706" y="20188"/>
                    <a:pt x="20162" y="19300"/>
                    <a:pt x="19638" y="18514"/>
                  </a:cubicBezTo>
                  <a:cubicBezTo>
                    <a:pt x="16855" y="14442"/>
                    <a:pt x="13549" y="10954"/>
                    <a:pt x="10162" y="7425"/>
                  </a:cubicBezTo>
                  <a:cubicBezTo>
                    <a:pt x="9174" y="6417"/>
                    <a:pt x="8186" y="5450"/>
                    <a:pt x="7319" y="4341"/>
                  </a:cubicBezTo>
                  <a:cubicBezTo>
                    <a:pt x="7259" y="4280"/>
                    <a:pt x="7198" y="4200"/>
                    <a:pt x="7158" y="4139"/>
                  </a:cubicBezTo>
                  <a:cubicBezTo>
                    <a:pt x="6553" y="3353"/>
                    <a:pt x="6029" y="2526"/>
                    <a:pt x="5424" y="1760"/>
                  </a:cubicBezTo>
                  <a:cubicBezTo>
                    <a:pt x="5000" y="1236"/>
                    <a:pt x="4315" y="167"/>
                    <a:pt x="3629" y="26"/>
                  </a:cubicBezTo>
                  <a:cubicBezTo>
                    <a:pt x="3537" y="8"/>
                    <a:pt x="3449" y="0"/>
                    <a:pt x="3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 flipH="1">
              <a:off x="6578543" y="1640714"/>
              <a:ext cx="344741" cy="510122"/>
            </a:xfrm>
            <a:custGeom>
              <a:avLst/>
              <a:gdLst/>
              <a:ahLst/>
              <a:cxnLst/>
              <a:rect l="l" t="t" r="r" b="b"/>
              <a:pathLst>
                <a:path w="12824" h="18976" extrusionOk="0">
                  <a:moveTo>
                    <a:pt x="9905" y="0"/>
                  </a:moveTo>
                  <a:cubicBezTo>
                    <a:pt x="9136" y="0"/>
                    <a:pt x="8335" y="310"/>
                    <a:pt x="7431" y="310"/>
                  </a:cubicBezTo>
                  <a:cubicBezTo>
                    <a:pt x="7335" y="310"/>
                    <a:pt x="7237" y="307"/>
                    <a:pt x="7138" y="299"/>
                  </a:cubicBezTo>
                  <a:cubicBezTo>
                    <a:pt x="6982" y="288"/>
                    <a:pt x="6825" y="283"/>
                    <a:pt x="6668" y="283"/>
                  </a:cubicBezTo>
                  <a:cubicBezTo>
                    <a:pt x="5102" y="283"/>
                    <a:pt x="3514" y="829"/>
                    <a:pt x="2360" y="1892"/>
                  </a:cubicBezTo>
                  <a:cubicBezTo>
                    <a:pt x="989" y="3142"/>
                    <a:pt x="364" y="4916"/>
                    <a:pt x="162" y="6751"/>
                  </a:cubicBezTo>
                  <a:cubicBezTo>
                    <a:pt x="1" y="8081"/>
                    <a:pt x="2178" y="8848"/>
                    <a:pt x="2360" y="10077"/>
                  </a:cubicBezTo>
                  <a:cubicBezTo>
                    <a:pt x="2642" y="12174"/>
                    <a:pt x="182" y="16408"/>
                    <a:pt x="404" y="18505"/>
                  </a:cubicBezTo>
                  <a:cubicBezTo>
                    <a:pt x="404" y="18505"/>
                    <a:pt x="404" y="18525"/>
                    <a:pt x="404" y="18545"/>
                  </a:cubicBezTo>
                  <a:cubicBezTo>
                    <a:pt x="1251" y="18646"/>
                    <a:pt x="2098" y="18848"/>
                    <a:pt x="2965" y="18928"/>
                  </a:cubicBezTo>
                  <a:cubicBezTo>
                    <a:pt x="3322" y="18959"/>
                    <a:pt x="3688" y="18975"/>
                    <a:pt x="4056" y="18975"/>
                  </a:cubicBezTo>
                  <a:cubicBezTo>
                    <a:pt x="4644" y="18975"/>
                    <a:pt x="5237" y="18934"/>
                    <a:pt x="5807" y="18848"/>
                  </a:cubicBezTo>
                  <a:cubicBezTo>
                    <a:pt x="6453" y="18747"/>
                    <a:pt x="7158" y="18565"/>
                    <a:pt x="7743" y="18263"/>
                  </a:cubicBezTo>
                  <a:cubicBezTo>
                    <a:pt x="7985" y="16832"/>
                    <a:pt x="8227" y="15440"/>
                    <a:pt x="8388" y="14009"/>
                  </a:cubicBezTo>
                  <a:cubicBezTo>
                    <a:pt x="8408" y="13807"/>
                    <a:pt x="8388" y="13424"/>
                    <a:pt x="8489" y="13263"/>
                  </a:cubicBezTo>
                  <a:cubicBezTo>
                    <a:pt x="8630" y="13021"/>
                    <a:pt x="8549" y="13162"/>
                    <a:pt x="8832" y="13021"/>
                  </a:cubicBezTo>
                  <a:cubicBezTo>
                    <a:pt x="9638" y="12618"/>
                    <a:pt x="10203" y="12295"/>
                    <a:pt x="10767" y="11549"/>
                  </a:cubicBezTo>
                  <a:cubicBezTo>
                    <a:pt x="12138" y="9674"/>
                    <a:pt x="12582" y="7497"/>
                    <a:pt x="12723" y="5239"/>
                  </a:cubicBezTo>
                  <a:cubicBezTo>
                    <a:pt x="12824" y="3767"/>
                    <a:pt x="12481" y="1307"/>
                    <a:pt x="11150" y="380"/>
                  </a:cubicBezTo>
                  <a:cubicBezTo>
                    <a:pt x="10737" y="93"/>
                    <a:pt x="10326" y="0"/>
                    <a:pt x="9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 flipH="1">
              <a:off x="6545467" y="1541278"/>
              <a:ext cx="813545" cy="843465"/>
            </a:xfrm>
            <a:custGeom>
              <a:avLst/>
              <a:gdLst/>
              <a:ahLst/>
              <a:cxnLst/>
              <a:rect l="l" t="t" r="r" b="b"/>
              <a:pathLst>
                <a:path w="30263" h="31376" extrusionOk="0">
                  <a:moveTo>
                    <a:pt x="24242" y="1"/>
                  </a:moveTo>
                  <a:cubicBezTo>
                    <a:pt x="21972" y="1"/>
                    <a:pt x="19232" y="1095"/>
                    <a:pt x="17803" y="1659"/>
                  </a:cubicBezTo>
                  <a:cubicBezTo>
                    <a:pt x="17258" y="1861"/>
                    <a:pt x="16694" y="2103"/>
                    <a:pt x="16250" y="2506"/>
                  </a:cubicBezTo>
                  <a:cubicBezTo>
                    <a:pt x="15807" y="2889"/>
                    <a:pt x="15464" y="3454"/>
                    <a:pt x="15484" y="4038"/>
                  </a:cubicBezTo>
                  <a:cubicBezTo>
                    <a:pt x="15081" y="4381"/>
                    <a:pt x="14557" y="4563"/>
                    <a:pt x="14093" y="4805"/>
                  </a:cubicBezTo>
                  <a:cubicBezTo>
                    <a:pt x="11210" y="6337"/>
                    <a:pt x="15101" y="7526"/>
                    <a:pt x="14153" y="9543"/>
                  </a:cubicBezTo>
                  <a:cubicBezTo>
                    <a:pt x="13408" y="11095"/>
                    <a:pt x="11331" y="12002"/>
                    <a:pt x="9859" y="12688"/>
                  </a:cubicBezTo>
                  <a:cubicBezTo>
                    <a:pt x="8105" y="13474"/>
                    <a:pt x="6633" y="14381"/>
                    <a:pt x="6391" y="16438"/>
                  </a:cubicBezTo>
                  <a:cubicBezTo>
                    <a:pt x="6270" y="17325"/>
                    <a:pt x="6371" y="18272"/>
                    <a:pt x="5988" y="19099"/>
                  </a:cubicBezTo>
                  <a:cubicBezTo>
                    <a:pt x="5504" y="20147"/>
                    <a:pt x="4395" y="20732"/>
                    <a:pt x="3448" y="21377"/>
                  </a:cubicBezTo>
                  <a:cubicBezTo>
                    <a:pt x="2520" y="22022"/>
                    <a:pt x="1714" y="22809"/>
                    <a:pt x="1028" y="23696"/>
                  </a:cubicBezTo>
                  <a:cubicBezTo>
                    <a:pt x="484" y="24422"/>
                    <a:pt x="0" y="25289"/>
                    <a:pt x="141" y="26196"/>
                  </a:cubicBezTo>
                  <a:cubicBezTo>
                    <a:pt x="262" y="27002"/>
                    <a:pt x="847" y="27648"/>
                    <a:pt x="1492" y="28172"/>
                  </a:cubicBezTo>
                  <a:cubicBezTo>
                    <a:pt x="2903" y="29281"/>
                    <a:pt x="4637" y="29865"/>
                    <a:pt x="6371" y="30389"/>
                  </a:cubicBezTo>
                  <a:cubicBezTo>
                    <a:pt x="8136" y="30911"/>
                    <a:pt x="9971" y="31376"/>
                    <a:pt x="11806" y="31376"/>
                  </a:cubicBezTo>
                  <a:cubicBezTo>
                    <a:pt x="12172" y="31376"/>
                    <a:pt x="12538" y="31357"/>
                    <a:pt x="12903" y="31317"/>
                  </a:cubicBezTo>
                  <a:cubicBezTo>
                    <a:pt x="15101" y="31055"/>
                    <a:pt x="17319" y="29885"/>
                    <a:pt x="18226" y="27869"/>
                  </a:cubicBezTo>
                  <a:cubicBezTo>
                    <a:pt x="18750" y="26740"/>
                    <a:pt x="18831" y="25470"/>
                    <a:pt x="18891" y="24220"/>
                  </a:cubicBezTo>
                  <a:cubicBezTo>
                    <a:pt x="18932" y="22889"/>
                    <a:pt x="18992" y="21559"/>
                    <a:pt x="18831" y="20228"/>
                  </a:cubicBezTo>
                  <a:cubicBezTo>
                    <a:pt x="18730" y="19361"/>
                    <a:pt x="18085" y="18272"/>
                    <a:pt x="18266" y="17385"/>
                  </a:cubicBezTo>
                  <a:cubicBezTo>
                    <a:pt x="18428" y="16599"/>
                    <a:pt x="19335" y="15974"/>
                    <a:pt x="19900" y="15450"/>
                  </a:cubicBezTo>
                  <a:cubicBezTo>
                    <a:pt x="20565" y="14865"/>
                    <a:pt x="21190" y="14119"/>
                    <a:pt x="21230" y="13252"/>
                  </a:cubicBezTo>
                  <a:cubicBezTo>
                    <a:pt x="21250" y="12647"/>
                    <a:pt x="20988" y="12063"/>
                    <a:pt x="20988" y="11458"/>
                  </a:cubicBezTo>
                  <a:cubicBezTo>
                    <a:pt x="20988" y="10551"/>
                    <a:pt x="21613" y="9381"/>
                    <a:pt x="21936" y="8555"/>
                  </a:cubicBezTo>
                  <a:cubicBezTo>
                    <a:pt x="22037" y="8313"/>
                    <a:pt x="22137" y="8131"/>
                    <a:pt x="22258" y="7950"/>
                  </a:cubicBezTo>
                  <a:cubicBezTo>
                    <a:pt x="22621" y="7426"/>
                    <a:pt x="23105" y="7103"/>
                    <a:pt x="23851" y="6861"/>
                  </a:cubicBezTo>
                  <a:cubicBezTo>
                    <a:pt x="24565" y="6605"/>
                    <a:pt x="25180" y="6490"/>
                    <a:pt x="25802" y="6490"/>
                  </a:cubicBezTo>
                  <a:cubicBezTo>
                    <a:pt x="26305" y="6490"/>
                    <a:pt x="26812" y="6565"/>
                    <a:pt x="27379" y="6700"/>
                  </a:cubicBezTo>
                  <a:cubicBezTo>
                    <a:pt x="27709" y="6782"/>
                    <a:pt x="28040" y="6839"/>
                    <a:pt x="28355" y="6839"/>
                  </a:cubicBezTo>
                  <a:cubicBezTo>
                    <a:pt x="28966" y="6839"/>
                    <a:pt x="29514" y="6626"/>
                    <a:pt x="29859" y="5974"/>
                  </a:cubicBezTo>
                  <a:cubicBezTo>
                    <a:pt x="30263" y="5228"/>
                    <a:pt x="30202" y="4180"/>
                    <a:pt x="29638" y="3514"/>
                  </a:cubicBezTo>
                  <a:cubicBezTo>
                    <a:pt x="29033" y="2748"/>
                    <a:pt x="27924" y="2446"/>
                    <a:pt x="27460" y="1579"/>
                  </a:cubicBezTo>
                  <a:cubicBezTo>
                    <a:pt x="26827" y="405"/>
                    <a:pt x="25621" y="1"/>
                    <a:pt x="24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 rot="-1750076" flipH="1">
              <a:off x="6689371" y="1979703"/>
              <a:ext cx="123075" cy="45595"/>
            </a:xfrm>
            <a:custGeom>
              <a:avLst/>
              <a:gdLst/>
              <a:ahLst/>
              <a:cxnLst/>
              <a:rect l="l" t="t" r="r" b="b"/>
              <a:pathLst>
                <a:path w="4578" h="1696" extrusionOk="0">
                  <a:moveTo>
                    <a:pt x="4013" y="0"/>
                  </a:moveTo>
                  <a:cubicBezTo>
                    <a:pt x="3407" y="270"/>
                    <a:pt x="2731" y="398"/>
                    <a:pt x="2055" y="398"/>
                  </a:cubicBezTo>
                  <a:cubicBezTo>
                    <a:pt x="1921" y="398"/>
                    <a:pt x="1787" y="393"/>
                    <a:pt x="1654" y="383"/>
                  </a:cubicBezTo>
                  <a:cubicBezTo>
                    <a:pt x="1412" y="363"/>
                    <a:pt x="1155" y="323"/>
                    <a:pt x="905" y="323"/>
                  </a:cubicBezTo>
                  <a:cubicBezTo>
                    <a:pt x="656" y="323"/>
                    <a:pt x="414" y="363"/>
                    <a:pt x="202" y="504"/>
                  </a:cubicBezTo>
                  <a:cubicBezTo>
                    <a:pt x="142" y="545"/>
                    <a:pt x="81" y="585"/>
                    <a:pt x="61" y="666"/>
                  </a:cubicBezTo>
                  <a:cubicBezTo>
                    <a:pt x="1" y="827"/>
                    <a:pt x="182" y="988"/>
                    <a:pt x="343" y="1089"/>
                  </a:cubicBezTo>
                  <a:cubicBezTo>
                    <a:pt x="1014" y="1493"/>
                    <a:pt x="1791" y="1695"/>
                    <a:pt x="2568" y="1695"/>
                  </a:cubicBezTo>
                  <a:cubicBezTo>
                    <a:pt x="3263" y="1695"/>
                    <a:pt x="3958" y="1534"/>
                    <a:pt x="4577" y="1210"/>
                  </a:cubicBezTo>
                  <a:lnTo>
                    <a:pt x="4013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 flipH="1">
              <a:off x="6650083" y="1884828"/>
              <a:ext cx="66158" cy="55055"/>
            </a:xfrm>
            <a:custGeom>
              <a:avLst/>
              <a:gdLst/>
              <a:ahLst/>
              <a:cxnLst/>
              <a:rect l="l" t="t" r="r" b="b"/>
              <a:pathLst>
                <a:path w="2461" h="2048" extrusionOk="0">
                  <a:moveTo>
                    <a:pt x="1701" y="0"/>
                  </a:moveTo>
                  <a:cubicBezTo>
                    <a:pt x="1500" y="0"/>
                    <a:pt x="1289" y="54"/>
                    <a:pt x="1110" y="130"/>
                  </a:cubicBezTo>
                  <a:cubicBezTo>
                    <a:pt x="545" y="371"/>
                    <a:pt x="61" y="855"/>
                    <a:pt x="1" y="1460"/>
                  </a:cubicBezTo>
                  <a:cubicBezTo>
                    <a:pt x="1" y="1662"/>
                    <a:pt x="101" y="1823"/>
                    <a:pt x="283" y="1924"/>
                  </a:cubicBezTo>
                  <a:cubicBezTo>
                    <a:pt x="431" y="2010"/>
                    <a:pt x="591" y="2047"/>
                    <a:pt x="757" y="2047"/>
                  </a:cubicBezTo>
                  <a:cubicBezTo>
                    <a:pt x="1133" y="2047"/>
                    <a:pt x="1533" y="1854"/>
                    <a:pt x="1856" y="1601"/>
                  </a:cubicBezTo>
                  <a:cubicBezTo>
                    <a:pt x="2057" y="1440"/>
                    <a:pt x="2259" y="1238"/>
                    <a:pt x="2360" y="996"/>
                  </a:cubicBezTo>
                  <a:cubicBezTo>
                    <a:pt x="2460" y="755"/>
                    <a:pt x="2460" y="452"/>
                    <a:pt x="2279" y="250"/>
                  </a:cubicBezTo>
                  <a:cubicBezTo>
                    <a:pt x="2140" y="69"/>
                    <a:pt x="1927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 flipH="1">
              <a:off x="6793172" y="1710983"/>
              <a:ext cx="191887" cy="113041"/>
            </a:xfrm>
            <a:custGeom>
              <a:avLst/>
              <a:gdLst/>
              <a:ahLst/>
              <a:cxnLst/>
              <a:rect l="l" t="t" r="r" b="b"/>
              <a:pathLst>
                <a:path w="7138" h="4205" extrusionOk="0">
                  <a:moveTo>
                    <a:pt x="6000" y="0"/>
                  </a:moveTo>
                  <a:cubicBezTo>
                    <a:pt x="5203" y="0"/>
                    <a:pt x="4125" y="390"/>
                    <a:pt x="3650" y="488"/>
                  </a:cubicBezTo>
                  <a:cubicBezTo>
                    <a:pt x="2622" y="689"/>
                    <a:pt x="1593" y="911"/>
                    <a:pt x="565" y="1153"/>
                  </a:cubicBezTo>
                  <a:cubicBezTo>
                    <a:pt x="222" y="1213"/>
                    <a:pt x="1" y="1536"/>
                    <a:pt x="61" y="1879"/>
                  </a:cubicBezTo>
                  <a:cubicBezTo>
                    <a:pt x="142" y="2423"/>
                    <a:pt x="182" y="2967"/>
                    <a:pt x="182" y="3532"/>
                  </a:cubicBezTo>
                  <a:cubicBezTo>
                    <a:pt x="162" y="3834"/>
                    <a:pt x="404" y="4117"/>
                    <a:pt x="706" y="4157"/>
                  </a:cubicBezTo>
                  <a:cubicBezTo>
                    <a:pt x="940" y="4190"/>
                    <a:pt x="1180" y="4204"/>
                    <a:pt x="1422" y="4204"/>
                  </a:cubicBezTo>
                  <a:cubicBezTo>
                    <a:pt x="2370" y="4204"/>
                    <a:pt x="3359" y="3983"/>
                    <a:pt x="4194" y="3774"/>
                  </a:cubicBezTo>
                  <a:cubicBezTo>
                    <a:pt x="4739" y="3653"/>
                    <a:pt x="7118" y="3250"/>
                    <a:pt x="7118" y="2665"/>
                  </a:cubicBezTo>
                  <a:cubicBezTo>
                    <a:pt x="7138" y="2221"/>
                    <a:pt x="7118" y="1778"/>
                    <a:pt x="7077" y="1355"/>
                  </a:cubicBezTo>
                  <a:cubicBezTo>
                    <a:pt x="7037" y="992"/>
                    <a:pt x="7037" y="588"/>
                    <a:pt x="6815" y="286"/>
                  </a:cubicBezTo>
                  <a:cubicBezTo>
                    <a:pt x="6649" y="76"/>
                    <a:pt x="6352" y="0"/>
                    <a:pt x="6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 flipH="1">
              <a:off x="6046842" y="2107974"/>
              <a:ext cx="584291" cy="275116"/>
            </a:xfrm>
            <a:custGeom>
              <a:avLst/>
              <a:gdLst/>
              <a:ahLst/>
              <a:cxnLst/>
              <a:rect l="l" t="t" r="r" b="b"/>
              <a:pathLst>
                <a:path w="21735" h="10234" extrusionOk="0">
                  <a:moveTo>
                    <a:pt x="2853" y="0"/>
                  </a:moveTo>
                  <a:cubicBezTo>
                    <a:pt x="2303" y="0"/>
                    <a:pt x="1767" y="93"/>
                    <a:pt x="1331" y="417"/>
                  </a:cubicBezTo>
                  <a:cubicBezTo>
                    <a:pt x="706" y="881"/>
                    <a:pt x="444" y="1687"/>
                    <a:pt x="363" y="2454"/>
                  </a:cubicBezTo>
                  <a:cubicBezTo>
                    <a:pt x="202" y="3925"/>
                    <a:pt x="0" y="5437"/>
                    <a:pt x="907" y="6728"/>
                  </a:cubicBezTo>
                  <a:cubicBezTo>
                    <a:pt x="2621" y="9208"/>
                    <a:pt x="6956" y="9913"/>
                    <a:pt x="9718" y="10155"/>
                  </a:cubicBezTo>
                  <a:cubicBezTo>
                    <a:pt x="10325" y="10207"/>
                    <a:pt x="10934" y="10233"/>
                    <a:pt x="11544" y="10233"/>
                  </a:cubicBezTo>
                  <a:cubicBezTo>
                    <a:pt x="14237" y="10233"/>
                    <a:pt x="16937" y="9727"/>
                    <a:pt x="19436" y="8724"/>
                  </a:cubicBezTo>
                  <a:cubicBezTo>
                    <a:pt x="20101" y="8442"/>
                    <a:pt x="20766" y="8159"/>
                    <a:pt x="21190" y="7655"/>
                  </a:cubicBezTo>
                  <a:cubicBezTo>
                    <a:pt x="21432" y="7373"/>
                    <a:pt x="21593" y="7030"/>
                    <a:pt x="21633" y="6607"/>
                  </a:cubicBezTo>
                  <a:cubicBezTo>
                    <a:pt x="21734" y="5821"/>
                    <a:pt x="21452" y="5054"/>
                    <a:pt x="21089" y="4349"/>
                  </a:cubicBezTo>
                  <a:cubicBezTo>
                    <a:pt x="20787" y="3764"/>
                    <a:pt x="20404" y="3220"/>
                    <a:pt x="19900" y="2776"/>
                  </a:cubicBezTo>
                  <a:cubicBezTo>
                    <a:pt x="18811" y="1869"/>
                    <a:pt x="17319" y="1667"/>
                    <a:pt x="15908" y="1506"/>
                  </a:cubicBezTo>
                  <a:cubicBezTo>
                    <a:pt x="11895" y="1022"/>
                    <a:pt x="7883" y="558"/>
                    <a:pt x="3871" y="75"/>
                  </a:cubicBezTo>
                  <a:cubicBezTo>
                    <a:pt x="3540" y="36"/>
                    <a:pt x="3194" y="0"/>
                    <a:pt x="2853" y="0"/>
                  </a:cubicBezTo>
                  <a:close/>
                </a:path>
              </a:pathLst>
            </a:custGeom>
            <a:solidFill>
              <a:srgbClr val="E1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 flipH="1">
              <a:off x="6415385" y="2065124"/>
              <a:ext cx="854756" cy="924032"/>
            </a:xfrm>
            <a:custGeom>
              <a:avLst/>
              <a:gdLst/>
              <a:ahLst/>
              <a:cxnLst/>
              <a:rect l="l" t="t" r="r" b="b"/>
              <a:pathLst>
                <a:path w="31796" h="34373" extrusionOk="0">
                  <a:moveTo>
                    <a:pt x="21191" y="0"/>
                  </a:moveTo>
                  <a:cubicBezTo>
                    <a:pt x="21121" y="0"/>
                    <a:pt x="21053" y="5"/>
                    <a:pt x="20989" y="15"/>
                  </a:cubicBezTo>
                  <a:cubicBezTo>
                    <a:pt x="20713" y="804"/>
                    <a:pt x="17121" y="3083"/>
                    <a:pt x="15117" y="3083"/>
                  </a:cubicBezTo>
                  <a:cubicBezTo>
                    <a:pt x="14047" y="3083"/>
                    <a:pt x="13430" y="2433"/>
                    <a:pt x="14013" y="560"/>
                  </a:cubicBezTo>
                  <a:cubicBezTo>
                    <a:pt x="14033" y="499"/>
                    <a:pt x="13973" y="419"/>
                    <a:pt x="13912" y="378"/>
                  </a:cubicBezTo>
                  <a:cubicBezTo>
                    <a:pt x="13872" y="348"/>
                    <a:pt x="13826" y="338"/>
                    <a:pt x="13778" y="338"/>
                  </a:cubicBezTo>
                  <a:cubicBezTo>
                    <a:pt x="13731" y="338"/>
                    <a:pt x="13680" y="348"/>
                    <a:pt x="13630" y="358"/>
                  </a:cubicBezTo>
                  <a:cubicBezTo>
                    <a:pt x="13045" y="439"/>
                    <a:pt x="12420" y="499"/>
                    <a:pt x="11856" y="660"/>
                  </a:cubicBezTo>
                  <a:cubicBezTo>
                    <a:pt x="11392" y="781"/>
                    <a:pt x="10827" y="1104"/>
                    <a:pt x="10343" y="1104"/>
                  </a:cubicBezTo>
                  <a:cubicBezTo>
                    <a:pt x="8347" y="1447"/>
                    <a:pt x="6372" y="1931"/>
                    <a:pt x="4658" y="2979"/>
                  </a:cubicBezTo>
                  <a:cubicBezTo>
                    <a:pt x="2884" y="4048"/>
                    <a:pt x="1452" y="5701"/>
                    <a:pt x="626" y="7616"/>
                  </a:cubicBezTo>
                  <a:cubicBezTo>
                    <a:pt x="242" y="8503"/>
                    <a:pt x="1" y="9491"/>
                    <a:pt x="162" y="10439"/>
                  </a:cubicBezTo>
                  <a:cubicBezTo>
                    <a:pt x="424" y="11951"/>
                    <a:pt x="1734" y="13140"/>
                    <a:pt x="3146" y="13564"/>
                  </a:cubicBezTo>
                  <a:cubicBezTo>
                    <a:pt x="3771" y="13765"/>
                    <a:pt x="4376" y="13624"/>
                    <a:pt x="4900" y="14007"/>
                  </a:cubicBezTo>
                  <a:cubicBezTo>
                    <a:pt x="5505" y="14451"/>
                    <a:pt x="5767" y="15540"/>
                    <a:pt x="5827" y="16245"/>
                  </a:cubicBezTo>
                  <a:cubicBezTo>
                    <a:pt x="5908" y="17294"/>
                    <a:pt x="5646" y="18342"/>
                    <a:pt x="5404" y="19370"/>
                  </a:cubicBezTo>
                  <a:cubicBezTo>
                    <a:pt x="4839" y="21548"/>
                    <a:pt x="4255" y="23705"/>
                    <a:pt x="3630" y="25862"/>
                  </a:cubicBezTo>
                  <a:cubicBezTo>
                    <a:pt x="3186" y="27435"/>
                    <a:pt x="1956" y="29693"/>
                    <a:pt x="2339" y="31346"/>
                  </a:cubicBezTo>
                  <a:cubicBezTo>
                    <a:pt x="2863" y="33665"/>
                    <a:pt x="6271" y="33826"/>
                    <a:pt x="8166" y="34149"/>
                  </a:cubicBezTo>
                  <a:cubicBezTo>
                    <a:pt x="9083" y="34298"/>
                    <a:pt x="10014" y="34372"/>
                    <a:pt x="10946" y="34372"/>
                  </a:cubicBezTo>
                  <a:cubicBezTo>
                    <a:pt x="14416" y="34372"/>
                    <a:pt x="17893" y="33340"/>
                    <a:pt x="20706" y="31306"/>
                  </a:cubicBezTo>
                  <a:cubicBezTo>
                    <a:pt x="24315" y="28685"/>
                    <a:pt x="22219" y="23544"/>
                    <a:pt x="23509" y="19975"/>
                  </a:cubicBezTo>
                  <a:cubicBezTo>
                    <a:pt x="23771" y="19229"/>
                    <a:pt x="24134" y="18524"/>
                    <a:pt x="24336" y="17757"/>
                  </a:cubicBezTo>
                  <a:cubicBezTo>
                    <a:pt x="24759" y="15943"/>
                    <a:pt x="24134" y="14068"/>
                    <a:pt x="23509" y="12334"/>
                  </a:cubicBezTo>
                  <a:lnTo>
                    <a:pt x="23509" y="12334"/>
                  </a:lnTo>
                  <a:cubicBezTo>
                    <a:pt x="25162" y="13161"/>
                    <a:pt x="27078" y="13201"/>
                    <a:pt x="28932" y="13241"/>
                  </a:cubicBezTo>
                  <a:cubicBezTo>
                    <a:pt x="29114" y="13241"/>
                    <a:pt x="29315" y="13241"/>
                    <a:pt x="29477" y="13140"/>
                  </a:cubicBezTo>
                  <a:cubicBezTo>
                    <a:pt x="29598" y="13060"/>
                    <a:pt x="29678" y="12939"/>
                    <a:pt x="29739" y="12798"/>
                  </a:cubicBezTo>
                  <a:cubicBezTo>
                    <a:pt x="30787" y="10923"/>
                    <a:pt x="30787" y="9290"/>
                    <a:pt x="31049" y="7253"/>
                  </a:cubicBezTo>
                  <a:cubicBezTo>
                    <a:pt x="31110" y="6689"/>
                    <a:pt x="31795" y="1608"/>
                    <a:pt x="31332" y="1467"/>
                  </a:cubicBezTo>
                  <a:cubicBezTo>
                    <a:pt x="30182" y="1084"/>
                    <a:pt x="27279" y="640"/>
                    <a:pt x="26876" y="580"/>
                  </a:cubicBezTo>
                  <a:cubicBezTo>
                    <a:pt x="25848" y="419"/>
                    <a:pt x="24819" y="298"/>
                    <a:pt x="23771" y="197"/>
                  </a:cubicBezTo>
                  <a:cubicBezTo>
                    <a:pt x="23247" y="156"/>
                    <a:pt x="22723" y="116"/>
                    <a:pt x="22219" y="96"/>
                  </a:cubicBezTo>
                  <a:cubicBezTo>
                    <a:pt x="21903" y="96"/>
                    <a:pt x="21519" y="0"/>
                    <a:pt x="21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 flipH="1">
              <a:off x="7003442" y="2297706"/>
              <a:ext cx="175650" cy="244846"/>
            </a:xfrm>
            <a:custGeom>
              <a:avLst/>
              <a:gdLst/>
              <a:ahLst/>
              <a:cxnLst/>
              <a:rect l="l" t="t" r="r" b="b"/>
              <a:pathLst>
                <a:path w="6534" h="9108" extrusionOk="0">
                  <a:moveTo>
                    <a:pt x="5155" y="1"/>
                  </a:moveTo>
                  <a:cubicBezTo>
                    <a:pt x="5104" y="1"/>
                    <a:pt x="5052" y="5"/>
                    <a:pt x="5001" y="13"/>
                  </a:cubicBezTo>
                  <a:cubicBezTo>
                    <a:pt x="4255" y="73"/>
                    <a:pt x="3569" y="557"/>
                    <a:pt x="3106" y="1142"/>
                  </a:cubicBezTo>
                  <a:cubicBezTo>
                    <a:pt x="2622" y="1726"/>
                    <a:pt x="2400" y="2432"/>
                    <a:pt x="1956" y="3017"/>
                  </a:cubicBezTo>
                  <a:cubicBezTo>
                    <a:pt x="1493" y="3621"/>
                    <a:pt x="1089" y="4166"/>
                    <a:pt x="767" y="4871"/>
                  </a:cubicBezTo>
                  <a:cubicBezTo>
                    <a:pt x="323" y="5839"/>
                    <a:pt x="1" y="6948"/>
                    <a:pt x="323" y="7956"/>
                  </a:cubicBezTo>
                  <a:cubicBezTo>
                    <a:pt x="562" y="8746"/>
                    <a:pt x="1330" y="9107"/>
                    <a:pt x="2120" y="9107"/>
                  </a:cubicBezTo>
                  <a:cubicBezTo>
                    <a:pt x="2600" y="9107"/>
                    <a:pt x="3087" y="8974"/>
                    <a:pt x="3468" y="8722"/>
                  </a:cubicBezTo>
                  <a:cubicBezTo>
                    <a:pt x="4053" y="8319"/>
                    <a:pt x="4416" y="7674"/>
                    <a:pt x="4719" y="7049"/>
                  </a:cubicBezTo>
                  <a:cubicBezTo>
                    <a:pt x="4860" y="6746"/>
                    <a:pt x="5001" y="6424"/>
                    <a:pt x="5122" y="6121"/>
                  </a:cubicBezTo>
                  <a:cubicBezTo>
                    <a:pt x="5485" y="5275"/>
                    <a:pt x="5767" y="4408"/>
                    <a:pt x="5989" y="3521"/>
                  </a:cubicBezTo>
                  <a:cubicBezTo>
                    <a:pt x="6231" y="2573"/>
                    <a:pt x="6533" y="638"/>
                    <a:pt x="5404" y="53"/>
                  </a:cubicBezTo>
                  <a:cubicBezTo>
                    <a:pt x="5327" y="15"/>
                    <a:pt x="5243" y="1"/>
                    <a:pt x="5155" y="1"/>
                  </a:cubicBezTo>
                  <a:close/>
                </a:path>
              </a:pathLst>
            </a:custGeom>
            <a:solidFill>
              <a:srgbClr val="E1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 flipH="1">
              <a:off x="6279383" y="2131657"/>
              <a:ext cx="69384" cy="134439"/>
            </a:xfrm>
            <a:custGeom>
              <a:avLst/>
              <a:gdLst/>
              <a:ahLst/>
              <a:cxnLst/>
              <a:rect l="l" t="t" r="r" b="b"/>
              <a:pathLst>
                <a:path w="2581" h="5001" extrusionOk="0">
                  <a:moveTo>
                    <a:pt x="162" y="0"/>
                  </a:moveTo>
                  <a:lnTo>
                    <a:pt x="0" y="40"/>
                  </a:lnTo>
                  <a:cubicBezTo>
                    <a:pt x="545" y="2056"/>
                    <a:pt x="1331" y="3629"/>
                    <a:pt x="2440" y="5000"/>
                  </a:cubicBezTo>
                  <a:lnTo>
                    <a:pt x="2581" y="4879"/>
                  </a:lnTo>
                  <a:cubicBezTo>
                    <a:pt x="1472" y="3548"/>
                    <a:pt x="706" y="1996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 flipH="1">
              <a:off x="6840050" y="2011710"/>
              <a:ext cx="318450" cy="371731"/>
            </a:xfrm>
            <a:custGeom>
              <a:avLst/>
              <a:gdLst/>
              <a:ahLst/>
              <a:cxnLst/>
              <a:rect l="l" t="t" r="r" b="b"/>
              <a:pathLst>
                <a:path w="11846" h="13828" extrusionOk="0">
                  <a:moveTo>
                    <a:pt x="9133" y="1"/>
                  </a:moveTo>
                  <a:cubicBezTo>
                    <a:pt x="8970" y="1"/>
                    <a:pt x="8795" y="16"/>
                    <a:pt x="8610" y="47"/>
                  </a:cubicBezTo>
                  <a:cubicBezTo>
                    <a:pt x="5989" y="510"/>
                    <a:pt x="3166" y="2869"/>
                    <a:pt x="1755" y="5027"/>
                  </a:cubicBezTo>
                  <a:cubicBezTo>
                    <a:pt x="465" y="7023"/>
                    <a:pt x="1" y="9684"/>
                    <a:pt x="1090" y="11781"/>
                  </a:cubicBezTo>
                  <a:cubicBezTo>
                    <a:pt x="1473" y="12547"/>
                    <a:pt x="2057" y="13212"/>
                    <a:pt x="2823" y="13555"/>
                  </a:cubicBezTo>
                  <a:cubicBezTo>
                    <a:pt x="3237" y="13745"/>
                    <a:pt x="3676" y="13828"/>
                    <a:pt x="4121" y="13828"/>
                  </a:cubicBezTo>
                  <a:cubicBezTo>
                    <a:pt x="5236" y="13828"/>
                    <a:pt x="6391" y="13305"/>
                    <a:pt x="7299" y="12627"/>
                  </a:cubicBezTo>
                  <a:cubicBezTo>
                    <a:pt x="9376" y="11055"/>
                    <a:pt x="10787" y="8635"/>
                    <a:pt x="11231" y="6075"/>
                  </a:cubicBezTo>
                  <a:cubicBezTo>
                    <a:pt x="11592" y="4078"/>
                    <a:pt x="11846" y="1"/>
                    <a:pt x="9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 flipH="1">
              <a:off x="6511339" y="1651628"/>
              <a:ext cx="340386" cy="182021"/>
            </a:xfrm>
            <a:custGeom>
              <a:avLst/>
              <a:gdLst/>
              <a:ahLst/>
              <a:cxnLst/>
              <a:rect l="l" t="t" r="r" b="b"/>
              <a:pathLst>
                <a:path w="12662" h="6771" extrusionOk="0">
                  <a:moveTo>
                    <a:pt x="3636" y="1"/>
                  </a:moveTo>
                  <a:cubicBezTo>
                    <a:pt x="3614" y="1"/>
                    <a:pt x="3582" y="4"/>
                    <a:pt x="3529" y="14"/>
                  </a:cubicBezTo>
                  <a:cubicBezTo>
                    <a:pt x="2984" y="135"/>
                    <a:pt x="2057" y="357"/>
                    <a:pt x="1533" y="599"/>
                  </a:cubicBezTo>
                  <a:cubicBezTo>
                    <a:pt x="787" y="962"/>
                    <a:pt x="0" y="1325"/>
                    <a:pt x="41" y="2655"/>
                  </a:cubicBezTo>
                  <a:cubicBezTo>
                    <a:pt x="41" y="2675"/>
                    <a:pt x="343" y="5498"/>
                    <a:pt x="343" y="5498"/>
                  </a:cubicBezTo>
                  <a:cubicBezTo>
                    <a:pt x="421" y="6219"/>
                    <a:pt x="1045" y="6770"/>
                    <a:pt x="1796" y="6770"/>
                  </a:cubicBezTo>
                  <a:cubicBezTo>
                    <a:pt x="1822" y="6770"/>
                    <a:pt x="1849" y="6770"/>
                    <a:pt x="1875" y="6768"/>
                  </a:cubicBezTo>
                  <a:cubicBezTo>
                    <a:pt x="3045" y="6708"/>
                    <a:pt x="4194" y="6688"/>
                    <a:pt x="5363" y="6567"/>
                  </a:cubicBezTo>
                  <a:cubicBezTo>
                    <a:pt x="5706" y="6526"/>
                    <a:pt x="5948" y="6446"/>
                    <a:pt x="6170" y="6204"/>
                  </a:cubicBezTo>
                  <a:cubicBezTo>
                    <a:pt x="6331" y="6022"/>
                    <a:pt x="6512" y="5740"/>
                    <a:pt x="6795" y="5740"/>
                  </a:cubicBezTo>
                  <a:cubicBezTo>
                    <a:pt x="6976" y="5740"/>
                    <a:pt x="7137" y="5942"/>
                    <a:pt x="7178" y="6083"/>
                  </a:cubicBezTo>
                  <a:cubicBezTo>
                    <a:pt x="7248" y="6344"/>
                    <a:pt x="7272" y="6410"/>
                    <a:pt x="7499" y="6410"/>
                  </a:cubicBezTo>
                  <a:cubicBezTo>
                    <a:pt x="7534" y="6410"/>
                    <a:pt x="7575" y="6408"/>
                    <a:pt x="7621" y="6405"/>
                  </a:cubicBezTo>
                  <a:cubicBezTo>
                    <a:pt x="8589" y="6325"/>
                    <a:pt x="9638" y="6345"/>
                    <a:pt x="10464" y="5780"/>
                  </a:cubicBezTo>
                  <a:cubicBezTo>
                    <a:pt x="10565" y="5720"/>
                    <a:pt x="10666" y="5639"/>
                    <a:pt x="10767" y="5559"/>
                  </a:cubicBezTo>
                  <a:cubicBezTo>
                    <a:pt x="11190" y="5155"/>
                    <a:pt x="12662" y="4671"/>
                    <a:pt x="12521" y="4087"/>
                  </a:cubicBezTo>
                  <a:cubicBezTo>
                    <a:pt x="12319" y="3179"/>
                    <a:pt x="10706" y="3341"/>
                    <a:pt x="10525" y="3240"/>
                  </a:cubicBezTo>
                  <a:cubicBezTo>
                    <a:pt x="9456" y="2696"/>
                    <a:pt x="8327" y="2212"/>
                    <a:pt x="7198" y="1748"/>
                  </a:cubicBezTo>
                  <a:cubicBezTo>
                    <a:pt x="6633" y="1506"/>
                    <a:pt x="6069" y="1284"/>
                    <a:pt x="5484" y="1042"/>
                  </a:cubicBezTo>
                  <a:cubicBezTo>
                    <a:pt x="4900" y="821"/>
                    <a:pt x="4476" y="95"/>
                    <a:pt x="3831" y="54"/>
                  </a:cubicBezTo>
                  <a:cubicBezTo>
                    <a:pt x="3663" y="39"/>
                    <a:pt x="3703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 flipH="1">
              <a:off x="6497791" y="1649988"/>
              <a:ext cx="339849" cy="169010"/>
            </a:xfrm>
            <a:custGeom>
              <a:avLst/>
              <a:gdLst/>
              <a:ahLst/>
              <a:cxnLst/>
              <a:rect l="l" t="t" r="r" b="b"/>
              <a:pathLst>
                <a:path w="12642" h="6287" extrusionOk="0">
                  <a:moveTo>
                    <a:pt x="3718" y="0"/>
                  </a:moveTo>
                  <a:cubicBezTo>
                    <a:pt x="3569" y="0"/>
                    <a:pt x="3413" y="12"/>
                    <a:pt x="3247" y="35"/>
                  </a:cubicBezTo>
                  <a:cubicBezTo>
                    <a:pt x="2138" y="176"/>
                    <a:pt x="0" y="720"/>
                    <a:pt x="142" y="2172"/>
                  </a:cubicBezTo>
                  <a:cubicBezTo>
                    <a:pt x="142" y="2172"/>
                    <a:pt x="424" y="5015"/>
                    <a:pt x="424" y="5015"/>
                  </a:cubicBezTo>
                  <a:cubicBezTo>
                    <a:pt x="482" y="5735"/>
                    <a:pt x="1087" y="6287"/>
                    <a:pt x="1800" y="6287"/>
                  </a:cubicBezTo>
                  <a:cubicBezTo>
                    <a:pt x="1825" y="6287"/>
                    <a:pt x="1850" y="6286"/>
                    <a:pt x="1876" y="6285"/>
                  </a:cubicBezTo>
                  <a:lnTo>
                    <a:pt x="3609" y="6184"/>
                  </a:lnTo>
                  <a:cubicBezTo>
                    <a:pt x="4214" y="6144"/>
                    <a:pt x="5122" y="6184"/>
                    <a:pt x="5464" y="5861"/>
                  </a:cubicBezTo>
                  <a:cubicBezTo>
                    <a:pt x="5747" y="5620"/>
                    <a:pt x="6029" y="5317"/>
                    <a:pt x="6412" y="5277"/>
                  </a:cubicBezTo>
                  <a:cubicBezTo>
                    <a:pt x="6426" y="5275"/>
                    <a:pt x="6440" y="5275"/>
                    <a:pt x="6454" y="5275"/>
                  </a:cubicBezTo>
                  <a:cubicBezTo>
                    <a:pt x="6659" y="5275"/>
                    <a:pt x="6839" y="5411"/>
                    <a:pt x="6896" y="5599"/>
                  </a:cubicBezTo>
                  <a:cubicBezTo>
                    <a:pt x="6983" y="5861"/>
                    <a:pt x="6995" y="5926"/>
                    <a:pt x="7204" y="5926"/>
                  </a:cubicBezTo>
                  <a:cubicBezTo>
                    <a:pt x="7237" y="5926"/>
                    <a:pt x="7275" y="5925"/>
                    <a:pt x="7319" y="5922"/>
                  </a:cubicBezTo>
                  <a:cubicBezTo>
                    <a:pt x="7622" y="5902"/>
                    <a:pt x="7924" y="5882"/>
                    <a:pt x="8226" y="5861"/>
                  </a:cubicBezTo>
                  <a:cubicBezTo>
                    <a:pt x="8549" y="5821"/>
                    <a:pt x="8468" y="5861"/>
                    <a:pt x="8952" y="5801"/>
                  </a:cubicBezTo>
                  <a:cubicBezTo>
                    <a:pt x="9355" y="5740"/>
                    <a:pt x="9839" y="5660"/>
                    <a:pt x="10202" y="5458"/>
                  </a:cubicBezTo>
                  <a:cubicBezTo>
                    <a:pt x="10706" y="5196"/>
                    <a:pt x="12642" y="4511"/>
                    <a:pt x="11775" y="3684"/>
                  </a:cubicBezTo>
                  <a:cubicBezTo>
                    <a:pt x="11553" y="3462"/>
                    <a:pt x="11230" y="3543"/>
                    <a:pt x="10968" y="3482"/>
                  </a:cubicBezTo>
                  <a:cubicBezTo>
                    <a:pt x="10464" y="3382"/>
                    <a:pt x="9960" y="3200"/>
                    <a:pt x="9476" y="3039"/>
                  </a:cubicBezTo>
                  <a:cubicBezTo>
                    <a:pt x="8428" y="2676"/>
                    <a:pt x="7380" y="2273"/>
                    <a:pt x="6351" y="1849"/>
                  </a:cubicBezTo>
                  <a:cubicBezTo>
                    <a:pt x="5565" y="1527"/>
                    <a:pt x="6089" y="962"/>
                    <a:pt x="5444" y="559"/>
                  </a:cubicBezTo>
                  <a:cubicBezTo>
                    <a:pt x="4841" y="201"/>
                    <a:pt x="4344" y="0"/>
                    <a:pt x="3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 flipH="1">
              <a:off x="6517873" y="1643322"/>
              <a:ext cx="269900" cy="159655"/>
            </a:xfrm>
            <a:custGeom>
              <a:avLst/>
              <a:gdLst/>
              <a:ahLst/>
              <a:cxnLst/>
              <a:rect l="l" t="t" r="r" b="b"/>
              <a:pathLst>
                <a:path w="10040" h="5939" extrusionOk="0">
                  <a:moveTo>
                    <a:pt x="5366" y="0"/>
                  </a:moveTo>
                  <a:cubicBezTo>
                    <a:pt x="3858" y="0"/>
                    <a:pt x="2289" y="95"/>
                    <a:pt x="968" y="363"/>
                  </a:cubicBezTo>
                  <a:cubicBezTo>
                    <a:pt x="484" y="464"/>
                    <a:pt x="0" y="867"/>
                    <a:pt x="41" y="1351"/>
                  </a:cubicBezTo>
                  <a:lnTo>
                    <a:pt x="363" y="5162"/>
                  </a:lnTo>
                  <a:cubicBezTo>
                    <a:pt x="400" y="5567"/>
                    <a:pt x="740" y="5938"/>
                    <a:pt x="1151" y="5938"/>
                  </a:cubicBezTo>
                  <a:cubicBezTo>
                    <a:pt x="1191" y="5938"/>
                    <a:pt x="1230" y="5935"/>
                    <a:pt x="1271" y="5928"/>
                  </a:cubicBezTo>
                  <a:cubicBezTo>
                    <a:pt x="3244" y="5491"/>
                    <a:pt x="5928" y="5267"/>
                    <a:pt x="8170" y="5267"/>
                  </a:cubicBezTo>
                  <a:cubicBezTo>
                    <a:pt x="8516" y="5267"/>
                    <a:pt x="8853" y="5272"/>
                    <a:pt x="9174" y="5283"/>
                  </a:cubicBezTo>
                  <a:cubicBezTo>
                    <a:pt x="9184" y="5283"/>
                    <a:pt x="9194" y="5283"/>
                    <a:pt x="9204" y="5283"/>
                  </a:cubicBezTo>
                  <a:cubicBezTo>
                    <a:pt x="9674" y="5283"/>
                    <a:pt x="10040" y="4829"/>
                    <a:pt x="9980" y="4355"/>
                  </a:cubicBezTo>
                  <a:lnTo>
                    <a:pt x="9617" y="908"/>
                  </a:lnTo>
                  <a:cubicBezTo>
                    <a:pt x="9577" y="464"/>
                    <a:pt x="9174" y="182"/>
                    <a:pt x="8710" y="142"/>
                  </a:cubicBezTo>
                  <a:cubicBezTo>
                    <a:pt x="7742" y="61"/>
                    <a:pt x="6573" y="0"/>
                    <a:pt x="5366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 flipH="1">
              <a:off x="6506502" y="1635660"/>
              <a:ext cx="271513" cy="157155"/>
            </a:xfrm>
            <a:custGeom>
              <a:avLst/>
              <a:gdLst/>
              <a:ahLst/>
              <a:cxnLst/>
              <a:rect l="l" t="t" r="r" b="b"/>
              <a:pathLst>
                <a:path w="10100" h="5846" extrusionOk="0">
                  <a:moveTo>
                    <a:pt x="7070" y="1"/>
                  </a:moveTo>
                  <a:cubicBezTo>
                    <a:pt x="5069" y="1"/>
                    <a:pt x="2673" y="218"/>
                    <a:pt x="867" y="588"/>
                  </a:cubicBezTo>
                  <a:cubicBezTo>
                    <a:pt x="383" y="689"/>
                    <a:pt x="0" y="1031"/>
                    <a:pt x="61" y="1515"/>
                  </a:cubicBezTo>
                  <a:lnTo>
                    <a:pt x="424" y="5064"/>
                  </a:lnTo>
                  <a:cubicBezTo>
                    <a:pt x="460" y="5479"/>
                    <a:pt x="803" y="5846"/>
                    <a:pt x="1193" y="5846"/>
                  </a:cubicBezTo>
                  <a:cubicBezTo>
                    <a:pt x="1238" y="5846"/>
                    <a:pt x="1284" y="5840"/>
                    <a:pt x="1331" y="5830"/>
                  </a:cubicBezTo>
                  <a:cubicBezTo>
                    <a:pt x="3303" y="5411"/>
                    <a:pt x="5984" y="5189"/>
                    <a:pt x="8225" y="5189"/>
                  </a:cubicBezTo>
                  <a:cubicBezTo>
                    <a:pt x="8574" y="5189"/>
                    <a:pt x="8911" y="5194"/>
                    <a:pt x="9234" y="5205"/>
                  </a:cubicBezTo>
                  <a:cubicBezTo>
                    <a:pt x="9245" y="5205"/>
                    <a:pt x="9255" y="5206"/>
                    <a:pt x="9266" y="5206"/>
                  </a:cubicBezTo>
                  <a:cubicBezTo>
                    <a:pt x="9753" y="5206"/>
                    <a:pt x="10100" y="4751"/>
                    <a:pt x="10041" y="4277"/>
                  </a:cubicBezTo>
                  <a:lnTo>
                    <a:pt x="9678" y="830"/>
                  </a:lnTo>
                  <a:cubicBezTo>
                    <a:pt x="9637" y="366"/>
                    <a:pt x="9234" y="104"/>
                    <a:pt x="8771" y="64"/>
                  </a:cubicBezTo>
                  <a:cubicBezTo>
                    <a:pt x="8260" y="21"/>
                    <a:pt x="7683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 flipH="1">
              <a:off x="6515698" y="1650553"/>
              <a:ext cx="187532" cy="109976"/>
            </a:xfrm>
            <a:custGeom>
              <a:avLst/>
              <a:gdLst/>
              <a:ahLst/>
              <a:cxnLst/>
              <a:rect l="l" t="t" r="r" b="b"/>
              <a:pathLst>
                <a:path w="6976" h="4091" extrusionOk="0">
                  <a:moveTo>
                    <a:pt x="4097" y="1"/>
                  </a:moveTo>
                  <a:cubicBezTo>
                    <a:pt x="2918" y="1"/>
                    <a:pt x="1643" y="81"/>
                    <a:pt x="605" y="296"/>
                  </a:cubicBezTo>
                  <a:cubicBezTo>
                    <a:pt x="263" y="377"/>
                    <a:pt x="1" y="619"/>
                    <a:pt x="41" y="961"/>
                  </a:cubicBezTo>
                  <a:lnTo>
                    <a:pt x="222" y="3562"/>
                  </a:lnTo>
                  <a:cubicBezTo>
                    <a:pt x="260" y="3844"/>
                    <a:pt x="507" y="4091"/>
                    <a:pt x="802" y="4091"/>
                  </a:cubicBezTo>
                  <a:cubicBezTo>
                    <a:pt x="823" y="4091"/>
                    <a:pt x="845" y="4089"/>
                    <a:pt x="868" y="4086"/>
                  </a:cubicBezTo>
                  <a:cubicBezTo>
                    <a:pt x="2294" y="3937"/>
                    <a:pt x="3967" y="3829"/>
                    <a:pt x="5447" y="3829"/>
                  </a:cubicBezTo>
                  <a:cubicBezTo>
                    <a:pt x="5766" y="3829"/>
                    <a:pt x="6075" y="3834"/>
                    <a:pt x="6372" y="3844"/>
                  </a:cubicBezTo>
                  <a:cubicBezTo>
                    <a:pt x="6387" y="3845"/>
                    <a:pt x="6403" y="3846"/>
                    <a:pt x="6418" y="3846"/>
                  </a:cubicBezTo>
                  <a:cubicBezTo>
                    <a:pt x="6738" y="3846"/>
                    <a:pt x="6976" y="3647"/>
                    <a:pt x="6956" y="3320"/>
                  </a:cubicBezTo>
                  <a:lnTo>
                    <a:pt x="6674" y="598"/>
                  </a:lnTo>
                  <a:cubicBezTo>
                    <a:pt x="6654" y="296"/>
                    <a:pt x="6372" y="94"/>
                    <a:pt x="6029" y="74"/>
                  </a:cubicBezTo>
                  <a:cubicBezTo>
                    <a:pt x="5465" y="29"/>
                    <a:pt x="4798" y="1"/>
                    <a:pt x="4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 flipH="1">
              <a:off x="6798566" y="1734720"/>
              <a:ext cx="540392" cy="796797"/>
            </a:xfrm>
            <a:custGeom>
              <a:avLst/>
              <a:gdLst/>
              <a:ahLst/>
              <a:cxnLst/>
              <a:rect l="l" t="t" r="r" b="b"/>
              <a:pathLst>
                <a:path w="20102" h="29640" extrusionOk="0">
                  <a:moveTo>
                    <a:pt x="18934" y="0"/>
                  </a:moveTo>
                  <a:cubicBezTo>
                    <a:pt x="18830" y="0"/>
                    <a:pt x="18719" y="31"/>
                    <a:pt x="18629" y="88"/>
                  </a:cubicBezTo>
                  <a:cubicBezTo>
                    <a:pt x="18428" y="209"/>
                    <a:pt x="18266" y="431"/>
                    <a:pt x="18065" y="552"/>
                  </a:cubicBezTo>
                  <a:cubicBezTo>
                    <a:pt x="18024" y="592"/>
                    <a:pt x="17964" y="613"/>
                    <a:pt x="17904" y="613"/>
                  </a:cubicBezTo>
                  <a:cubicBezTo>
                    <a:pt x="17843" y="613"/>
                    <a:pt x="17783" y="592"/>
                    <a:pt x="17742" y="552"/>
                  </a:cubicBezTo>
                  <a:cubicBezTo>
                    <a:pt x="17542" y="458"/>
                    <a:pt x="17328" y="417"/>
                    <a:pt x="17106" y="417"/>
                  </a:cubicBezTo>
                  <a:cubicBezTo>
                    <a:pt x="16143" y="417"/>
                    <a:pt x="15036" y="1182"/>
                    <a:pt x="14315" y="1641"/>
                  </a:cubicBezTo>
                  <a:cubicBezTo>
                    <a:pt x="12984" y="2488"/>
                    <a:pt x="12036" y="4121"/>
                    <a:pt x="11170" y="5391"/>
                  </a:cubicBezTo>
                  <a:cubicBezTo>
                    <a:pt x="8770" y="8919"/>
                    <a:pt x="6512" y="12528"/>
                    <a:pt x="4254" y="16137"/>
                  </a:cubicBezTo>
                  <a:cubicBezTo>
                    <a:pt x="2641" y="18697"/>
                    <a:pt x="1270" y="21480"/>
                    <a:pt x="625" y="24464"/>
                  </a:cubicBezTo>
                  <a:cubicBezTo>
                    <a:pt x="0" y="27286"/>
                    <a:pt x="1754" y="28677"/>
                    <a:pt x="4456" y="29302"/>
                  </a:cubicBezTo>
                  <a:cubicBezTo>
                    <a:pt x="5359" y="29505"/>
                    <a:pt x="6026" y="29640"/>
                    <a:pt x="6553" y="29640"/>
                  </a:cubicBezTo>
                  <a:cubicBezTo>
                    <a:pt x="7496" y="29640"/>
                    <a:pt x="7986" y="29207"/>
                    <a:pt x="8569" y="27952"/>
                  </a:cubicBezTo>
                  <a:cubicBezTo>
                    <a:pt x="10182" y="24444"/>
                    <a:pt x="11008" y="20573"/>
                    <a:pt x="11916" y="16843"/>
                  </a:cubicBezTo>
                  <a:cubicBezTo>
                    <a:pt x="12722" y="13576"/>
                    <a:pt x="13528" y="10351"/>
                    <a:pt x="14920" y="7286"/>
                  </a:cubicBezTo>
                  <a:cubicBezTo>
                    <a:pt x="15041" y="7024"/>
                    <a:pt x="15141" y="6782"/>
                    <a:pt x="15343" y="6580"/>
                  </a:cubicBezTo>
                  <a:cubicBezTo>
                    <a:pt x="15726" y="6177"/>
                    <a:pt x="16331" y="5834"/>
                    <a:pt x="16774" y="5492"/>
                  </a:cubicBezTo>
                  <a:cubicBezTo>
                    <a:pt x="17097" y="5250"/>
                    <a:pt x="17460" y="5028"/>
                    <a:pt x="17823" y="4826"/>
                  </a:cubicBezTo>
                  <a:cubicBezTo>
                    <a:pt x="18085" y="4665"/>
                    <a:pt x="18347" y="4544"/>
                    <a:pt x="18629" y="4423"/>
                  </a:cubicBezTo>
                  <a:cubicBezTo>
                    <a:pt x="18932" y="4282"/>
                    <a:pt x="20101" y="3576"/>
                    <a:pt x="19154" y="3476"/>
                  </a:cubicBezTo>
                  <a:cubicBezTo>
                    <a:pt x="19070" y="3464"/>
                    <a:pt x="18988" y="3458"/>
                    <a:pt x="18907" y="3458"/>
                  </a:cubicBezTo>
                  <a:cubicBezTo>
                    <a:pt x="18579" y="3458"/>
                    <a:pt x="18272" y="3552"/>
                    <a:pt x="17964" y="3697"/>
                  </a:cubicBezTo>
                  <a:cubicBezTo>
                    <a:pt x="17804" y="3762"/>
                    <a:pt x="17541" y="3992"/>
                    <a:pt x="17319" y="3992"/>
                  </a:cubicBezTo>
                  <a:cubicBezTo>
                    <a:pt x="17262" y="3992"/>
                    <a:pt x="17207" y="3976"/>
                    <a:pt x="17158" y="3939"/>
                  </a:cubicBezTo>
                  <a:cubicBezTo>
                    <a:pt x="16492" y="3415"/>
                    <a:pt x="18811" y="1076"/>
                    <a:pt x="19093" y="693"/>
                  </a:cubicBezTo>
                  <a:cubicBezTo>
                    <a:pt x="19214" y="552"/>
                    <a:pt x="19335" y="371"/>
                    <a:pt x="19275" y="209"/>
                  </a:cubicBezTo>
                  <a:cubicBezTo>
                    <a:pt x="19227" y="66"/>
                    <a:pt x="19086" y="0"/>
                    <a:pt x="189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 flipH="1">
              <a:off x="6741669" y="3064939"/>
              <a:ext cx="66158" cy="242830"/>
            </a:xfrm>
            <a:custGeom>
              <a:avLst/>
              <a:gdLst/>
              <a:ahLst/>
              <a:cxnLst/>
              <a:rect l="l" t="t" r="r" b="b"/>
              <a:pathLst>
                <a:path w="2461" h="9033" extrusionOk="0">
                  <a:moveTo>
                    <a:pt x="162" y="0"/>
                  </a:moveTo>
                  <a:lnTo>
                    <a:pt x="0" y="40"/>
                  </a:lnTo>
                  <a:cubicBezTo>
                    <a:pt x="101" y="464"/>
                    <a:pt x="283" y="1069"/>
                    <a:pt x="464" y="1754"/>
                  </a:cubicBezTo>
                  <a:cubicBezTo>
                    <a:pt x="1129" y="4032"/>
                    <a:pt x="2097" y="7520"/>
                    <a:pt x="2299" y="9032"/>
                  </a:cubicBezTo>
                  <a:lnTo>
                    <a:pt x="2460" y="9012"/>
                  </a:lnTo>
                  <a:cubicBezTo>
                    <a:pt x="2258" y="7480"/>
                    <a:pt x="1291" y="3992"/>
                    <a:pt x="625" y="1694"/>
                  </a:cubicBezTo>
                  <a:cubicBezTo>
                    <a:pt x="444" y="1008"/>
                    <a:pt x="262" y="423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 flipH="1">
              <a:off x="6678279" y="2037893"/>
              <a:ext cx="173446" cy="112933"/>
            </a:xfrm>
            <a:custGeom>
              <a:avLst/>
              <a:gdLst/>
              <a:ahLst/>
              <a:cxnLst/>
              <a:rect l="l" t="t" r="r" b="b"/>
              <a:pathLst>
                <a:path w="6452" h="4201" extrusionOk="0">
                  <a:moveTo>
                    <a:pt x="5605" y="0"/>
                  </a:moveTo>
                  <a:lnTo>
                    <a:pt x="5605" y="0"/>
                  </a:lnTo>
                  <a:cubicBezTo>
                    <a:pt x="5081" y="625"/>
                    <a:pt x="4456" y="444"/>
                    <a:pt x="3771" y="665"/>
                  </a:cubicBezTo>
                  <a:cubicBezTo>
                    <a:pt x="3166" y="847"/>
                    <a:pt x="2621" y="1129"/>
                    <a:pt x="2057" y="1411"/>
                  </a:cubicBezTo>
                  <a:cubicBezTo>
                    <a:pt x="1008" y="1936"/>
                    <a:pt x="363" y="2419"/>
                    <a:pt x="81" y="3548"/>
                  </a:cubicBezTo>
                  <a:cubicBezTo>
                    <a:pt x="81" y="3569"/>
                    <a:pt x="61" y="3589"/>
                    <a:pt x="61" y="3609"/>
                  </a:cubicBezTo>
                  <a:cubicBezTo>
                    <a:pt x="61" y="3770"/>
                    <a:pt x="20" y="3952"/>
                    <a:pt x="0" y="4113"/>
                  </a:cubicBezTo>
                  <a:cubicBezTo>
                    <a:pt x="101" y="4133"/>
                    <a:pt x="202" y="4153"/>
                    <a:pt x="303" y="4153"/>
                  </a:cubicBezTo>
                  <a:cubicBezTo>
                    <a:pt x="660" y="4184"/>
                    <a:pt x="1026" y="4200"/>
                    <a:pt x="1394" y="4200"/>
                  </a:cubicBezTo>
                  <a:cubicBezTo>
                    <a:pt x="1982" y="4200"/>
                    <a:pt x="2575" y="4159"/>
                    <a:pt x="3145" y="4073"/>
                  </a:cubicBezTo>
                  <a:cubicBezTo>
                    <a:pt x="3952" y="3932"/>
                    <a:pt x="4879" y="3710"/>
                    <a:pt x="5545" y="3186"/>
                  </a:cubicBezTo>
                  <a:cubicBezTo>
                    <a:pt x="5827" y="2964"/>
                    <a:pt x="6089" y="2661"/>
                    <a:pt x="6371" y="2419"/>
                  </a:cubicBezTo>
                  <a:cubicBezTo>
                    <a:pt x="6392" y="2399"/>
                    <a:pt x="6412" y="2359"/>
                    <a:pt x="6432" y="2339"/>
                  </a:cubicBezTo>
                  <a:cubicBezTo>
                    <a:pt x="6432" y="2298"/>
                    <a:pt x="6452" y="2258"/>
                    <a:pt x="6432" y="2238"/>
                  </a:cubicBezTo>
                  <a:cubicBezTo>
                    <a:pt x="6432" y="2198"/>
                    <a:pt x="6392" y="2178"/>
                    <a:pt x="6371" y="2157"/>
                  </a:cubicBezTo>
                  <a:cubicBezTo>
                    <a:pt x="6069" y="1996"/>
                    <a:pt x="5726" y="1835"/>
                    <a:pt x="5605" y="1532"/>
                  </a:cubicBezTo>
                  <a:cubicBezTo>
                    <a:pt x="5605" y="1492"/>
                    <a:pt x="5585" y="1472"/>
                    <a:pt x="5585" y="1452"/>
                  </a:cubicBezTo>
                  <a:cubicBezTo>
                    <a:pt x="5545" y="1290"/>
                    <a:pt x="5565" y="1109"/>
                    <a:pt x="5585" y="948"/>
                  </a:cubicBezTo>
                  <a:cubicBezTo>
                    <a:pt x="5625" y="645"/>
                    <a:pt x="5625" y="323"/>
                    <a:pt x="5605" y="0"/>
                  </a:cubicBezTo>
                  <a:close/>
                </a:path>
              </a:pathLst>
            </a:custGeom>
            <a:solidFill>
              <a:srgbClr val="E1B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 flipH="1">
              <a:off x="7051160" y="2338136"/>
              <a:ext cx="71024" cy="156134"/>
            </a:xfrm>
            <a:custGeom>
              <a:avLst/>
              <a:gdLst/>
              <a:ahLst/>
              <a:cxnLst/>
              <a:rect l="l" t="t" r="r" b="b"/>
              <a:pathLst>
                <a:path w="2642" h="5808" extrusionOk="0">
                  <a:moveTo>
                    <a:pt x="2481" y="1"/>
                  </a:moveTo>
                  <a:cubicBezTo>
                    <a:pt x="1997" y="2057"/>
                    <a:pt x="1150" y="3972"/>
                    <a:pt x="1" y="5726"/>
                  </a:cubicBezTo>
                  <a:lnTo>
                    <a:pt x="142" y="5807"/>
                  </a:lnTo>
                  <a:cubicBezTo>
                    <a:pt x="1311" y="4053"/>
                    <a:pt x="2158" y="2117"/>
                    <a:pt x="2642" y="41"/>
                  </a:cubicBezTo>
                  <a:lnTo>
                    <a:pt x="24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 flipH="1">
              <a:off x="6598067" y="2313727"/>
              <a:ext cx="46077" cy="120380"/>
            </a:xfrm>
            <a:custGeom>
              <a:avLst/>
              <a:gdLst/>
              <a:ahLst/>
              <a:cxnLst/>
              <a:rect l="l" t="t" r="r" b="b"/>
              <a:pathLst>
                <a:path w="1714" h="4478" extrusionOk="0">
                  <a:moveTo>
                    <a:pt x="522" y="0"/>
                  </a:moveTo>
                  <a:cubicBezTo>
                    <a:pt x="295" y="0"/>
                    <a:pt x="181" y="291"/>
                    <a:pt x="161" y="525"/>
                  </a:cubicBezTo>
                  <a:cubicBezTo>
                    <a:pt x="0" y="1675"/>
                    <a:pt x="20" y="3409"/>
                    <a:pt x="686" y="4477"/>
                  </a:cubicBezTo>
                  <a:cubicBezTo>
                    <a:pt x="545" y="4013"/>
                    <a:pt x="383" y="3530"/>
                    <a:pt x="222" y="3086"/>
                  </a:cubicBezTo>
                  <a:lnTo>
                    <a:pt x="222" y="3086"/>
                  </a:lnTo>
                  <a:cubicBezTo>
                    <a:pt x="706" y="3308"/>
                    <a:pt x="1210" y="3489"/>
                    <a:pt x="1714" y="3610"/>
                  </a:cubicBezTo>
                  <a:cubicBezTo>
                    <a:pt x="1694" y="3530"/>
                    <a:pt x="1653" y="3469"/>
                    <a:pt x="1633" y="3388"/>
                  </a:cubicBezTo>
                  <a:cubicBezTo>
                    <a:pt x="1472" y="2905"/>
                    <a:pt x="1532" y="2380"/>
                    <a:pt x="1472" y="1876"/>
                  </a:cubicBezTo>
                  <a:cubicBezTo>
                    <a:pt x="1411" y="1292"/>
                    <a:pt x="1210" y="727"/>
                    <a:pt x="867" y="243"/>
                  </a:cubicBezTo>
                  <a:cubicBezTo>
                    <a:pt x="786" y="122"/>
                    <a:pt x="686" y="1"/>
                    <a:pt x="545" y="1"/>
                  </a:cubicBezTo>
                  <a:cubicBezTo>
                    <a:pt x="537" y="1"/>
                    <a:pt x="529" y="0"/>
                    <a:pt x="522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 flipH="1">
              <a:off x="6198065" y="3248085"/>
              <a:ext cx="90003" cy="124708"/>
            </a:xfrm>
            <a:custGeom>
              <a:avLst/>
              <a:gdLst/>
              <a:ahLst/>
              <a:cxnLst/>
              <a:rect l="l" t="t" r="r" b="b"/>
              <a:pathLst>
                <a:path w="3348" h="4639" extrusionOk="0">
                  <a:moveTo>
                    <a:pt x="2712" y="1"/>
                  </a:moveTo>
                  <a:cubicBezTo>
                    <a:pt x="2626" y="1"/>
                    <a:pt x="2539" y="16"/>
                    <a:pt x="2460" y="42"/>
                  </a:cubicBezTo>
                  <a:cubicBezTo>
                    <a:pt x="2117" y="163"/>
                    <a:pt x="1875" y="425"/>
                    <a:pt x="1654" y="687"/>
                  </a:cubicBezTo>
                  <a:cubicBezTo>
                    <a:pt x="1129" y="1312"/>
                    <a:pt x="646" y="1977"/>
                    <a:pt x="0" y="2502"/>
                  </a:cubicBezTo>
                  <a:lnTo>
                    <a:pt x="101" y="2502"/>
                  </a:lnTo>
                  <a:cubicBezTo>
                    <a:pt x="101" y="3207"/>
                    <a:pt x="121" y="3933"/>
                    <a:pt x="141" y="4639"/>
                  </a:cubicBezTo>
                  <a:cubicBezTo>
                    <a:pt x="242" y="4619"/>
                    <a:pt x="323" y="4558"/>
                    <a:pt x="404" y="4518"/>
                  </a:cubicBezTo>
                  <a:cubicBezTo>
                    <a:pt x="1210" y="4074"/>
                    <a:pt x="1815" y="3348"/>
                    <a:pt x="2319" y="2602"/>
                  </a:cubicBezTo>
                  <a:cubicBezTo>
                    <a:pt x="2682" y="2078"/>
                    <a:pt x="3347" y="1332"/>
                    <a:pt x="3347" y="687"/>
                  </a:cubicBezTo>
                  <a:cubicBezTo>
                    <a:pt x="3327" y="445"/>
                    <a:pt x="3226" y="203"/>
                    <a:pt x="3025" y="82"/>
                  </a:cubicBezTo>
                  <a:cubicBezTo>
                    <a:pt x="2934" y="25"/>
                    <a:pt x="2824" y="1"/>
                    <a:pt x="2712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7085833" y="3791178"/>
              <a:ext cx="217910" cy="80889"/>
            </a:xfrm>
            <a:custGeom>
              <a:avLst/>
              <a:gdLst/>
              <a:ahLst/>
              <a:cxnLst/>
              <a:rect l="l" t="t" r="r" b="b"/>
              <a:pathLst>
                <a:path w="8106" h="3009" extrusionOk="0">
                  <a:moveTo>
                    <a:pt x="5888" y="0"/>
                  </a:moveTo>
                  <a:cubicBezTo>
                    <a:pt x="5888" y="41"/>
                    <a:pt x="5888" y="81"/>
                    <a:pt x="5888" y="121"/>
                  </a:cubicBezTo>
                  <a:cubicBezTo>
                    <a:pt x="4492" y="518"/>
                    <a:pt x="3064" y="615"/>
                    <a:pt x="1620" y="615"/>
                  </a:cubicBezTo>
                  <a:cubicBezTo>
                    <a:pt x="1082" y="615"/>
                    <a:pt x="542" y="602"/>
                    <a:pt x="1" y="585"/>
                  </a:cubicBezTo>
                  <a:lnTo>
                    <a:pt x="1" y="585"/>
                  </a:lnTo>
                  <a:cubicBezTo>
                    <a:pt x="1029" y="1271"/>
                    <a:pt x="2158" y="1734"/>
                    <a:pt x="3307" y="2198"/>
                  </a:cubicBezTo>
                  <a:cubicBezTo>
                    <a:pt x="4214" y="2561"/>
                    <a:pt x="5142" y="2944"/>
                    <a:pt x="6130" y="3004"/>
                  </a:cubicBezTo>
                  <a:cubicBezTo>
                    <a:pt x="6179" y="3007"/>
                    <a:pt x="6229" y="3009"/>
                    <a:pt x="6280" y="3009"/>
                  </a:cubicBezTo>
                  <a:cubicBezTo>
                    <a:pt x="6951" y="3009"/>
                    <a:pt x="7699" y="2756"/>
                    <a:pt x="7924" y="2138"/>
                  </a:cubicBezTo>
                  <a:cubicBezTo>
                    <a:pt x="8105" y="1593"/>
                    <a:pt x="7783" y="988"/>
                    <a:pt x="7319" y="646"/>
                  </a:cubicBezTo>
                  <a:cubicBezTo>
                    <a:pt x="6876" y="343"/>
                    <a:pt x="6372" y="182"/>
                    <a:pt x="5888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 flipH="1">
              <a:off x="6583418" y="1808618"/>
              <a:ext cx="13576" cy="47179"/>
            </a:xfrm>
            <a:custGeom>
              <a:avLst/>
              <a:gdLst/>
              <a:ahLst/>
              <a:cxnLst/>
              <a:rect l="l" t="t" r="r" b="b"/>
              <a:pathLst>
                <a:path w="505" h="1755" extrusionOk="0">
                  <a:moveTo>
                    <a:pt x="343" y="1"/>
                  </a:moveTo>
                  <a:cubicBezTo>
                    <a:pt x="282" y="585"/>
                    <a:pt x="182" y="1150"/>
                    <a:pt x="0" y="1714"/>
                  </a:cubicBezTo>
                  <a:lnTo>
                    <a:pt x="162" y="1755"/>
                  </a:lnTo>
                  <a:cubicBezTo>
                    <a:pt x="343" y="1190"/>
                    <a:pt x="464" y="606"/>
                    <a:pt x="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 flipH="1">
              <a:off x="5717329" y="1253643"/>
              <a:ext cx="440120" cy="440120"/>
            </a:xfrm>
            <a:custGeom>
              <a:avLst/>
              <a:gdLst/>
              <a:ahLst/>
              <a:cxnLst/>
              <a:rect l="l" t="t" r="r" b="b"/>
              <a:pathLst>
                <a:path w="16372" h="16372" extrusionOk="0">
                  <a:moveTo>
                    <a:pt x="8186" y="0"/>
                  </a:moveTo>
                  <a:cubicBezTo>
                    <a:pt x="3670" y="0"/>
                    <a:pt x="0" y="3670"/>
                    <a:pt x="0" y="8186"/>
                  </a:cubicBezTo>
                  <a:cubicBezTo>
                    <a:pt x="0" y="12702"/>
                    <a:pt x="3670" y="16372"/>
                    <a:pt x="8186" y="16372"/>
                  </a:cubicBezTo>
                  <a:cubicBezTo>
                    <a:pt x="12702" y="16372"/>
                    <a:pt x="16371" y="12702"/>
                    <a:pt x="16371" y="8186"/>
                  </a:cubicBezTo>
                  <a:cubicBezTo>
                    <a:pt x="16371" y="3670"/>
                    <a:pt x="12702" y="0"/>
                    <a:pt x="8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 flipH="1">
              <a:off x="5511915" y="1410821"/>
              <a:ext cx="824943" cy="164252"/>
            </a:xfrm>
            <a:custGeom>
              <a:avLst/>
              <a:gdLst/>
              <a:ahLst/>
              <a:cxnLst/>
              <a:rect l="l" t="t" r="r" b="b"/>
              <a:pathLst>
                <a:path w="30687" h="6110" extrusionOk="0">
                  <a:moveTo>
                    <a:pt x="15344" y="343"/>
                  </a:moveTo>
                  <a:cubicBezTo>
                    <a:pt x="24316" y="343"/>
                    <a:pt x="30344" y="1754"/>
                    <a:pt x="30344" y="3065"/>
                  </a:cubicBezTo>
                  <a:cubicBezTo>
                    <a:pt x="30344" y="4375"/>
                    <a:pt x="24316" y="5787"/>
                    <a:pt x="15344" y="5787"/>
                  </a:cubicBezTo>
                  <a:cubicBezTo>
                    <a:pt x="6372" y="5787"/>
                    <a:pt x="344" y="4375"/>
                    <a:pt x="344" y="3065"/>
                  </a:cubicBezTo>
                  <a:cubicBezTo>
                    <a:pt x="344" y="1754"/>
                    <a:pt x="6372" y="343"/>
                    <a:pt x="15344" y="343"/>
                  </a:cubicBezTo>
                  <a:close/>
                  <a:moveTo>
                    <a:pt x="15344" y="0"/>
                  </a:moveTo>
                  <a:cubicBezTo>
                    <a:pt x="7803" y="0"/>
                    <a:pt x="1" y="1149"/>
                    <a:pt x="1" y="3065"/>
                  </a:cubicBezTo>
                  <a:cubicBezTo>
                    <a:pt x="1" y="4980"/>
                    <a:pt x="7803" y="6109"/>
                    <a:pt x="15344" y="6109"/>
                  </a:cubicBezTo>
                  <a:cubicBezTo>
                    <a:pt x="22884" y="6109"/>
                    <a:pt x="30687" y="4980"/>
                    <a:pt x="30687" y="3065"/>
                  </a:cubicBezTo>
                  <a:cubicBezTo>
                    <a:pt x="30687" y="1149"/>
                    <a:pt x="22884" y="0"/>
                    <a:pt x="15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 flipH="1">
              <a:off x="5945511" y="1584800"/>
              <a:ext cx="83497" cy="65056"/>
            </a:xfrm>
            <a:custGeom>
              <a:avLst/>
              <a:gdLst/>
              <a:ahLst/>
              <a:cxnLst/>
              <a:rect l="l" t="t" r="r" b="b"/>
              <a:pathLst>
                <a:path w="3106" h="2420" extrusionOk="0">
                  <a:moveTo>
                    <a:pt x="1553" y="0"/>
                  </a:moveTo>
                  <a:cubicBezTo>
                    <a:pt x="1" y="0"/>
                    <a:pt x="1" y="2419"/>
                    <a:pt x="1553" y="2419"/>
                  </a:cubicBezTo>
                  <a:cubicBezTo>
                    <a:pt x="3105" y="2419"/>
                    <a:pt x="3105" y="0"/>
                    <a:pt x="1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5498903" y="1410230"/>
              <a:ext cx="862337" cy="202802"/>
            </a:xfrm>
            <a:custGeom>
              <a:avLst/>
              <a:gdLst/>
              <a:ahLst/>
              <a:cxnLst/>
              <a:rect l="l" t="t" r="r" b="b"/>
              <a:pathLst>
                <a:path w="32078" h="7544" extrusionOk="0">
                  <a:moveTo>
                    <a:pt x="1613" y="3219"/>
                  </a:moveTo>
                  <a:cubicBezTo>
                    <a:pt x="1611" y="3258"/>
                    <a:pt x="1599" y="3275"/>
                    <a:pt x="1592" y="3275"/>
                  </a:cubicBezTo>
                  <a:cubicBezTo>
                    <a:pt x="1587" y="3275"/>
                    <a:pt x="1585" y="3265"/>
                    <a:pt x="1593" y="3248"/>
                  </a:cubicBezTo>
                  <a:cubicBezTo>
                    <a:pt x="1599" y="3239"/>
                    <a:pt x="1606" y="3229"/>
                    <a:pt x="1613" y="3219"/>
                  </a:cubicBezTo>
                  <a:close/>
                  <a:moveTo>
                    <a:pt x="30465" y="3221"/>
                  </a:moveTo>
                  <a:lnTo>
                    <a:pt x="30465" y="3221"/>
                  </a:lnTo>
                  <a:cubicBezTo>
                    <a:pt x="30472" y="3230"/>
                    <a:pt x="30479" y="3239"/>
                    <a:pt x="30485" y="3248"/>
                  </a:cubicBezTo>
                  <a:cubicBezTo>
                    <a:pt x="30493" y="3265"/>
                    <a:pt x="30491" y="3275"/>
                    <a:pt x="30486" y="3275"/>
                  </a:cubicBezTo>
                  <a:cubicBezTo>
                    <a:pt x="30479" y="3275"/>
                    <a:pt x="30467" y="3259"/>
                    <a:pt x="30465" y="3221"/>
                  </a:cubicBezTo>
                  <a:close/>
                  <a:moveTo>
                    <a:pt x="16443" y="484"/>
                  </a:moveTo>
                  <a:cubicBezTo>
                    <a:pt x="18954" y="484"/>
                    <a:pt x="21481" y="669"/>
                    <a:pt x="23952" y="1091"/>
                  </a:cubicBezTo>
                  <a:cubicBezTo>
                    <a:pt x="25263" y="1333"/>
                    <a:pt x="26553" y="1595"/>
                    <a:pt x="27783" y="1978"/>
                  </a:cubicBezTo>
                  <a:cubicBezTo>
                    <a:pt x="28408" y="2159"/>
                    <a:pt x="29013" y="2381"/>
                    <a:pt x="29557" y="2623"/>
                  </a:cubicBezTo>
                  <a:cubicBezTo>
                    <a:pt x="29840" y="2744"/>
                    <a:pt x="30082" y="2905"/>
                    <a:pt x="30283" y="3046"/>
                  </a:cubicBezTo>
                  <a:cubicBezTo>
                    <a:pt x="30341" y="3093"/>
                    <a:pt x="30386" y="3132"/>
                    <a:pt x="30421" y="3169"/>
                  </a:cubicBezTo>
                  <a:lnTo>
                    <a:pt x="30421" y="3169"/>
                  </a:lnTo>
                  <a:cubicBezTo>
                    <a:pt x="30376" y="3208"/>
                    <a:pt x="30307" y="3258"/>
                    <a:pt x="30223" y="3309"/>
                  </a:cubicBezTo>
                  <a:cubicBezTo>
                    <a:pt x="30041" y="3430"/>
                    <a:pt x="29779" y="3551"/>
                    <a:pt x="29497" y="3651"/>
                  </a:cubicBezTo>
                  <a:cubicBezTo>
                    <a:pt x="28953" y="3853"/>
                    <a:pt x="28328" y="3974"/>
                    <a:pt x="27703" y="4095"/>
                  </a:cubicBezTo>
                  <a:cubicBezTo>
                    <a:pt x="26453" y="4337"/>
                    <a:pt x="25162" y="4458"/>
                    <a:pt x="23872" y="4538"/>
                  </a:cubicBezTo>
                  <a:cubicBezTo>
                    <a:pt x="21271" y="4700"/>
                    <a:pt x="18650" y="4760"/>
                    <a:pt x="16049" y="4801"/>
                  </a:cubicBezTo>
                  <a:cubicBezTo>
                    <a:pt x="15506" y="4809"/>
                    <a:pt x="14963" y="4814"/>
                    <a:pt x="14421" y="4814"/>
                  </a:cubicBezTo>
                  <a:cubicBezTo>
                    <a:pt x="13653" y="4814"/>
                    <a:pt x="12885" y="4804"/>
                    <a:pt x="12118" y="4780"/>
                  </a:cubicBezTo>
                  <a:cubicBezTo>
                    <a:pt x="10807" y="4740"/>
                    <a:pt x="9517" y="4680"/>
                    <a:pt x="8206" y="4579"/>
                  </a:cubicBezTo>
                  <a:cubicBezTo>
                    <a:pt x="6916" y="4458"/>
                    <a:pt x="5626" y="4337"/>
                    <a:pt x="4376" y="4095"/>
                  </a:cubicBezTo>
                  <a:cubicBezTo>
                    <a:pt x="3771" y="3954"/>
                    <a:pt x="3146" y="3833"/>
                    <a:pt x="2581" y="3631"/>
                  </a:cubicBezTo>
                  <a:cubicBezTo>
                    <a:pt x="2319" y="3530"/>
                    <a:pt x="2057" y="3430"/>
                    <a:pt x="1855" y="3309"/>
                  </a:cubicBezTo>
                  <a:cubicBezTo>
                    <a:pt x="1767" y="3256"/>
                    <a:pt x="1710" y="3203"/>
                    <a:pt x="1657" y="3164"/>
                  </a:cubicBezTo>
                  <a:lnTo>
                    <a:pt x="1657" y="3164"/>
                  </a:lnTo>
                  <a:cubicBezTo>
                    <a:pt x="1692" y="3123"/>
                    <a:pt x="1737" y="3081"/>
                    <a:pt x="1795" y="3046"/>
                  </a:cubicBezTo>
                  <a:cubicBezTo>
                    <a:pt x="1997" y="2885"/>
                    <a:pt x="2238" y="2744"/>
                    <a:pt x="2521" y="2603"/>
                  </a:cubicBezTo>
                  <a:cubicBezTo>
                    <a:pt x="3065" y="2341"/>
                    <a:pt x="3670" y="2139"/>
                    <a:pt x="4295" y="1958"/>
                  </a:cubicBezTo>
                  <a:cubicBezTo>
                    <a:pt x="5525" y="1595"/>
                    <a:pt x="6835" y="1333"/>
                    <a:pt x="8126" y="1131"/>
                  </a:cubicBezTo>
                  <a:cubicBezTo>
                    <a:pt x="9436" y="930"/>
                    <a:pt x="10747" y="768"/>
                    <a:pt x="12077" y="667"/>
                  </a:cubicBezTo>
                  <a:cubicBezTo>
                    <a:pt x="13388" y="587"/>
                    <a:pt x="14718" y="526"/>
                    <a:pt x="16049" y="486"/>
                  </a:cubicBezTo>
                  <a:cubicBezTo>
                    <a:pt x="16180" y="485"/>
                    <a:pt x="16311" y="484"/>
                    <a:pt x="16443" y="484"/>
                  </a:cubicBezTo>
                  <a:close/>
                  <a:moveTo>
                    <a:pt x="14509" y="0"/>
                  </a:moveTo>
                  <a:cubicBezTo>
                    <a:pt x="13682" y="0"/>
                    <a:pt x="12859" y="17"/>
                    <a:pt x="12037" y="42"/>
                  </a:cubicBezTo>
                  <a:cubicBezTo>
                    <a:pt x="10706" y="83"/>
                    <a:pt x="9355" y="143"/>
                    <a:pt x="8025" y="264"/>
                  </a:cubicBezTo>
                  <a:cubicBezTo>
                    <a:pt x="6694" y="365"/>
                    <a:pt x="5343" y="506"/>
                    <a:pt x="3993" y="768"/>
                  </a:cubicBezTo>
                  <a:cubicBezTo>
                    <a:pt x="3327" y="909"/>
                    <a:pt x="2662" y="1071"/>
                    <a:pt x="1976" y="1313"/>
                  </a:cubicBezTo>
                  <a:cubicBezTo>
                    <a:pt x="1634" y="1434"/>
                    <a:pt x="1291" y="1575"/>
                    <a:pt x="928" y="1817"/>
                  </a:cubicBezTo>
                  <a:cubicBezTo>
                    <a:pt x="746" y="1917"/>
                    <a:pt x="565" y="2079"/>
                    <a:pt x="384" y="2280"/>
                  </a:cubicBezTo>
                  <a:cubicBezTo>
                    <a:pt x="202" y="2482"/>
                    <a:pt x="21" y="2805"/>
                    <a:pt x="1" y="3208"/>
                  </a:cubicBezTo>
                  <a:cubicBezTo>
                    <a:pt x="1" y="3631"/>
                    <a:pt x="182" y="3954"/>
                    <a:pt x="343" y="4176"/>
                  </a:cubicBezTo>
                  <a:cubicBezTo>
                    <a:pt x="505" y="4397"/>
                    <a:pt x="686" y="4579"/>
                    <a:pt x="867" y="4700"/>
                  </a:cubicBezTo>
                  <a:cubicBezTo>
                    <a:pt x="1210" y="4962"/>
                    <a:pt x="1553" y="5143"/>
                    <a:pt x="1896" y="5305"/>
                  </a:cubicBezTo>
                  <a:cubicBezTo>
                    <a:pt x="2561" y="5607"/>
                    <a:pt x="3247" y="5829"/>
                    <a:pt x="3912" y="6030"/>
                  </a:cubicBezTo>
                  <a:cubicBezTo>
                    <a:pt x="5243" y="6413"/>
                    <a:pt x="6593" y="6696"/>
                    <a:pt x="7944" y="6897"/>
                  </a:cubicBezTo>
                  <a:cubicBezTo>
                    <a:pt x="9275" y="7099"/>
                    <a:pt x="10626" y="7260"/>
                    <a:pt x="11976" y="7361"/>
                  </a:cubicBezTo>
                  <a:cubicBezTo>
                    <a:pt x="13327" y="7462"/>
                    <a:pt x="14678" y="7502"/>
                    <a:pt x="16049" y="7542"/>
                  </a:cubicBezTo>
                  <a:cubicBezTo>
                    <a:pt x="16183" y="7543"/>
                    <a:pt x="16317" y="7544"/>
                    <a:pt x="16450" y="7544"/>
                  </a:cubicBezTo>
                  <a:cubicBezTo>
                    <a:pt x="19018" y="7544"/>
                    <a:pt x="21586" y="7358"/>
                    <a:pt x="24154" y="6917"/>
                  </a:cubicBezTo>
                  <a:cubicBezTo>
                    <a:pt x="25485" y="6696"/>
                    <a:pt x="26836" y="6413"/>
                    <a:pt x="28166" y="6010"/>
                  </a:cubicBezTo>
                  <a:cubicBezTo>
                    <a:pt x="28832" y="5809"/>
                    <a:pt x="29497" y="5587"/>
                    <a:pt x="30182" y="5284"/>
                  </a:cubicBezTo>
                  <a:cubicBezTo>
                    <a:pt x="30525" y="5123"/>
                    <a:pt x="30868" y="4942"/>
                    <a:pt x="31211" y="4700"/>
                  </a:cubicBezTo>
                  <a:cubicBezTo>
                    <a:pt x="31372" y="4559"/>
                    <a:pt x="31574" y="4397"/>
                    <a:pt x="31735" y="4176"/>
                  </a:cubicBezTo>
                  <a:cubicBezTo>
                    <a:pt x="31896" y="3954"/>
                    <a:pt x="32078" y="3631"/>
                    <a:pt x="32078" y="3208"/>
                  </a:cubicBezTo>
                  <a:cubicBezTo>
                    <a:pt x="32057" y="2805"/>
                    <a:pt x="31876" y="2482"/>
                    <a:pt x="31695" y="2260"/>
                  </a:cubicBezTo>
                  <a:cubicBezTo>
                    <a:pt x="31533" y="2059"/>
                    <a:pt x="31332" y="1917"/>
                    <a:pt x="31170" y="1796"/>
                  </a:cubicBezTo>
                  <a:cubicBezTo>
                    <a:pt x="30807" y="1575"/>
                    <a:pt x="30465" y="1413"/>
                    <a:pt x="30122" y="1292"/>
                  </a:cubicBezTo>
                  <a:cubicBezTo>
                    <a:pt x="29436" y="1050"/>
                    <a:pt x="28751" y="889"/>
                    <a:pt x="28086" y="768"/>
                  </a:cubicBezTo>
                  <a:cubicBezTo>
                    <a:pt x="26735" y="506"/>
                    <a:pt x="25404" y="365"/>
                    <a:pt x="24053" y="284"/>
                  </a:cubicBezTo>
                  <a:cubicBezTo>
                    <a:pt x="21372" y="103"/>
                    <a:pt x="18710" y="42"/>
                    <a:pt x="16049" y="22"/>
                  </a:cubicBezTo>
                  <a:cubicBezTo>
                    <a:pt x="15533" y="7"/>
                    <a:pt x="15020" y="0"/>
                    <a:pt x="14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 flipH="1">
              <a:off x="5721119" y="1257971"/>
              <a:ext cx="435792" cy="217910"/>
            </a:xfrm>
            <a:custGeom>
              <a:avLst/>
              <a:gdLst/>
              <a:ahLst/>
              <a:cxnLst/>
              <a:rect l="l" t="t" r="r" b="b"/>
              <a:pathLst>
                <a:path w="16211" h="8106" extrusionOk="0">
                  <a:moveTo>
                    <a:pt x="8105" y="1"/>
                  </a:moveTo>
                  <a:cubicBezTo>
                    <a:pt x="3630" y="1"/>
                    <a:pt x="0" y="3630"/>
                    <a:pt x="0" y="8106"/>
                  </a:cubicBezTo>
                  <a:lnTo>
                    <a:pt x="16210" y="8106"/>
                  </a:lnTo>
                  <a:cubicBezTo>
                    <a:pt x="16210" y="3630"/>
                    <a:pt x="12581" y="1"/>
                    <a:pt x="8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 flipH="1">
              <a:off x="6025726" y="1408106"/>
              <a:ext cx="66695" cy="52045"/>
            </a:xfrm>
            <a:custGeom>
              <a:avLst/>
              <a:gdLst/>
              <a:ahLst/>
              <a:cxnLst/>
              <a:rect l="l" t="t" r="r" b="b"/>
              <a:pathLst>
                <a:path w="2481" h="1936" extrusionOk="0">
                  <a:moveTo>
                    <a:pt x="1251" y="0"/>
                  </a:moveTo>
                  <a:cubicBezTo>
                    <a:pt x="1" y="0"/>
                    <a:pt x="1" y="1936"/>
                    <a:pt x="1251" y="1936"/>
                  </a:cubicBezTo>
                  <a:cubicBezTo>
                    <a:pt x="2481" y="1936"/>
                    <a:pt x="2481" y="0"/>
                    <a:pt x="1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 flipH="1">
              <a:off x="5911372" y="1257434"/>
              <a:ext cx="52609" cy="30377"/>
            </a:xfrm>
            <a:custGeom>
              <a:avLst/>
              <a:gdLst/>
              <a:ahLst/>
              <a:cxnLst/>
              <a:rect l="l" t="t" r="r" b="b"/>
              <a:pathLst>
                <a:path w="1957" h="1130" extrusionOk="0">
                  <a:moveTo>
                    <a:pt x="1876" y="1"/>
                  </a:moveTo>
                  <a:cubicBezTo>
                    <a:pt x="1251" y="41"/>
                    <a:pt x="646" y="41"/>
                    <a:pt x="41" y="81"/>
                  </a:cubicBezTo>
                  <a:cubicBezTo>
                    <a:pt x="1" y="585"/>
                    <a:pt x="303" y="1130"/>
                    <a:pt x="969" y="1130"/>
                  </a:cubicBezTo>
                  <a:cubicBezTo>
                    <a:pt x="1654" y="1130"/>
                    <a:pt x="1957" y="525"/>
                    <a:pt x="18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 flipH="1">
              <a:off x="5857178" y="1328966"/>
              <a:ext cx="27124" cy="21183"/>
            </a:xfrm>
            <a:custGeom>
              <a:avLst/>
              <a:gdLst/>
              <a:ahLst/>
              <a:cxnLst/>
              <a:rect l="l" t="t" r="r" b="b"/>
              <a:pathLst>
                <a:path w="1009" h="788" extrusionOk="0">
                  <a:moveTo>
                    <a:pt x="505" y="1"/>
                  </a:moveTo>
                  <a:cubicBezTo>
                    <a:pt x="1" y="1"/>
                    <a:pt x="1" y="787"/>
                    <a:pt x="505" y="787"/>
                  </a:cubicBezTo>
                  <a:cubicBezTo>
                    <a:pt x="1009" y="787"/>
                    <a:pt x="1009" y="1"/>
                    <a:pt x="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 flipH="1">
              <a:off x="5755833" y="1433025"/>
              <a:ext cx="83470" cy="64545"/>
            </a:xfrm>
            <a:custGeom>
              <a:avLst/>
              <a:gdLst/>
              <a:ahLst/>
              <a:cxnLst/>
              <a:rect l="l" t="t" r="r" b="b"/>
              <a:pathLst>
                <a:path w="3105" h="2401" extrusionOk="0">
                  <a:moveTo>
                    <a:pt x="1553" y="1"/>
                  </a:moveTo>
                  <a:cubicBezTo>
                    <a:pt x="20" y="1"/>
                    <a:pt x="0" y="2400"/>
                    <a:pt x="1553" y="2400"/>
                  </a:cubicBezTo>
                  <a:cubicBezTo>
                    <a:pt x="3105" y="2400"/>
                    <a:pt x="3105" y="1"/>
                    <a:pt x="1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5885350" y="1453644"/>
              <a:ext cx="48254" cy="37420"/>
            </a:xfrm>
            <a:custGeom>
              <a:avLst/>
              <a:gdLst/>
              <a:ahLst/>
              <a:cxnLst/>
              <a:rect l="l" t="t" r="r" b="b"/>
              <a:pathLst>
                <a:path w="1795" h="1392" extrusionOk="0">
                  <a:moveTo>
                    <a:pt x="907" y="0"/>
                  </a:moveTo>
                  <a:cubicBezTo>
                    <a:pt x="0" y="0"/>
                    <a:pt x="0" y="1391"/>
                    <a:pt x="907" y="1391"/>
                  </a:cubicBezTo>
                  <a:cubicBezTo>
                    <a:pt x="1794" y="1391"/>
                    <a:pt x="1794" y="0"/>
                    <a:pt x="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 flipH="1">
              <a:off x="5053405" y="1741037"/>
              <a:ext cx="328477" cy="292912"/>
            </a:xfrm>
            <a:custGeom>
              <a:avLst/>
              <a:gdLst/>
              <a:ahLst/>
              <a:cxnLst/>
              <a:rect l="l" t="t" r="r" b="b"/>
              <a:pathLst>
                <a:path w="12219" h="10896" extrusionOk="0">
                  <a:moveTo>
                    <a:pt x="6118" y="1"/>
                  </a:moveTo>
                  <a:cubicBezTo>
                    <a:pt x="4568" y="1"/>
                    <a:pt x="3030" y="655"/>
                    <a:pt x="1956" y="1930"/>
                  </a:cubicBezTo>
                  <a:cubicBezTo>
                    <a:pt x="0" y="4228"/>
                    <a:pt x="283" y="7656"/>
                    <a:pt x="2581" y="9612"/>
                  </a:cubicBezTo>
                  <a:cubicBezTo>
                    <a:pt x="3605" y="10474"/>
                    <a:pt x="4856" y="10896"/>
                    <a:pt x="6101" y="10896"/>
                  </a:cubicBezTo>
                  <a:cubicBezTo>
                    <a:pt x="7651" y="10896"/>
                    <a:pt x="9189" y="10241"/>
                    <a:pt x="10263" y="8966"/>
                  </a:cubicBezTo>
                  <a:cubicBezTo>
                    <a:pt x="12218" y="6668"/>
                    <a:pt x="11936" y="3241"/>
                    <a:pt x="9638" y="1285"/>
                  </a:cubicBezTo>
                  <a:cubicBezTo>
                    <a:pt x="8614" y="423"/>
                    <a:pt x="7362" y="1"/>
                    <a:pt x="6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 flipH="1">
              <a:off x="4932000" y="1660123"/>
              <a:ext cx="579963" cy="483482"/>
            </a:xfrm>
            <a:custGeom>
              <a:avLst/>
              <a:gdLst/>
              <a:ahLst/>
              <a:cxnLst/>
              <a:rect l="l" t="t" r="r" b="b"/>
              <a:pathLst>
                <a:path w="21574" h="17985" extrusionOk="0">
                  <a:moveTo>
                    <a:pt x="1452" y="666"/>
                  </a:moveTo>
                  <a:cubicBezTo>
                    <a:pt x="1956" y="666"/>
                    <a:pt x="2964" y="968"/>
                    <a:pt x="4739" y="1956"/>
                  </a:cubicBezTo>
                  <a:cubicBezTo>
                    <a:pt x="6916" y="3186"/>
                    <a:pt x="9557" y="5081"/>
                    <a:pt x="12198" y="7319"/>
                  </a:cubicBezTo>
                  <a:cubicBezTo>
                    <a:pt x="14840" y="9557"/>
                    <a:pt x="17158" y="11855"/>
                    <a:pt x="18711" y="13811"/>
                  </a:cubicBezTo>
                  <a:cubicBezTo>
                    <a:pt x="20505" y="16029"/>
                    <a:pt x="20666" y="16997"/>
                    <a:pt x="20485" y="17218"/>
                  </a:cubicBezTo>
                  <a:cubicBezTo>
                    <a:pt x="20429" y="17280"/>
                    <a:pt x="20314" y="17323"/>
                    <a:pt x="20123" y="17323"/>
                  </a:cubicBezTo>
                  <a:cubicBezTo>
                    <a:pt x="19627" y="17323"/>
                    <a:pt x="18620" y="17033"/>
                    <a:pt x="16815" y="16029"/>
                  </a:cubicBezTo>
                  <a:cubicBezTo>
                    <a:pt x="14658" y="14819"/>
                    <a:pt x="11997" y="12904"/>
                    <a:pt x="9356" y="10666"/>
                  </a:cubicBezTo>
                  <a:cubicBezTo>
                    <a:pt x="6715" y="8428"/>
                    <a:pt x="4416" y="6130"/>
                    <a:pt x="2843" y="4194"/>
                  </a:cubicBezTo>
                  <a:cubicBezTo>
                    <a:pt x="1069" y="1956"/>
                    <a:pt x="908" y="988"/>
                    <a:pt x="1089" y="787"/>
                  </a:cubicBezTo>
                  <a:cubicBezTo>
                    <a:pt x="1130" y="726"/>
                    <a:pt x="1251" y="666"/>
                    <a:pt x="1452" y="666"/>
                  </a:cubicBezTo>
                  <a:close/>
                  <a:moveTo>
                    <a:pt x="1449" y="1"/>
                  </a:moveTo>
                  <a:cubicBezTo>
                    <a:pt x="1054" y="1"/>
                    <a:pt x="760" y="115"/>
                    <a:pt x="565" y="343"/>
                  </a:cubicBezTo>
                  <a:cubicBezTo>
                    <a:pt x="1" y="1029"/>
                    <a:pt x="565" y="2420"/>
                    <a:pt x="2319" y="4618"/>
                  </a:cubicBezTo>
                  <a:cubicBezTo>
                    <a:pt x="3912" y="6593"/>
                    <a:pt x="6251" y="8912"/>
                    <a:pt x="8932" y="11190"/>
                  </a:cubicBezTo>
                  <a:cubicBezTo>
                    <a:pt x="11594" y="13448"/>
                    <a:pt x="14295" y="15384"/>
                    <a:pt x="16493" y="16614"/>
                  </a:cubicBezTo>
                  <a:cubicBezTo>
                    <a:pt x="18126" y="17541"/>
                    <a:pt x="19315" y="17985"/>
                    <a:pt x="20102" y="17985"/>
                  </a:cubicBezTo>
                  <a:cubicBezTo>
                    <a:pt x="20505" y="17985"/>
                    <a:pt x="20807" y="17864"/>
                    <a:pt x="20989" y="17642"/>
                  </a:cubicBezTo>
                  <a:cubicBezTo>
                    <a:pt x="21574" y="16956"/>
                    <a:pt x="20989" y="15565"/>
                    <a:pt x="19235" y="13388"/>
                  </a:cubicBezTo>
                  <a:cubicBezTo>
                    <a:pt x="17662" y="11412"/>
                    <a:pt x="15303" y="9073"/>
                    <a:pt x="12642" y="6815"/>
                  </a:cubicBezTo>
                  <a:cubicBezTo>
                    <a:pt x="9961" y="4537"/>
                    <a:pt x="7279" y="2601"/>
                    <a:pt x="5061" y="1372"/>
                  </a:cubicBezTo>
                  <a:cubicBezTo>
                    <a:pt x="3435" y="458"/>
                    <a:pt x="2239" y="1"/>
                    <a:pt x="14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 flipH="1">
              <a:off x="5053406" y="1741037"/>
              <a:ext cx="275895" cy="241055"/>
            </a:xfrm>
            <a:custGeom>
              <a:avLst/>
              <a:gdLst/>
              <a:ahLst/>
              <a:cxnLst/>
              <a:rect l="l" t="t" r="r" b="b"/>
              <a:pathLst>
                <a:path w="10263" h="8967" extrusionOk="0">
                  <a:moveTo>
                    <a:pt x="4162" y="1"/>
                  </a:moveTo>
                  <a:cubicBezTo>
                    <a:pt x="2612" y="1"/>
                    <a:pt x="1074" y="655"/>
                    <a:pt x="0" y="1930"/>
                  </a:cubicBezTo>
                  <a:lnTo>
                    <a:pt x="8307" y="8966"/>
                  </a:lnTo>
                  <a:cubicBezTo>
                    <a:pt x="10262" y="6668"/>
                    <a:pt x="9980" y="3241"/>
                    <a:pt x="7682" y="1285"/>
                  </a:cubicBezTo>
                  <a:cubicBezTo>
                    <a:pt x="6658" y="423"/>
                    <a:pt x="5406" y="1"/>
                    <a:pt x="4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 flipH="1">
              <a:off x="5212196" y="2402088"/>
              <a:ext cx="311676" cy="136079"/>
            </a:xfrm>
            <a:custGeom>
              <a:avLst/>
              <a:gdLst/>
              <a:ahLst/>
              <a:cxnLst/>
              <a:rect l="l" t="t" r="r" b="b"/>
              <a:pathLst>
                <a:path w="11594" h="5062" extrusionOk="0">
                  <a:moveTo>
                    <a:pt x="7137" y="1"/>
                  </a:moveTo>
                  <a:cubicBezTo>
                    <a:pt x="3831" y="1"/>
                    <a:pt x="1028" y="2118"/>
                    <a:pt x="0" y="5061"/>
                  </a:cubicBezTo>
                  <a:cubicBezTo>
                    <a:pt x="3932" y="4134"/>
                    <a:pt x="7863" y="3045"/>
                    <a:pt x="11593" y="1432"/>
                  </a:cubicBezTo>
                  <a:cubicBezTo>
                    <a:pt x="10343" y="525"/>
                    <a:pt x="8811" y="1"/>
                    <a:pt x="7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 flipH="1">
              <a:off x="5132005" y="2447061"/>
              <a:ext cx="403264" cy="155220"/>
            </a:xfrm>
            <a:custGeom>
              <a:avLst/>
              <a:gdLst/>
              <a:ahLst/>
              <a:cxnLst/>
              <a:rect l="l" t="t" r="r" b="b"/>
              <a:pathLst>
                <a:path w="15001" h="5774" extrusionOk="0">
                  <a:moveTo>
                    <a:pt x="12319" y="1"/>
                  </a:moveTo>
                  <a:cubicBezTo>
                    <a:pt x="8469" y="1674"/>
                    <a:pt x="4376" y="2803"/>
                    <a:pt x="303" y="3751"/>
                  </a:cubicBezTo>
                  <a:cubicBezTo>
                    <a:pt x="122" y="4356"/>
                    <a:pt x="21" y="4981"/>
                    <a:pt x="1" y="5626"/>
                  </a:cubicBezTo>
                  <a:cubicBezTo>
                    <a:pt x="784" y="5738"/>
                    <a:pt x="1567" y="5774"/>
                    <a:pt x="2331" y="5774"/>
                  </a:cubicBezTo>
                  <a:cubicBezTo>
                    <a:pt x="2530" y="5774"/>
                    <a:pt x="2728" y="5771"/>
                    <a:pt x="2924" y="5767"/>
                  </a:cubicBezTo>
                  <a:cubicBezTo>
                    <a:pt x="7118" y="5707"/>
                    <a:pt x="11251" y="5142"/>
                    <a:pt x="15001" y="4436"/>
                  </a:cubicBezTo>
                  <a:cubicBezTo>
                    <a:pt x="14658" y="2662"/>
                    <a:pt x="13670" y="1090"/>
                    <a:pt x="123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5166147" y="2710476"/>
              <a:ext cx="340386" cy="49894"/>
            </a:xfrm>
            <a:custGeom>
              <a:avLst/>
              <a:gdLst/>
              <a:ahLst/>
              <a:cxnLst/>
              <a:rect l="l" t="t" r="r" b="b"/>
              <a:pathLst>
                <a:path w="12662" h="1856" extrusionOk="0">
                  <a:moveTo>
                    <a:pt x="12642" y="504"/>
                  </a:moveTo>
                  <a:cubicBezTo>
                    <a:pt x="12632" y="507"/>
                    <a:pt x="12622" y="509"/>
                    <a:pt x="12612" y="511"/>
                  </a:cubicBezTo>
                  <a:lnTo>
                    <a:pt x="12612" y="511"/>
                  </a:lnTo>
                  <a:cubicBezTo>
                    <a:pt x="12629" y="509"/>
                    <a:pt x="12645" y="507"/>
                    <a:pt x="12662" y="504"/>
                  </a:cubicBezTo>
                  <a:close/>
                  <a:moveTo>
                    <a:pt x="0" y="0"/>
                  </a:moveTo>
                  <a:cubicBezTo>
                    <a:pt x="424" y="706"/>
                    <a:pt x="968" y="1331"/>
                    <a:pt x="1593" y="1855"/>
                  </a:cubicBezTo>
                  <a:cubicBezTo>
                    <a:pt x="5293" y="1815"/>
                    <a:pt x="8992" y="1354"/>
                    <a:pt x="12612" y="511"/>
                  </a:cubicBezTo>
                  <a:lnTo>
                    <a:pt x="12612" y="511"/>
                  </a:lnTo>
                  <a:cubicBezTo>
                    <a:pt x="10993" y="735"/>
                    <a:pt x="9354" y="847"/>
                    <a:pt x="7713" y="847"/>
                  </a:cubicBezTo>
                  <a:cubicBezTo>
                    <a:pt x="5119" y="847"/>
                    <a:pt x="2522" y="56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 flipH="1">
              <a:off x="5174804" y="2734857"/>
              <a:ext cx="277535" cy="74276"/>
            </a:xfrm>
            <a:custGeom>
              <a:avLst/>
              <a:gdLst/>
              <a:ahLst/>
              <a:cxnLst/>
              <a:rect l="l" t="t" r="r" b="b"/>
              <a:pathLst>
                <a:path w="10324" h="2763" extrusionOk="0">
                  <a:moveTo>
                    <a:pt x="10323" y="1"/>
                  </a:moveTo>
                  <a:cubicBezTo>
                    <a:pt x="6916" y="787"/>
                    <a:pt x="3468" y="1210"/>
                    <a:pt x="0" y="1291"/>
                  </a:cubicBezTo>
                  <a:cubicBezTo>
                    <a:pt x="1250" y="2198"/>
                    <a:pt x="2803" y="2763"/>
                    <a:pt x="4476" y="2763"/>
                  </a:cubicBezTo>
                  <a:cubicBezTo>
                    <a:pt x="6835" y="2763"/>
                    <a:pt x="8932" y="1694"/>
                    <a:pt x="10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 flipH="1">
              <a:off x="5128752" y="2575529"/>
              <a:ext cx="406517" cy="99277"/>
            </a:xfrm>
            <a:custGeom>
              <a:avLst/>
              <a:gdLst/>
              <a:ahLst/>
              <a:cxnLst/>
              <a:rect l="l" t="t" r="r" b="b"/>
              <a:pathLst>
                <a:path w="15122" h="3693" extrusionOk="0">
                  <a:moveTo>
                    <a:pt x="15061" y="0"/>
                  </a:moveTo>
                  <a:cubicBezTo>
                    <a:pt x="11291" y="686"/>
                    <a:pt x="7158" y="1250"/>
                    <a:pt x="2924" y="1331"/>
                  </a:cubicBezTo>
                  <a:cubicBezTo>
                    <a:pt x="1977" y="1331"/>
                    <a:pt x="989" y="1311"/>
                    <a:pt x="1" y="1190"/>
                  </a:cubicBezTo>
                  <a:lnTo>
                    <a:pt x="1" y="1190"/>
                  </a:lnTo>
                  <a:cubicBezTo>
                    <a:pt x="1" y="2057"/>
                    <a:pt x="162" y="2883"/>
                    <a:pt x="424" y="3649"/>
                  </a:cubicBezTo>
                  <a:cubicBezTo>
                    <a:pt x="973" y="3678"/>
                    <a:pt x="1522" y="3692"/>
                    <a:pt x="2070" y="3692"/>
                  </a:cubicBezTo>
                  <a:cubicBezTo>
                    <a:pt x="6564" y="3692"/>
                    <a:pt x="11043" y="2740"/>
                    <a:pt x="15122" y="908"/>
                  </a:cubicBezTo>
                  <a:cubicBezTo>
                    <a:pt x="15122" y="605"/>
                    <a:pt x="15102" y="283"/>
                    <a:pt x="150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 flipH="1">
              <a:off x="5128188" y="2609669"/>
              <a:ext cx="391893" cy="114654"/>
            </a:xfrm>
            <a:custGeom>
              <a:avLst/>
              <a:gdLst/>
              <a:ahLst/>
              <a:cxnLst/>
              <a:rect l="l" t="t" r="r" b="b"/>
              <a:pathLst>
                <a:path w="14578" h="4265" extrusionOk="0">
                  <a:moveTo>
                    <a:pt x="14577" y="0"/>
                  </a:moveTo>
                  <a:lnTo>
                    <a:pt x="14577" y="0"/>
                  </a:lnTo>
                  <a:cubicBezTo>
                    <a:pt x="10468" y="1810"/>
                    <a:pt x="6002" y="2759"/>
                    <a:pt x="1528" y="2759"/>
                  </a:cubicBezTo>
                  <a:cubicBezTo>
                    <a:pt x="1019" y="2759"/>
                    <a:pt x="509" y="2747"/>
                    <a:pt x="0" y="2722"/>
                  </a:cubicBezTo>
                  <a:lnTo>
                    <a:pt x="0" y="2722"/>
                  </a:lnTo>
                  <a:cubicBezTo>
                    <a:pt x="81" y="2944"/>
                    <a:pt x="182" y="3146"/>
                    <a:pt x="283" y="3347"/>
                  </a:cubicBezTo>
                  <a:cubicBezTo>
                    <a:pt x="2882" y="3957"/>
                    <a:pt x="5555" y="4265"/>
                    <a:pt x="8222" y="4265"/>
                  </a:cubicBezTo>
                  <a:cubicBezTo>
                    <a:pt x="9961" y="4265"/>
                    <a:pt x="11697" y="4134"/>
                    <a:pt x="13408" y="3871"/>
                  </a:cubicBezTo>
                  <a:cubicBezTo>
                    <a:pt x="14113" y="2742"/>
                    <a:pt x="14537" y="1432"/>
                    <a:pt x="14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 flipH="1">
              <a:off x="5166685" y="2724024"/>
              <a:ext cx="297025" cy="45566"/>
            </a:xfrm>
            <a:custGeom>
              <a:avLst/>
              <a:gdLst/>
              <a:ahLst/>
              <a:cxnLst/>
              <a:rect l="l" t="t" r="r" b="b"/>
              <a:pathLst>
                <a:path w="11049" h="1695" extrusionOk="0">
                  <a:moveTo>
                    <a:pt x="11049" y="0"/>
                  </a:moveTo>
                  <a:lnTo>
                    <a:pt x="11049" y="0"/>
                  </a:lnTo>
                  <a:cubicBezTo>
                    <a:pt x="7420" y="847"/>
                    <a:pt x="3710" y="1311"/>
                    <a:pt x="0" y="1351"/>
                  </a:cubicBezTo>
                  <a:cubicBezTo>
                    <a:pt x="141" y="1472"/>
                    <a:pt x="262" y="1573"/>
                    <a:pt x="423" y="1694"/>
                  </a:cubicBezTo>
                  <a:cubicBezTo>
                    <a:pt x="3891" y="1613"/>
                    <a:pt x="7339" y="1190"/>
                    <a:pt x="10746" y="404"/>
                  </a:cubicBezTo>
                  <a:cubicBezTo>
                    <a:pt x="10847" y="283"/>
                    <a:pt x="10948" y="142"/>
                    <a:pt x="1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5130365" y="2566309"/>
              <a:ext cx="404904" cy="45001"/>
            </a:xfrm>
            <a:custGeom>
              <a:avLst/>
              <a:gdLst/>
              <a:ahLst/>
              <a:cxnLst/>
              <a:rect l="l" t="t" r="r" b="b"/>
              <a:pathLst>
                <a:path w="15062" h="1674" extrusionOk="0">
                  <a:moveTo>
                    <a:pt x="15001" y="0"/>
                  </a:moveTo>
                  <a:cubicBezTo>
                    <a:pt x="11251" y="706"/>
                    <a:pt x="7118" y="1271"/>
                    <a:pt x="2924" y="1331"/>
                  </a:cubicBezTo>
                  <a:cubicBezTo>
                    <a:pt x="2728" y="1335"/>
                    <a:pt x="2530" y="1338"/>
                    <a:pt x="2331" y="1338"/>
                  </a:cubicBezTo>
                  <a:cubicBezTo>
                    <a:pt x="1567" y="1338"/>
                    <a:pt x="784" y="1302"/>
                    <a:pt x="1" y="1190"/>
                  </a:cubicBezTo>
                  <a:cubicBezTo>
                    <a:pt x="1" y="1291"/>
                    <a:pt x="1" y="1371"/>
                    <a:pt x="1" y="1452"/>
                  </a:cubicBezTo>
                  <a:cubicBezTo>
                    <a:pt x="1" y="1492"/>
                    <a:pt x="1" y="1513"/>
                    <a:pt x="1" y="1533"/>
                  </a:cubicBezTo>
                  <a:cubicBezTo>
                    <a:pt x="989" y="1654"/>
                    <a:pt x="1977" y="1674"/>
                    <a:pt x="2924" y="1674"/>
                  </a:cubicBezTo>
                  <a:cubicBezTo>
                    <a:pt x="7158" y="1593"/>
                    <a:pt x="11291" y="1029"/>
                    <a:pt x="15061" y="343"/>
                  </a:cubicBezTo>
                  <a:cubicBezTo>
                    <a:pt x="15041" y="222"/>
                    <a:pt x="15021" y="121"/>
                    <a:pt x="15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 flipH="1">
              <a:off x="5159641" y="2699642"/>
              <a:ext cx="352860" cy="33603"/>
            </a:xfrm>
            <a:custGeom>
              <a:avLst/>
              <a:gdLst/>
              <a:ahLst/>
              <a:cxnLst/>
              <a:rect l="l" t="t" r="r" b="b"/>
              <a:pathLst>
                <a:path w="13126" h="1250" extrusionOk="0">
                  <a:moveTo>
                    <a:pt x="1" y="0"/>
                  </a:moveTo>
                  <a:lnTo>
                    <a:pt x="1" y="0"/>
                  </a:lnTo>
                  <a:cubicBezTo>
                    <a:pt x="81" y="141"/>
                    <a:pt x="162" y="262"/>
                    <a:pt x="222" y="403"/>
                  </a:cubicBezTo>
                  <a:cubicBezTo>
                    <a:pt x="2744" y="969"/>
                    <a:pt x="5341" y="1250"/>
                    <a:pt x="7935" y="1250"/>
                  </a:cubicBezTo>
                  <a:cubicBezTo>
                    <a:pt x="9593" y="1250"/>
                    <a:pt x="11249" y="1135"/>
                    <a:pt x="12884" y="907"/>
                  </a:cubicBezTo>
                  <a:cubicBezTo>
                    <a:pt x="12964" y="766"/>
                    <a:pt x="13045" y="645"/>
                    <a:pt x="13126" y="524"/>
                  </a:cubicBezTo>
                  <a:lnTo>
                    <a:pt x="13126" y="524"/>
                  </a:lnTo>
                  <a:cubicBezTo>
                    <a:pt x="11415" y="787"/>
                    <a:pt x="9679" y="918"/>
                    <a:pt x="7940" y="918"/>
                  </a:cubicBezTo>
                  <a:cubicBezTo>
                    <a:pt x="5273" y="918"/>
                    <a:pt x="2600" y="6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 flipH="1">
              <a:off x="5204077" y="2440582"/>
              <a:ext cx="323047" cy="107315"/>
            </a:xfrm>
            <a:custGeom>
              <a:avLst/>
              <a:gdLst/>
              <a:ahLst/>
              <a:cxnLst/>
              <a:rect l="l" t="t" r="r" b="b"/>
              <a:pathLst>
                <a:path w="12017" h="3992" extrusionOk="0">
                  <a:moveTo>
                    <a:pt x="11714" y="0"/>
                  </a:moveTo>
                  <a:cubicBezTo>
                    <a:pt x="7984" y="1613"/>
                    <a:pt x="4053" y="2702"/>
                    <a:pt x="121" y="3629"/>
                  </a:cubicBezTo>
                  <a:cubicBezTo>
                    <a:pt x="81" y="3750"/>
                    <a:pt x="41" y="3871"/>
                    <a:pt x="0" y="3992"/>
                  </a:cubicBezTo>
                  <a:cubicBezTo>
                    <a:pt x="4073" y="3044"/>
                    <a:pt x="8166" y="1915"/>
                    <a:pt x="12016" y="242"/>
                  </a:cubicBezTo>
                  <a:cubicBezTo>
                    <a:pt x="11916" y="161"/>
                    <a:pt x="11815" y="81"/>
                    <a:pt x="11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 flipH="1">
              <a:off x="5128188" y="2599911"/>
              <a:ext cx="395684" cy="83954"/>
            </a:xfrm>
            <a:custGeom>
              <a:avLst/>
              <a:gdLst/>
              <a:ahLst/>
              <a:cxnLst/>
              <a:rect l="l" t="t" r="r" b="b"/>
              <a:pathLst>
                <a:path w="14719" h="3123" extrusionOk="0">
                  <a:moveTo>
                    <a:pt x="14718" y="1"/>
                  </a:moveTo>
                  <a:cubicBezTo>
                    <a:pt x="10622" y="1833"/>
                    <a:pt x="6141" y="2785"/>
                    <a:pt x="1646" y="2785"/>
                  </a:cubicBezTo>
                  <a:cubicBezTo>
                    <a:pt x="1098" y="2785"/>
                    <a:pt x="549" y="2771"/>
                    <a:pt x="0" y="2742"/>
                  </a:cubicBezTo>
                  <a:lnTo>
                    <a:pt x="0" y="2742"/>
                  </a:lnTo>
                  <a:cubicBezTo>
                    <a:pt x="40" y="2863"/>
                    <a:pt x="101" y="2984"/>
                    <a:pt x="141" y="3085"/>
                  </a:cubicBezTo>
                  <a:cubicBezTo>
                    <a:pt x="650" y="3110"/>
                    <a:pt x="1160" y="3122"/>
                    <a:pt x="1669" y="3122"/>
                  </a:cubicBezTo>
                  <a:cubicBezTo>
                    <a:pt x="6143" y="3122"/>
                    <a:pt x="10609" y="2173"/>
                    <a:pt x="14718" y="363"/>
                  </a:cubicBezTo>
                  <a:cubicBezTo>
                    <a:pt x="14718" y="303"/>
                    <a:pt x="14718" y="263"/>
                    <a:pt x="14718" y="202"/>
                  </a:cubicBezTo>
                  <a:cubicBezTo>
                    <a:pt x="14718" y="142"/>
                    <a:pt x="14718" y="61"/>
                    <a:pt x="14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 flipH="1">
              <a:off x="6291826" y="1170713"/>
              <a:ext cx="179978" cy="180516"/>
            </a:xfrm>
            <a:custGeom>
              <a:avLst/>
              <a:gdLst/>
              <a:ahLst/>
              <a:cxnLst/>
              <a:rect l="l" t="t" r="r" b="b"/>
              <a:pathLst>
                <a:path w="6695" h="6715" extrusionOk="0">
                  <a:moveTo>
                    <a:pt x="827" y="1"/>
                  </a:moveTo>
                  <a:lnTo>
                    <a:pt x="1634" y="3106"/>
                  </a:lnTo>
                  <a:lnTo>
                    <a:pt x="1" y="5868"/>
                  </a:lnTo>
                  <a:lnTo>
                    <a:pt x="3105" y="5061"/>
                  </a:lnTo>
                  <a:lnTo>
                    <a:pt x="5868" y="6714"/>
                  </a:lnTo>
                  <a:lnTo>
                    <a:pt x="5061" y="3610"/>
                  </a:lnTo>
                  <a:lnTo>
                    <a:pt x="6694" y="848"/>
                  </a:lnTo>
                  <a:lnTo>
                    <a:pt x="3589" y="1654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 flipH="1">
              <a:off x="7596912" y="2012947"/>
              <a:ext cx="160999" cy="160462"/>
            </a:xfrm>
            <a:custGeom>
              <a:avLst/>
              <a:gdLst/>
              <a:ahLst/>
              <a:cxnLst/>
              <a:rect l="l" t="t" r="r" b="b"/>
              <a:pathLst>
                <a:path w="5989" h="5969" extrusionOk="0">
                  <a:moveTo>
                    <a:pt x="4476" y="1"/>
                  </a:moveTo>
                  <a:lnTo>
                    <a:pt x="2561" y="1674"/>
                  </a:lnTo>
                  <a:lnTo>
                    <a:pt x="0" y="1493"/>
                  </a:lnTo>
                  <a:lnTo>
                    <a:pt x="0" y="1493"/>
                  </a:lnTo>
                  <a:lnTo>
                    <a:pt x="1694" y="3408"/>
                  </a:lnTo>
                  <a:lnTo>
                    <a:pt x="1492" y="5968"/>
                  </a:lnTo>
                  <a:lnTo>
                    <a:pt x="3428" y="4295"/>
                  </a:lnTo>
                  <a:lnTo>
                    <a:pt x="5988" y="4476"/>
                  </a:lnTo>
                  <a:lnTo>
                    <a:pt x="4295" y="2541"/>
                  </a:lnTo>
                  <a:lnTo>
                    <a:pt x="44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 flipH="1">
              <a:off x="5725456" y="1099718"/>
              <a:ext cx="73739" cy="73739"/>
            </a:xfrm>
            <a:custGeom>
              <a:avLst/>
              <a:gdLst/>
              <a:ahLst/>
              <a:cxnLst/>
              <a:rect l="l" t="t" r="r" b="b"/>
              <a:pathLst>
                <a:path w="2743" h="2743" extrusionOk="0">
                  <a:moveTo>
                    <a:pt x="2057" y="1"/>
                  </a:moveTo>
                  <a:lnTo>
                    <a:pt x="1169" y="767"/>
                  </a:lnTo>
                  <a:lnTo>
                    <a:pt x="0" y="686"/>
                  </a:lnTo>
                  <a:lnTo>
                    <a:pt x="786" y="1573"/>
                  </a:lnTo>
                  <a:lnTo>
                    <a:pt x="686" y="2743"/>
                  </a:lnTo>
                  <a:lnTo>
                    <a:pt x="1573" y="1976"/>
                  </a:lnTo>
                  <a:lnTo>
                    <a:pt x="2742" y="2057"/>
                  </a:lnTo>
                  <a:lnTo>
                    <a:pt x="1976" y="117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 flipH="1">
              <a:off x="5358008" y="2191254"/>
              <a:ext cx="126859" cy="126859"/>
            </a:xfrm>
            <a:custGeom>
              <a:avLst/>
              <a:gdLst/>
              <a:ahLst/>
              <a:cxnLst/>
              <a:rect l="l" t="t" r="r" b="b"/>
              <a:pathLst>
                <a:path w="4719" h="4719" extrusionOk="0">
                  <a:moveTo>
                    <a:pt x="2138" y="1"/>
                  </a:moveTo>
                  <a:lnTo>
                    <a:pt x="1614" y="1735"/>
                  </a:lnTo>
                  <a:lnTo>
                    <a:pt x="1" y="2581"/>
                  </a:lnTo>
                  <a:lnTo>
                    <a:pt x="1735" y="3106"/>
                  </a:lnTo>
                  <a:lnTo>
                    <a:pt x="2581" y="4719"/>
                  </a:lnTo>
                  <a:lnTo>
                    <a:pt x="3126" y="2985"/>
                  </a:lnTo>
                  <a:lnTo>
                    <a:pt x="4719" y="2138"/>
                  </a:lnTo>
                  <a:lnTo>
                    <a:pt x="2985" y="1614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 flipH="1">
              <a:off x="7704790" y="1899667"/>
              <a:ext cx="73174" cy="73739"/>
            </a:xfrm>
            <a:custGeom>
              <a:avLst/>
              <a:gdLst/>
              <a:ahLst/>
              <a:cxnLst/>
              <a:rect l="l" t="t" r="r" b="b"/>
              <a:pathLst>
                <a:path w="2722" h="2743" extrusionOk="0">
                  <a:moveTo>
                    <a:pt x="2036" y="1"/>
                  </a:moveTo>
                  <a:lnTo>
                    <a:pt x="1170" y="787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766" y="1573"/>
                  </a:lnTo>
                  <a:lnTo>
                    <a:pt x="686" y="2743"/>
                  </a:lnTo>
                  <a:lnTo>
                    <a:pt x="1553" y="1977"/>
                  </a:lnTo>
                  <a:lnTo>
                    <a:pt x="2722" y="2057"/>
                  </a:lnTo>
                  <a:lnTo>
                    <a:pt x="1956" y="1170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 flipH="1">
              <a:off x="5850132" y="1925151"/>
              <a:ext cx="174548" cy="174010"/>
            </a:xfrm>
            <a:custGeom>
              <a:avLst/>
              <a:gdLst/>
              <a:ahLst/>
              <a:cxnLst/>
              <a:rect l="l" t="t" r="r" b="b"/>
              <a:pathLst>
                <a:path w="6493" h="6473" extrusionOk="0">
                  <a:moveTo>
                    <a:pt x="3549" y="0"/>
                  </a:moveTo>
                  <a:lnTo>
                    <a:pt x="2400" y="2198"/>
                  </a:lnTo>
                  <a:lnTo>
                    <a:pt x="1" y="2944"/>
                  </a:lnTo>
                  <a:lnTo>
                    <a:pt x="2219" y="4093"/>
                  </a:lnTo>
                  <a:lnTo>
                    <a:pt x="2965" y="6472"/>
                  </a:lnTo>
                  <a:lnTo>
                    <a:pt x="4114" y="4275"/>
                  </a:lnTo>
                  <a:lnTo>
                    <a:pt x="6493" y="3529"/>
                  </a:lnTo>
                  <a:lnTo>
                    <a:pt x="4275" y="238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 flipH="1">
              <a:off x="6174221" y="1075336"/>
              <a:ext cx="73739" cy="73739"/>
            </a:xfrm>
            <a:custGeom>
              <a:avLst/>
              <a:gdLst/>
              <a:ahLst/>
              <a:cxnLst/>
              <a:rect l="l" t="t" r="r" b="b"/>
              <a:pathLst>
                <a:path w="2743" h="2743" extrusionOk="0">
                  <a:moveTo>
                    <a:pt x="2057" y="0"/>
                  </a:moveTo>
                  <a:lnTo>
                    <a:pt x="1170" y="766"/>
                  </a:lnTo>
                  <a:lnTo>
                    <a:pt x="0" y="686"/>
                  </a:lnTo>
                  <a:lnTo>
                    <a:pt x="787" y="1573"/>
                  </a:lnTo>
                  <a:lnTo>
                    <a:pt x="686" y="2742"/>
                  </a:lnTo>
                  <a:lnTo>
                    <a:pt x="1573" y="1976"/>
                  </a:lnTo>
                  <a:lnTo>
                    <a:pt x="2742" y="2057"/>
                  </a:lnTo>
                  <a:lnTo>
                    <a:pt x="1976" y="117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 flipH="1">
              <a:off x="5462604" y="1054745"/>
              <a:ext cx="162075" cy="162075"/>
            </a:xfrm>
            <a:custGeom>
              <a:avLst/>
              <a:gdLst/>
              <a:ahLst/>
              <a:cxnLst/>
              <a:rect l="l" t="t" r="r" b="b"/>
              <a:pathLst>
                <a:path w="6029" h="6029" extrusionOk="0">
                  <a:moveTo>
                    <a:pt x="3004" y="0"/>
                  </a:moveTo>
                  <a:lnTo>
                    <a:pt x="2137" y="2137"/>
                  </a:lnTo>
                  <a:lnTo>
                    <a:pt x="0" y="3024"/>
                  </a:lnTo>
                  <a:lnTo>
                    <a:pt x="2137" y="3911"/>
                  </a:lnTo>
                  <a:lnTo>
                    <a:pt x="3004" y="6028"/>
                  </a:lnTo>
                  <a:lnTo>
                    <a:pt x="3891" y="3911"/>
                  </a:lnTo>
                  <a:lnTo>
                    <a:pt x="6028" y="3024"/>
                  </a:lnTo>
                  <a:lnTo>
                    <a:pt x="3891" y="2137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 flipH="1">
              <a:off x="5479398" y="1882328"/>
              <a:ext cx="435792" cy="689455"/>
            </a:xfrm>
            <a:custGeom>
              <a:avLst/>
              <a:gdLst/>
              <a:ahLst/>
              <a:cxnLst/>
              <a:rect l="l" t="t" r="r" b="b"/>
              <a:pathLst>
                <a:path w="16211" h="25647" extrusionOk="0">
                  <a:moveTo>
                    <a:pt x="11372" y="1"/>
                  </a:moveTo>
                  <a:lnTo>
                    <a:pt x="11372" y="1"/>
                  </a:lnTo>
                  <a:cubicBezTo>
                    <a:pt x="4685" y="7010"/>
                    <a:pt x="473" y="15770"/>
                    <a:pt x="2" y="25617"/>
                  </a:cubicBezTo>
                  <a:lnTo>
                    <a:pt x="2" y="25617"/>
                  </a:lnTo>
                  <a:cubicBezTo>
                    <a:pt x="89" y="24061"/>
                    <a:pt x="2284" y="21444"/>
                    <a:pt x="3126" y="20142"/>
                  </a:cubicBezTo>
                  <a:cubicBezTo>
                    <a:pt x="4396" y="18086"/>
                    <a:pt x="5767" y="16090"/>
                    <a:pt x="7279" y="14215"/>
                  </a:cubicBezTo>
                  <a:cubicBezTo>
                    <a:pt x="9860" y="10969"/>
                    <a:pt x="13347" y="8206"/>
                    <a:pt x="16210" y="5122"/>
                  </a:cubicBezTo>
                  <a:lnTo>
                    <a:pt x="16210" y="5122"/>
                  </a:lnTo>
                  <a:cubicBezTo>
                    <a:pt x="15202" y="5223"/>
                    <a:pt x="14194" y="5323"/>
                    <a:pt x="13166" y="5444"/>
                  </a:cubicBezTo>
                  <a:cubicBezTo>
                    <a:pt x="13388" y="4477"/>
                    <a:pt x="13630" y="3489"/>
                    <a:pt x="13851" y="2521"/>
                  </a:cubicBezTo>
                  <a:lnTo>
                    <a:pt x="13851" y="2521"/>
                  </a:lnTo>
                  <a:lnTo>
                    <a:pt x="10807" y="3993"/>
                  </a:lnTo>
                  <a:cubicBezTo>
                    <a:pt x="11150" y="3811"/>
                    <a:pt x="11311" y="505"/>
                    <a:pt x="11372" y="1"/>
                  </a:cubicBezTo>
                  <a:close/>
                  <a:moveTo>
                    <a:pt x="2" y="25617"/>
                  </a:moveTo>
                  <a:lnTo>
                    <a:pt x="2" y="25617"/>
                  </a:lnTo>
                  <a:cubicBezTo>
                    <a:pt x="1" y="25627"/>
                    <a:pt x="1" y="25636"/>
                    <a:pt x="0" y="25646"/>
                  </a:cubicBezTo>
                  <a:cubicBezTo>
                    <a:pt x="1" y="25636"/>
                    <a:pt x="1" y="25627"/>
                    <a:pt x="2" y="256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 flipH="1">
              <a:off x="5793221" y="2404265"/>
              <a:ext cx="231996" cy="231996"/>
            </a:xfrm>
            <a:custGeom>
              <a:avLst/>
              <a:gdLst/>
              <a:ahLst/>
              <a:cxnLst/>
              <a:rect l="l" t="t" r="r" b="b"/>
              <a:pathLst>
                <a:path w="8630" h="8630" extrusionOk="0">
                  <a:moveTo>
                    <a:pt x="3408" y="0"/>
                  </a:moveTo>
                  <a:lnTo>
                    <a:pt x="2783" y="3327"/>
                  </a:lnTo>
                  <a:lnTo>
                    <a:pt x="1" y="5222"/>
                  </a:lnTo>
                  <a:lnTo>
                    <a:pt x="3307" y="5847"/>
                  </a:lnTo>
                  <a:lnTo>
                    <a:pt x="5223" y="8629"/>
                  </a:lnTo>
                  <a:lnTo>
                    <a:pt x="5827" y="5303"/>
                  </a:lnTo>
                  <a:lnTo>
                    <a:pt x="8630" y="3408"/>
                  </a:lnTo>
                  <a:lnTo>
                    <a:pt x="5303" y="2782"/>
                  </a:lnTo>
                  <a:lnTo>
                    <a:pt x="3408" y="0"/>
                  </a:lnTo>
                  <a:close/>
                </a:path>
              </a:pathLst>
            </a:custGeom>
            <a:solidFill>
              <a:srgbClr val="E1B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 flipH="1">
              <a:off x="6084812" y="1837892"/>
              <a:ext cx="94868" cy="94868"/>
            </a:xfrm>
            <a:custGeom>
              <a:avLst/>
              <a:gdLst/>
              <a:ahLst/>
              <a:cxnLst/>
              <a:rect l="l" t="t" r="r" b="b"/>
              <a:pathLst>
                <a:path w="3529" h="3529" extrusionOk="0">
                  <a:moveTo>
                    <a:pt x="2158" y="0"/>
                  </a:moveTo>
                  <a:lnTo>
                    <a:pt x="1372" y="1130"/>
                  </a:lnTo>
                  <a:lnTo>
                    <a:pt x="1" y="1371"/>
                  </a:lnTo>
                  <a:lnTo>
                    <a:pt x="1150" y="2158"/>
                  </a:lnTo>
                  <a:lnTo>
                    <a:pt x="1372" y="3529"/>
                  </a:lnTo>
                  <a:lnTo>
                    <a:pt x="2178" y="2400"/>
                  </a:lnTo>
                  <a:lnTo>
                    <a:pt x="3529" y="2158"/>
                  </a:lnTo>
                  <a:lnTo>
                    <a:pt x="2400" y="1371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 flipH="1">
              <a:off x="7405593" y="1811871"/>
              <a:ext cx="197318" cy="197318"/>
            </a:xfrm>
            <a:custGeom>
              <a:avLst/>
              <a:gdLst/>
              <a:ahLst/>
              <a:cxnLst/>
              <a:rect l="l" t="t" r="r" b="b"/>
              <a:pathLst>
                <a:path w="7340" h="7340" extrusionOk="0">
                  <a:moveTo>
                    <a:pt x="2057" y="1"/>
                  </a:moveTo>
                  <a:lnTo>
                    <a:pt x="2137" y="3065"/>
                  </a:lnTo>
                  <a:lnTo>
                    <a:pt x="0" y="5283"/>
                  </a:lnTo>
                  <a:lnTo>
                    <a:pt x="3065" y="5202"/>
                  </a:lnTo>
                  <a:lnTo>
                    <a:pt x="5283" y="7340"/>
                  </a:lnTo>
                  <a:lnTo>
                    <a:pt x="5202" y="4275"/>
                  </a:lnTo>
                  <a:lnTo>
                    <a:pt x="7339" y="2057"/>
                  </a:lnTo>
                  <a:lnTo>
                    <a:pt x="7339" y="2057"/>
                  </a:lnTo>
                  <a:lnTo>
                    <a:pt x="4275" y="2138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E1B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 flipH="1">
              <a:off x="5193244" y="2998272"/>
              <a:ext cx="306783" cy="537166"/>
            </a:xfrm>
            <a:custGeom>
              <a:avLst/>
              <a:gdLst/>
              <a:ahLst/>
              <a:cxnLst/>
              <a:rect l="l" t="t" r="r" b="b"/>
              <a:pathLst>
                <a:path w="11412" h="19982" extrusionOk="0">
                  <a:moveTo>
                    <a:pt x="10383" y="0"/>
                  </a:moveTo>
                  <a:lnTo>
                    <a:pt x="10383" y="0"/>
                  </a:lnTo>
                  <a:cubicBezTo>
                    <a:pt x="8468" y="1149"/>
                    <a:pt x="6633" y="2520"/>
                    <a:pt x="5081" y="4214"/>
                  </a:cubicBezTo>
                  <a:cubicBezTo>
                    <a:pt x="4355" y="5000"/>
                    <a:pt x="3529" y="5948"/>
                    <a:pt x="2803" y="6936"/>
                  </a:cubicBezTo>
                  <a:cubicBezTo>
                    <a:pt x="2299" y="7641"/>
                    <a:pt x="1835" y="8367"/>
                    <a:pt x="1492" y="9073"/>
                  </a:cubicBezTo>
                  <a:cubicBezTo>
                    <a:pt x="0" y="12279"/>
                    <a:pt x="403" y="16129"/>
                    <a:pt x="827" y="19718"/>
                  </a:cubicBezTo>
                  <a:cubicBezTo>
                    <a:pt x="847" y="19799"/>
                    <a:pt x="867" y="19920"/>
                    <a:pt x="948" y="19960"/>
                  </a:cubicBezTo>
                  <a:cubicBezTo>
                    <a:pt x="968" y="19975"/>
                    <a:pt x="990" y="19981"/>
                    <a:pt x="1013" y="19981"/>
                  </a:cubicBezTo>
                  <a:cubicBezTo>
                    <a:pt x="1085" y="19981"/>
                    <a:pt x="1169" y="19920"/>
                    <a:pt x="1230" y="19859"/>
                  </a:cubicBezTo>
                  <a:cubicBezTo>
                    <a:pt x="2198" y="18912"/>
                    <a:pt x="3166" y="18025"/>
                    <a:pt x="4093" y="17077"/>
                  </a:cubicBezTo>
                  <a:cubicBezTo>
                    <a:pt x="5746" y="15343"/>
                    <a:pt x="7299" y="13488"/>
                    <a:pt x="8508" y="11351"/>
                  </a:cubicBezTo>
                  <a:cubicBezTo>
                    <a:pt x="10424" y="8004"/>
                    <a:pt x="11412" y="3811"/>
                    <a:pt x="103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 flipH="1">
              <a:off x="5503246" y="3299053"/>
              <a:ext cx="294336" cy="441760"/>
            </a:xfrm>
            <a:custGeom>
              <a:avLst/>
              <a:gdLst/>
              <a:ahLst/>
              <a:cxnLst/>
              <a:rect l="l" t="t" r="r" b="b"/>
              <a:pathLst>
                <a:path w="10949" h="16433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440"/>
                    <a:pt x="81" y="4900"/>
                    <a:pt x="706" y="7219"/>
                  </a:cubicBezTo>
                  <a:cubicBezTo>
                    <a:pt x="1331" y="9537"/>
                    <a:pt x="2601" y="11755"/>
                    <a:pt x="4517" y="12884"/>
                  </a:cubicBezTo>
                  <a:cubicBezTo>
                    <a:pt x="5565" y="13489"/>
                    <a:pt x="6735" y="13771"/>
                    <a:pt x="7843" y="14215"/>
                  </a:cubicBezTo>
                  <a:cubicBezTo>
                    <a:pt x="8952" y="14658"/>
                    <a:pt x="9940" y="15324"/>
                    <a:pt x="10606" y="16432"/>
                  </a:cubicBezTo>
                  <a:cubicBezTo>
                    <a:pt x="10948" y="13126"/>
                    <a:pt x="9476" y="9557"/>
                    <a:pt x="7884" y="6876"/>
                  </a:cubicBezTo>
                  <a:cubicBezTo>
                    <a:pt x="6029" y="3690"/>
                    <a:pt x="3226" y="119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 flipH="1">
              <a:off x="5064236" y="3392279"/>
              <a:ext cx="395684" cy="368801"/>
            </a:xfrm>
            <a:custGeom>
              <a:avLst/>
              <a:gdLst/>
              <a:ahLst/>
              <a:cxnLst/>
              <a:rect l="l" t="t" r="r" b="b"/>
              <a:pathLst>
                <a:path w="14719" h="13719" extrusionOk="0">
                  <a:moveTo>
                    <a:pt x="14718" y="1"/>
                  </a:moveTo>
                  <a:cubicBezTo>
                    <a:pt x="11512" y="807"/>
                    <a:pt x="8206" y="1714"/>
                    <a:pt x="5464" y="3751"/>
                  </a:cubicBezTo>
                  <a:cubicBezTo>
                    <a:pt x="3065" y="5545"/>
                    <a:pt x="1573" y="8025"/>
                    <a:pt x="847" y="11110"/>
                  </a:cubicBezTo>
                  <a:cubicBezTo>
                    <a:pt x="746" y="11553"/>
                    <a:pt x="0" y="13428"/>
                    <a:pt x="484" y="13710"/>
                  </a:cubicBezTo>
                  <a:cubicBezTo>
                    <a:pt x="492" y="13716"/>
                    <a:pt x="506" y="13718"/>
                    <a:pt x="525" y="13718"/>
                  </a:cubicBezTo>
                  <a:cubicBezTo>
                    <a:pt x="929" y="13718"/>
                    <a:pt x="3691" y="12536"/>
                    <a:pt x="4154" y="12420"/>
                  </a:cubicBezTo>
                  <a:cubicBezTo>
                    <a:pt x="6714" y="11795"/>
                    <a:pt x="9154" y="10424"/>
                    <a:pt x="10908" y="8267"/>
                  </a:cubicBezTo>
                  <a:cubicBezTo>
                    <a:pt x="12803" y="5968"/>
                    <a:pt x="13791" y="2944"/>
                    <a:pt x="14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 flipH="1">
              <a:off x="5230639" y="3543489"/>
              <a:ext cx="247722" cy="358828"/>
            </a:xfrm>
            <a:custGeom>
              <a:avLst/>
              <a:gdLst/>
              <a:ahLst/>
              <a:cxnLst/>
              <a:rect l="l" t="t" r="r" b="b"/>
              <a:pathLst>
                <a:path w="9215" h="13348" extrusionOk="0">
                  <a:moveTo>
                    <a:pt x="9094" y="1"/>
                  </a:moveTo>
                  <a:lnTo>
                    <a:pt x="3952" y="4557"/>
                  </a:lnTo>
                  <a:cubicBezTo>
                    <a:pt x="3045" y="5343"/>
                    <a:pt x="2118" y="6170"/>
                    <a:pt x="1452" y="7279"/>
                  </a:cubicBezTo>
                  <a:cubicBezTo>
                    <a:pt x="384" y="9073"/>
                    <a:pt x="182" y="11331"/>
                    <a:pt x="1" y="13327"/>
                  </a:cubicBezTo>
                  <a:lnTo>
                    <a:pt x="162" y="13348"/>
                  </a:lnTo>
                  <a:cubicBezTo>
                    <a:pt x="343" y="11372"/>
                    <a:pt x="545" y="9114"/>
                    <a:pt x="1614" y="7360"/>
                  </a:cubicBezTo>
                  <a:cubicBezTo>
                    <a:pt x="2259" y="6291"/>
                    <a:pt x="3166" y="5464"/>
                    <a:pt x="4073" y="4678"/>
                  </a:cubicBezTo>
                  <a:lnTo>
                    <a:pt x="9215" y="122"/>
                  </a:lnTo>
                  <a:lnTo>
                    <a:pt x="9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 flipH="1">
              <a:off x="5495132" y="3495801"/>
              <a:ext cx="131724" cy="503536"/>
            </a:xfrm>
            <a:custGeom>
              <a:avLst/>
              <a:gdLst/>
              <a:ahLst/>
              <a:cxnLst/>
              <a:rect l="l" t="t" r="r" b="b"/>
              <a:pathLst>
                <a:path w="4900" h="18731" extrusionOk="0">
                  <a:moveTo>
                    <a:pt x="142" y="0"/>
                  </a:moveTo>
                  <a:lnTo>
                    <a:pt x="0" y="81"/>
                  </a:lnTo>
                  <a:cubicBezTo>
                    <a:pt x="2077" y="3307"/>
                    <a:pt x="4315" y="7117"/>
                    <a:pt x="4597" y="11452"/>
                  </a:cubicBezTo>
                  <a:cubicBezTo>
                    <a:pt x="4678" y="12440"/>
                    <a:pt x="4638" y="13448"/>
                    <a:pt x="4597" y="14436"/>
                  </a:cubicBezTo>
                  <a:cubicBezTo>
                    <a:pt x="4537" y="15847"/>
                    <a:pt x="4476" y="17319"/>
                    <a:pt x="4738" y="18730"/>
                  </a:cubicBezTo>
                  <a:lnTo>
                    <a:pt x="4900" y="18710"/>
                  </a:lnTo>
                  <a:cubicBezTo>
                    <a:pt x="4658" y="17299"/>
                    <a:pt x="4698" y="15847"/>
                    <a:pt x="4759" y="14436"/>
                  </a:cubicBezTo>
                  <a:cubicBezTo>
                    <a:pt x="4799" y="13448"/>
                    <a:pt x="4839" y="12440"/>
                    <a:pt x="4779" y="11452"/>
                  </a:cubicBezTo>
                  <a:cubicBezTo>
                    <a:pt x="4476" y="7057"/>
                    <a:pt x="2238" y="3246"/>
                    <a:pt x="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 flipH="1">
              <a:off x="5369916" y="3266553"/>
              <a:ext cx="121455" cy="685638"/>
            </a:xfrm>
            <a:custGeom>
              <a:avLst/>
              <a:gdLst/>
              <a:ahLst/>
              <a:cxnLst/>
              <a:rect l="l" t="t" r="r" b="b"/>
              <a:pathLst>
                <a:path w="4518" h="25505" extrusionOk="0">
                  <a:moveTo>
                    <a:pt x="4356" y="0"/>
                  </a:moveTo>
                  <a:cubicBezTo>
                    <a:pt x="2763" y="3569"/>
                    <a:pt x="1130" y="7258"/>
                    <a:pt x="505" y="11270"/>
                  </a:cubicBezTo>
                  <a:cubicBezTo>
                    <a:pt x="182" y="13367"/>
                    <a:pt x="142" y="15524"/>
                    <a:pt x="122" y="17601"/>
                  </a:cubicBezTo>
                  <a:lnTo>
                    <a:pt x="1" y="25504"/>
                  </a:lnTo>
                  <a:lnTo>
                    <a:pt x="162" y="25504"/>
                  </a:lnTo>
                  <a:lnTo>
                    <a:pt x="283" y="17601"/>
                  </a:lnTo>
                  <a:cubicBezTo>
                    <a:pt x="323" y="15524"/>
                    <a:pt x="344" y="13367"/>
                    <a:pt x="666" y="11291"/>
                  </a:cubicBezTo>
                  <a:cubicBezTo>
                    <a:pt x="1291" y="7299"/>
                    <a:pt x="2924" y="3629"/>
                    <a:pt x="4517" y="61"/>
                  </a:cubicBezTo>
                  <a:lnTo>
                    <a:pt x="43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 flipH="1">
              <a:off x="5321148" y="3900667"/>
              <a:ext cx="323047" cy="289444"/>
            </a:xfrm>
            <a:custGeom>
              <a:avLst/>
              <a:gdLst/>
              <a:ahLst/>
              <a:cxnLst/>
              <a:rect l="l" t="t" r="r" b="b"/>
              <a:pathLst>
                <a:path w="12017" h="10767" extrusionOk="0">
                  <a:moveTo>
                    <a:pt x="0" y="0"/>
                  </a:moveTo>
                  <a:cubicBezTo>
                    <a:pt x="0" y="0"/>
                    <a:pt x="827" y="10746"/>
                    <a:pt x="847" y="10766"/>
                  </a:cubicBezTo>
                  <a:cubicBezTo>
                    <a:pt x="847" y="10766"/>
                    <a:pt x="11311" y="10645"/>
                    <a:pt x="11311" y="10585"/>
                  </a:cubicBezTo>
                  <a:lnTo>
                    <a:pt x="120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 flipH="1">
              <a:off x="5389967" y="3900667"/>
              <a:ext cx="254228" cy="96481"/>
            </a:xfrm>
            <a:custGeom>
              <a:avLst/>
              <a:gdLst/>
              <a:ahLst/>
              <a:cxnLst/>
              <a:rect l="l" t="t" r="r" b="b"/>
              <a:pathLst>
                <a:path w="9457" h="3589" extrusionOk="0">
                  <a:moveTo>
                    <a:pt x="0" y="0"/>
                  </a:moveTo>
                  <a:lnTo>
                    <a:pt x="323" y="3589"/>
                  </a:lnTo>
                  <a:cubicBezTo>
                    <a:pt x="484" y="3528"/>
                    <a:pt x="625" y="3468"/>
                    <a:pt x="787" y="3407"/>
                  </a:cubicBezTo>
                  <a:cubicBezTo>
                    <a:pt x="3025" y="2440"/>
                    <a:pt x="5283" y="1532"/>
                    <a:pt x="7581" y="746"/>
                  </a:cubicBezTo>
                  <a:cubicBezTo>
                    <a:pt x="8206" y="504"/>
                    <a:pt x="8831" y="242"/>
                    <a:pt x="9456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 flipH="1">
              <a:off x="5315717" y="3847549"/>
              <a:ext cx="338236" cy="79680"/>
            </a:xfrm>
            <a:custGeom>
              <a:avLst/>
              <a:gdLst/>
              <a:ahLst/>
              <a:cxnLst/>
              <a:rect l="l" t="t" r="r" b="b"/>
              <a:pathLst>
                <a:path w="12582" h="2964" extrusionOk="0">
                  <a:moveTo>
                    <a:pt x="323" y="0"/>
                  </a:moveTo>
                  <a:cubicBezTo>
                    <a:pt x="202" y="0"/>
                    <a:pt x="101" y="0"/>
                    <a:pt x="0" y="20"/>
                  </a:cubicBezTo>
                  <a:lnTo>
                    <a:pt x="0" y="2924"/>
                  </a:lnTo>
                  <a:cubicBezTo>
                    <a:pt x="101" y="2944"/>
                    <a:pt x="202" y="2964"/>
                    <a:pt x="323" y="2964"/>
                  </a:cubicBezTo>
                  <a:lnTo>
                    <a:pt x="12279" y="2964"/>
                  </a:lnTo>
                  <a:lnTo>
                    <a:pt x="12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 flipH="1">
              <a:off x="5110825" y="4193867"/>
              <a:ext cx="1347969" cy="9248"/>
            </a:xfrm>
            <a:custGeom>
              <a:avLst/>
              <a:gdLst/>
              <a:ahLst/>
              <a:cxnLst/>
              <a:rect l="l" t="t" r="r" b="b"/>
              <a:pathLst>
                <a:path w="50143" h="344" extrusionOk="0">
                  <a:moveTo>
                    <a:pt x="0" y="0"/>
                  </a:moveTo>
                  <a:lnTo>
                    <a:pt x="0" y="343"/>
                  </a:lnTo>
                  <a:lnTo>
                    <a:pt x="50142" y="343"/>
                  </a:lnTo>
                  <a:lnTo>
                    <a:pt x="501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 flipH="1">
              <a:off x="6690158" y="4229082"/>
              <a:ext cx="1347432" cy="9248"/>
            </a:xfrm>
            <a:custGeom>
              <a:avLst/>
              <a:gdLst/>
              <a:ahLst/>
              <a:cxnLst/>
              <a:rect l="l" t="t" r="r" b="b"/>
              <a:pathLst>
                <a:path w="50123" h="344" extrusionOk="0">
                  <a:moveTo>
                    <a:pt x="1" y="1"/>
                  </a:moveTo>
                  <a:lnTo>
                    <a:pt x="1" y="344"/>
                  </a:lnTo>
                  <a:lnTo>
                    <a:pt x="50122" y="344"/>
                  </a:lnTo>
                  <a:lnTo>
                    <a:pt x="50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 flipH="1">
              <a:off x="6363384" y="4229082"/>
              <a:ext cx="263959" cy="9248"/>
            </a:xfrm>
            <a:custGeom>
              <a:avLst/>
              <a:gdLst/>
              <a:ahLst/>
              <a:cxnLst/>
              <a:rect l="l" t="t" r="r" b="b"/>
              <a:pathLst>
                <a:path w="9819" h="344" extrusionOk="0">
                  <a:moveTo>
                    <a:pt x="0" y="1"/>
                  </a:moveTo>
                  <a:lnTo>
                    <a:pt x="0" y="344"/>
                  </a:lnTo>
                  <a:lnTo>
                    <a:pt x="9819" y="344"/>
                  </a:lnTo>
                  <a:lnTo>
                    <a:pt x="98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 flipH="1">
              <a:off x="6588294" y="4299540"/>
              <a:ext cx="624937" cy="8710"/>
            </a:xfrm>
            <a:custGeom>
              <a:avLst/>
              <a:gdLst/>
              <a:ahLst/>
              <a:cxnLst/>
              <a:rect l="l" t="t" r="r" b="b"/>
              <a:pathLst>
                <a:path w="23247" h="324" extrusionOk="0">
                  <a:moveTo>
                    <a:pt x="1" y="1"/>
                  </a:moveTo>
                  <a:lnTo>
                    <a:pt x="1" y="323"/>
                  </a:lnTo>
                  <a:lnTo>
                    <a:pt x="23247" y="323"/>
                  </a:lnTo>
                  <a:lnTo>
                    <a:pt x="232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26">
            <a:hlinkClick r:id="rId3" action="ppaction://hlinksldjump"/>
          </p:cNvPr>
          <p:cNvSpPr/>
          <p:nvPr/>
        </p:nvSpPr>
        <p:spPr>
          <a:xfrm>
            <a:off x="2732702" y="3885773"/>
            <a:ext cx="1071300" cy="4398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ENTER</a:t>
            </a:r>
            <a:endParaRPr sz="16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1"/>
          <p:cNvSpPr/>
          <p:nvPr/>
        </p:nvSpPr>
        <p:spPr>
          <a:xfrm rot="-5400000">
            <a:off x="129875" y="102871"/>
            <a:ext cx="545400" cy="667200"/>
          </a:xfrm>
          <a:prstGeom prst="round2SameRect">
            <a:avLst>
              <a:gd name="adj1" fmla="val 14053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7" name="Google Shape;737;p31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6125" y="296575"/>
            <a:ext cx="282376" cy="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44;p27">
            <a:extLst>
              <a:ext uri="{FF2B5EF4-FFF2-40B4-BE49-F238E27FC236}">
                <a16:creationId xmlns:a16="http://schemas.microsoft.com/office/drawing/2014/main" id="{20028351-8C1C-4EDA-4C5B-C9A453729124}"/>
              </a:ext>
            </a:extLst>
          </p:cNvPr>
          <p:cNvSpPr/>
          <p:nvPr/>
        </p:nvSpPr>
        <p:spPr>
          <a:xfrm>
            <a:off x="1144500" y="1044475"/>
            <a:ext cx="7575000" cy="3558900"/>
          </a:xfrm>
          <a:prstGeom prst="roundRect">
            <a:avLst>
              <a:gd name="adj" fmla="val 490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46;p27">
            <a:extLst>
              <a:ext uri="{FF2B5EF4-FFF2-40B4-BE49-F238E27FC236}">
                <a16:creationId xmlns:a16="http://schemas.microsoft.com/office/drawing/2014/main" id="{8723E9D8-61F9-1799-413B-E7E16A27B856}"/>
              </a:ext>
            </a:extLst>
          </p:cNvPr>
          <p:cNvSpPr txBox="1">
            <a:spLocks/>
          </p:cNvSpPr>
          <p:nvPr/>
        </p:nvSpPr>
        <p:spPr>
          <a:xfrm>
            <a:off x="1448250" y="1151639"/>
            <a:ext cx="6967500" cy="3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tamaran Light"/>
              <a:buNone/>
              <a:defRPr sz="16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tamaran Light"/>
              <a:buNone/>
              <a:defRPr sz="2100" b="0" i="0" u="none" strike="noStrike" cap="none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tamaran Light"/>
              <a:buNone/>
              <a:defRPr sz="2100" b="0" i="0" u="none" strike="noStrike" cap="none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tamaran Light"/>
              <a:buNone/>
              <a:defRPr sz="2100" b="0" i="0" u="none" strike="noStrike" cap="none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tamaran Light"/>
              <a:buNone/>
              <a:defRPr sz="2100" b="0" i="0" u="none" strike="noStrike" cap="none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tamaran Light"/>
              <a:buNone/>
              <a:defRPr sz="2100" b="0" i="0" u="none" strike="noStrike" cap="none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tamaran Light"/>
              <a:buNone/>
              <a:defRPr sz="2100" b="0" i="0" u="none" strike="noStrike" cap="none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tamaran Light"/>
              <a:buNone/>
              <a:defRPr sz="2100" b="0" i="0" u="none" strike="noStrike" cap="none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tamaran Light"/>
              <a:buNone/>
              <a:defRPr sz="2100" b="0" i="0" u="none" strike="noStrike" cap="none">
                <a:solidFill>
                  <a:schemeClr val="dk2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/>
              <a:t>E para finalizar a participação no </a:t>
            </a:r>
            <a:r>
              <a:rPr lang="pt-BR" sz="1200" b="1" dirty="0">
                <a:solidFill>
                  <a:schemeClr val="accen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</a:t>
            </a:r>
            <a:r>
              <a:rPr lang="pt-BR" sz="1200" b="1" dirty="0">
                <a:solidFill>
                  <a:schemeClr val="accen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r>
              <a:rPr lang="pt-BR" sz="1200" b="1" dirty="0" err="1">
                <a:solidFill>
                  <a:schemeClr val="accen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ersidade</a:t>
            </a:r>
            <a:r>
              <a:rPr lang="pt-BR" sz="1200" b="1" dirty="0">
                <a:solidFill>
                  <a:schemeClr val="accen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Tech</a:t>
            </a:r>
            <a:r>
              <a:rPr lang="pt-BR" sz="1200" b="1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pt-BR" sz="1200" dirty="0"/>
              <a:t>: 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endParaRPr lang="pt-BR" sz="1200" dirty="0"/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/>
              <a:t>Vamos abordar um tema que representa um gosto em comum da equipe, Celsina, Carol e Talita: os </a:t>
            </a:r>
            <a:r>
              <a:rPr lang="pt-BR" sz="1200" b="1" dirty="0">
                <a:solidFill>
                  <a:schemeClr val="accen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Boardgames Modernos</a:t>
            </a:r>
            <a:r>
              <a:rPr lang="pt-BR" sz="1200" dirty="0"/>
              <a:t> (ou Jogos de Tabuleiros Modernos).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endParaRPr lang="pt-BR" sz="1200" dirty="0"/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/>
              <a:t>Todos nós conhecemos xadrez e damas, e alguns até se aventuram no War ou Banco Imobiliário, mas aqui, vamos abordar um </a:t>
            </a:r>
            <a:r>
              <a:rPr lang="pt-BR" sz="1200" b="1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universo</a:t>
            </a:r>
            <a:r>
              <a:rPr lang="pt-BR" sz="1200" dirty="0"/>
              <a:t> que vai muito mais além.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endParaRPr lang="pt-BR" sz="1200" dirty="0"/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/>
              <a:t>Os </a:t>
            </a:r>
            <a:r>
              <a:rPr lang="pt-BR" sz="1200" b="1" dirty="0">
                <a:solidFill>
                  <a:schemeClr val="accen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Boardgames</a:t>
            </a:r>
            <a:r>
              <a:rPr lang="pt-BR" sz="1200" b="1" dirty="0">
                <a:solidFill>
                  <a:schemeClr val="accen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pt-BR" sz="1200" dirty="0"/>
              <a:t>aqui explorados são todos aqueles desenvolvidos a partir dos </a:t>
            </a:r>
            <a:r>
              <a:rPr lang="pt-BR" sz="1200" b="1" dirty="0">
                <a:solidFill>
                  <a:schemeClr val="accent1"/>
                </a:solidFill>
                <a:uFill>
                  <a:noFill/>
                </a:uFill>
                <a:latin typeface="Catamaran"/>
                <a:cs typeface="Catamaran"/>
              </a:rPr>
              <a:t>anos 90</a:t>
            </a:r>
            <a:r>
              <a:rPr lang="pt-BR" sz="1200" dirty="0"/>
              <a:t>, podendo possuir uma versão digital ou não. Mas sabia que já existiam jogos de tabuleiros em civilizações milenares como a China?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endParaRPr lang="pt-BR" sz="1200" dirty="0"/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/>
              <a:t>Pela versatilidade em sair do tabuleiro físico para um digital, também filtramos os jogos que possuem um número máximo 12 de players e 16 horas de jogo.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endParaRPr lang="pt-BR" sz="1200" i="1" dirty="0"/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i="1" dirty="0"/>
              <a:t>Ladies and Gentleman</a:t>
            </a:r>
            <a:r>
              <a:rPr lang="pt-BR" sz="1200" dirty="0"/>
              <a:t>, aloquem seus recursos, invistam seus dinheiros, joguem seus dados, que a </a:t>
            </a:r>
            <a:r>
              <a:rPr lang="pt-BR" sz="1200" b="1" dirty="0">
                <a:solidFill>
                  <a:schemeClr val="accen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campanha </a:t>
            </a:r>
            <a:r>
              <a:rPr lang="pt-BR" sz="1200" dirty="0"/>
              <a:t>já vai começar!</a:t>
            </a:r>
          </a:p>
        </p:txBody>
      </p:sp>
      <p:sp>
        <p:nvSpPr>
          <p:cNvPr id="14" name="Google Shape;445;p27">
            <a:extLst>
              <a:ext uri="{FF2B5EF4-FFF2-40B4-BE49-F238E27FC236}">
                <a16:creationId xmlns:a16="http://schemas.microsoft.com/office/drawing/2014/main" id="{F032BEE8-E9FF-7C61-ACF2-6C35FC456D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0400" y="417775"/>
            <a:ext cx="6967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Sobre o Projeto</a:t>
            </a:r>
            <a:endParaRPr sz="3600" dirty="0"/>
          </a:p>
        </p:txBody>
      </p:sp>
      <p:sp>
        <p:nvSpPr>
          <p:cNvPr id="15" name="Google Shape;447;p27">
            <a:hlinkClick r:id="" action="ppaction://noaction"/>
            <a:extLst>
              <a:ext uri="{FF2B5EF4-FFF2-40B4-BE49-F238E27FC236}">
                <a16:creationId xmlns:a16="http://schemas.microsoft.com/office/drawing/2014/main" id="{DA22C75F-4607-4647-CF8E-B1267C3C33D9}"/>
              </a:ext>
            </a:extLst>
          </p:cNvPr>
          <p:cNvSpPr txBox="1"/>
          <p:nvPr/>
        </p:nvSpPr>
        <p:spPr>
          <a:xfrm>
            <a:off x="68975" y="1202854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Categoria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Google Shape;448;p27">
            <a:hlinkClick r:id="" action="ppaction://noaction"/>
            <a:extLst>
              <a:ext uri="{FF2B5EF4-FFF2-40B4-BE49-F238E27FC236}">
                <a16:creationId xmlns:a16="http://schemas.microsoft.com/office/drawing/2014/main" id="{2360F7D8-4DD4-47D0-646B-D67D3966DCEA}"/>
              </a:ext>
            </a:extLst>
          </p:cNvPr>
          <p:cNvSpPr txBox="1"/>
          <p:nvPr/>
        </p:nvSpPr>
        <p:spPr>
          <a:xfrm>
            <a:off x="68975" y="1902262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Mecânica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449;p27">
            <a:hlinkClick r:id="" action="ppaction://noaction"/>
            <a:extLst>
              <a:ext uri="{FF2B5EF4-FFF2-40B4-BE49-F238E27FC236}">
                <a16:creationId xmlns:a16="http://schemas.microsoft.com/office/drawing/2014/main" id="{BA06CF33-54B3-D417-2DB0-91FEE15D0B92}"/>
              </a:ext>
            </a:extLst>
          </p:cNvPr>
          <p:cNvSpPr txBox="1"/>
          <p:nvPr/>
        </p:nvSpPr>
        <p:spPr>
          <a:xfrm>
            <a:off x="68975" y="2569019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Editora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" name="Google Shape;450;p27">
            <a:hlinkClick r:id="" action="ppaction://noaction"/>
            <a:extLst>
              <a:ext uri="{FF2B5EF4-FFF2-40B4-BE49-F238E27FC236}">
                <a16:creationId xmlns:a16="http://schemas.microsoft.com/office/drawing/2014/main" id="{B98C3A1D-53ED-65ED-D12B-47313449430F}"/>
              </a:ext>
            </a:extLst>
          </p:cNvPr>
          <p:cNvSpPr txBox="1"/>
          <p:nvPr/>
        </p:nvSpPr>
        <p:spPr>
          <a:xfrm>
            <a:off x="68975" y="3315899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Design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" name="Google Shape;451;p27">
            <a:hlinkClick r:id="" action="ppaction://noaction"/>
            <a:extLst>
              <a:ext uri="{FF2B5EF4-FFF2-40B4-BE49-F238E27FC236}">
                <a16:creationId xmlns:a16="http://schemas.microsoft.com/office/drawing/2014/main" id="{64BF8459-8D33-60E7-1DAD-ABF247DB41DE}"/>
              </a:ext>
            </a:extLst>
          </p:cNvPr>
          <p:cNvSpPr txBox="1"/>
          <p:nvPr/>
        </p:nvSpPr>
        <p:spPr>
          <a:xfrm>
            <a:off x="68975" y="4093077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ranking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" name="Google Shape;455;p27">
            <a:hlinkClick r:id="" action="ppaction://noaction"/>
            <a:extLst>
              <a:ext uri="{FF2B5EF4-FFF2-40B4-BE49-F238E27FC236}">
                <a16:creationId xmlns:a16="http://schemas.microsoft.com/office/drawing/2014/main" id="{DA2FDB5A-4802-2B1D-C000-BC652E9F4A3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7575" y="2307595"/>
            <a:ext cx="244500" cy="2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459;p27">
            <a:hlinkClick r:id="" action="ppaction://noaction"/>
            <a:extLst>
              <a:ext uri="{FF2B5EF4-FFF2-40B4-BE49-F238E27FC236}">
                <a16:creationId xmlns:a16="http://schemas.microsoft.com/office/drawing/2014/main" id="{AB218952-379D-E3DC-FD22-4BFCE3D02C4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2548" y="1608187"/>
            <a:ext cx="282376" cy="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462;p27">
            <a:extLst>
              <a:ext uri="{FF2B5EF4-FFF2-40B4-BE49-F238E27FC236}">
                <a16:creationId xmlns:a16="http://schemas.microsoft.com/office/drawing/2014/main" id="{B957BB20-1726-B59C-6905-44D8ACC68B28}"/>
              </a:ext>
            </a:extLst>
          </p:cNvPr>
          <p:cNvSpPr txBox="1"/>
          <p:nvPr/>
        </p:nvSpPr>
        <p:spPr>
          <a:xfrm>
            <a:off x="68975" y="481282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sobre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4" name="Google Shape;463;p27">
            <a:hlinkClick r:id="" action="ppaction://noaction"/>
            <a:extLst>
              <a:ext uri="{FF2B5EF4-FFF2-40B4-BE49-F238E27FC236}">
                <a16:creationId xmlns:a16="http://schemas.microsoft.com/office/drawing/2014/main" id="{A60383CD-8F72-5CF5-7C9B-51EF15D0F191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7575" y="219858"/>
            <a:ext cx="244500" cy="210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3028;p63">
            <a:extLst>
              <a:ext uri="{FF2B5EF4-FFF2-40B4-BE49-F238E27FC236}">
                <a16:creationId xmlns:a16="http://schemas.microsoft.com/office/drawing/2014/main" id="{E5437389-3477-AADC-2A5B-488159A6855F}"/>
              </a:ext>
            </a:extLst>
          </p:cNvPr>
          <p:cNvGrpSpPr/>
          <p:nvPr/>
        </p:nvGrpSpPr>
        <p:grpSpPr>
          <a:xfrm>
            <a:off x="272961" y="2974352"/>
            <a:ext cx="186967" cy="290922"/>
            <a:chOff x="1899875" y="1831900"/>
            <a:chExt cx="250050" cy="401025"/>
          </a:xfrm>
        </p:grpSpPr>
        <p:sp>
          <p:nvSpPr>
            <p:cNvPr id="26" name="Google Shape;3029;p63">
              <a:extLst>
                <a:ext uri="{FF2B5EF4-FFF2-40B4-BE49-F238E27FC236}">
                  <a16:creationId xmlns:a16="http://schemas.microsoft.com/office/drawing/2014/main" id="{71D118FD-42CE-0E94-A4D4-1363353EF492}"/>
                </a:ext>
              </a:extLst>
            </p:cNvPr>
            <p:cNvSpPr/>
            <p:nvPr/>
          </p:nvSpPr>
          <p:spPr>
            <a:xfrm>
              <a:off x="1899875" y="1831900"/>
              <a:ext cx="250050" cy="401025"/>
            </a:xfrm>
            <a:custGeom>
              <a:avLst/>
              <a:gdLst/>
              <a:ahLst/>
              <a:cxnLst/>
              <a:rect l="l" t="t" r="r" b="b"/>
              <a:pathLst>
                <a:path w="10002" h="16041" extrusionOk="0">
                  <a:moveTo>
                    <a:pt x="1187" y="2846"/>
                  </a:moveTo>
                  <a:cubicBezTo>
                    <a:pt x="1190" y="2846"/>
                    <a:pt x="1193" y="2846"/>
                    <a:pt x="1196" y="2846"/>
                  </a:cubicBezTo>
                  <a:lnTo>
                    <a:pt x="1196" y="2846"/>
                  </a:lnTo>
                  <a:cubicBezTo>
                    <a:pt x="1196" y="2846"/>
                    <a:pt x="1196" y="2846"/>
                    <a:pt x="1196" y="2846"/>
                  </a:cubicBezTo>
                  <a:close/>
                  <a:moveTo>
                    <a:pt x="5050" y="0"/>
                  </a:moveTo>
                  <a:cubicBezTo>
                    <a:pt x="4390" y="0"/>
                    <a:pt x="3855" y="527"/>
                    <a:pt x="3855" y="1187"/>
                  </a:cubicBezTo>
                  <a:lnTo>
                    <a:pt x="3855" y="1401"/>
                  </a:lnTo>
                  <a:cubicBezTo>
                    <a:pt x="3649" y="1249"/>
                    <a:pt x="3400" y="1160"/>
                    <a:pt x="3123" y="1160"/>
                  </a:cubicBezTo>
                  <a:lnTo>
                    <a:pt x="3105" y="1160"/>
                  </a:lnTo>
                  <a:cubicBezTo>
                    <a:pt x="2445" y="1160"/>
                    <a:pt x="1910" y="1686"/>
                    <a:pt x="1910" y="2347"/>
                  </a:cubicBezTo>
                  <a:lnTo>
                    <a:pt x="1910" y="3096"/>
                  </a:lnTo>
                  <a:cubicBezTo>
                    <a:pt x="1707" y="2946"/>
                    <a:pt x="1460" y="2848"/>
                    <a:pt x="1196" y="2846"/>
                  </a:cubicBezTo>
                  <a:lnTo>
                    <a:pt x="1196" y="2846"/>
                  </a:lnTo>
                  <a:cubicBezTo>
                    <a:pt x="1185" y="2851"/>
                    <a:pt x="1" y="3367"/>
                    <a:pt x="1" y="4024"/>
                  </a:cubicBezTo>
                  <a:lnTo>
                    <a:pt x="1" y="8743"/>
                  </a:lnTo>
                  <a:cubicBezTo>
                    <a:pt x="1" y="8743"/>
                    <a:pt x="27" y="8761"/>
                    <a:pt x="27" y="8761"/>
                  </a:cubicBezTo>
                  <a:lnTo>
                    <a:pt x="27" y="10242"/>
                  </a:lnTo>
                  <a:cubicBezTo>
                    <a:pt x="27" y="11062"/>
                    <a:pt x="313" y="11865"/>
                    <a:pt x="813" y="12499"/>
                  </a:cubicBezTo>
                  <a:lnTo>
                    <a:pt x="1473" y="13328"/>
                  </a:lnTo>
                  <a:lnTo>
                    <a:pt x="1473" y="15808"/>
                  </a:lnTo>
                  <a:cubicBezTo>
                    <a:pt x="1473" y="15942"/>
                    <a:pt x="1580" y="16040"/>
                    <a:pt x="1705" y="16040"/>
                  </a:cubicBezTo>
                  <a:lnTo>
                    <a:pt x="8386" y="16040"/>
                  </a:lnTo>
                  <a:cubicBezTo>
                    <a:pt x="8502" y="16040"/>
                    <a:pt x="8583" y="15960"/>
                    <a:pt x="8583" y="15844"/>
                  </a:cubicBezTo>
                  <a:lnTo>
                    <a:pt x="8583" y="13346"/>
                  </a:lnTo>
                  <a:lnTo>
                    <a:pt x="9288" y="12686"/>
                  </a:lnTo>
                  <a:cubicBezTo>
                    <a:pt x="9742" y="12267"/>
                    <a:pt x="10001" y="11687"/>
                    <a:pt x="10001" y="11071"/>
                  </a:cubicBezTo>
                  <a:lnTo>
                    <a:pt x="10001" y="4925"/>
                  </a:lnTo>
                  <a:cubicBezTo>
                    <a:pt x="10001" y="4800"/>
                    <a:pt x="9894" y="4693"/>
                    <a:pt x="9760" y="4693"/>
                  </a:cubicBezTo>
                  <a:cubicBezTo>
                    <a:pt x="9127" y="4693"/>
                    <a:pt x="8556" y="4978"/>
                    <a:pt x="8181" y="5433"/>
                  </a:cubicBezTo>
                  <a:lnTo>
                    <a:pt x="8181" y="1972"/>
                  </a:lnTo>
                  <a:cubicBezTo>
                    <a:pt x="8181" y="1312"/>
                    <a:pt x="7646" y="776"/>
                    <a:pt x="6986" y="776"/>
                  </a:cubicBezTo>
                  <a:lnTo>
                    <a:pt x="6977" y="776"/>
                  </a:lnTo>
                  <a:cubicBezTo>
                    <a:pt x="6700" y="776"/>
                    <a:pt x="6442" y="875"/>
                    <a:pt x="6245" y="1026"/>
                  </a:cubicBezTo>
                  <a:cubicBezTo>
                    <a:pt x="6174" y="446"/>
                    <a:pt x="5666" y="0"/>
                    <a:pt x="5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0;p63">
              <a:extLst>
                <a:ext uri="{FF2B5EF4-FFF2-40B4-BE49-F238E27FC236}">
                  <a16:creationId xmlns:a16="http://schemas.microsoft.com/office/drawing/2014/main" id="{18AD07E2-777D-4023-EE54-BCA0F600EF42}"/>
                </a:ext>
              </a:extLst>
            </p:cNvPr>
            <p:cNvSpPr/>
            <p:nvPr/>
          </p:nvSpPr>
          <p:spPr>
            <a:xfrm>
              <a:off x="2087000" y="1949200"/>
              <a:ext cx="62700" cy="283725"/>
            </a:xfrm>
            <a:custGeom>
              <a:avLst/>
              <a:gdLst/>
              <a:ahLst/>
              <a:cxnLst/>
              <a:rect l="l" t="t" r="r" b="b"/>
              <a:pathLst>
                <a:path w="2508" h="11349" extrusionOk="0">
                  <a:moveTo>
                    <a:pt x="2275" y="1"/>
                  </a:moveTo>
                  <a:cubicBezTo>
                    <a:pt x="1972" y="1"/>
                    <a:pt x="1678" y="72"/>
                    <a:pt x="1419" y="188"/>
                  </a:cubicBezTo>
                  <a:lnTo>
                    <a:pt x="1419" y="6174"/>
                  </a:lnTo>
                  <a:cubicBezTo>
                    <a:pt x="1419" y="6852"/>
                    <a:pt x="1133" y="7494"/>
                    <a:pt x="643" y="7958"/>
                  </a:cubicBezTo>
                  <a:lnTo>
                    <a:pt x="0" y="8547"/>
                  </a:lnTo>
                  <a:lnTo>
                    <a:pt x="0" y="11348"/>
                  </a:lnTo>
                  <a:lnTo>
                    <a:pt x="866" y="11348"/>
                  </a:lnTo>
                  <a:cubicBezTo>
                    <a:pt x="1000" y="11348"/>
                    <a:pt x="1098" y="11250"/>
                    <a:pt x="1098" y="11116"/>
                  </a:cubicBezTo>
                  <a:lnTo>
                    <a:pt x="1098" y="8654"/>
                  </a:lnTo>
                  <a:lnTo>
                    <a:pt x="1660" y="8128"/>
                  </a:lnTo>
                  <a:cubicBezTo>
                    <a:pt x="2204" y="7628"/>
                    <a:pt x="2507" y="6915"/>
                    <a:pt x="2507" y="6174"/>
                  </a:cubicBezTo>
                  <a:lnTo>
                    <a:pt x="2507" y="242"/>
                  </a:lnTo>
                  <a:cubicBezTo>
                    <a:pt x="2507" y="108"/>
                    <a:pt x="2409" y="1"/>
                    <a:pt x="227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1;p63">
              <a:extLst>
                <a:ext uri="{FF2B5EF4-FFF2-40B4-BE49-F238E27FC236}">
                  <a16:creationId xmlns:a16="http://schemas.microsoft.com/office/drawing/2014/main" id="{EBF69A7D-6FB3-4B77-82B6-36C4DEF5E948}"/>
                </a:ext>
              </a:extLst>
            </p:cNvPr>
            <p:cNvSpPr/>
            <p:nvPr/>
          </p:nvSpPr>
          <p:spPr>
            <a:xfrm>
              <a:off x="1959425" y="2076725"/>
              <a:ext cx="35925" cy="103775"/>
            </a:xfrm>
            <a:custGeom>
              <a:avLst/>
              <a:gdLst/>
              <a:ahLst/>
              <a:cxnLst/>
              <a:rect l="l" t="t" r="r" b="b"/>
              <a:pathLst>
                <a:path w="1437" h="4151" extrusionOk="0">
                  <a:moveTo>
                    <a:pt x="237" y="1"/>
                  </a:moveTo>
                  <a:cubicBezTo>
                    <a:pt x="227" y="1"/>
                    <a:pt x="216" y="1"/>
                    <a:pt x="206" y="3"/>
                  </a:cubicBezTo>
                  <a:cubicBezTo>
                    <a:pt x="81" y="11"/>
                    <a:pt x="1" y="127"/>
                    <a:pt x="1" y="243"/>
                  </a:cubicBezTo>
                  <a:lnTo>
                    <a:pt x="1" y="3098"/>
                  </a:lnTo>
                  <a:cubicBezTo>
                    <a:pt x="1" y="3170"/>
                    <a:pt x="27" y="3232"/>
                    <a:pt x="81" y="3277"/>
                  </a:cubicBezTo>
                  <a:lnTo>
                    <a:pt x="1027" y="4097"/>
                  </a:lnTo>
                  <a:cubicBezTo>
                    <a:pt x="1071" y="4133"/>
                    <a:pt x="1125" y="4151"/>
                    <a:pt x="1178" y="4151"/>
                  </a:cubicBezTo>
                  <a:cubicBezTo>
                    <a:pt x="1241" y="4151"/>
                    <a:pt x="1312" y="4124"/>
                    <a:pt x="1357" y="4071"/>
                  </a:cubicBezTo>
                  <a:cubicBezTo>
                    <a:pt x="1437" y="3972"/>
                    <a:pt x="1428" y="3821"/>
                    <a:pt x="1330" y="3740"/>
                  </a:cubicBezTo>
                  <a:lnTo>
                    <a:pt x="465" y="2991"/>
                  </a:lnTo>
                  <a:lnTo>
                    <a:pt x="465" y="235"/>
                  </a:lnTo>
                  <a:cubicBezTo>
                    <a:pt x="465" y="102"/>
                    <a:pt x="365" y="1"/>
                    <a:pt x="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2;p63">
              <a:extLst>
                <a:ext uri="{FF2B5EF4-FFF2-40B4-BE49-F238E27FC236}">
                  <a16:creationId xmlns:a16="http://schemas.microsoft.com/office/drawing/2014/main" id="{08DC8FE5-603C-0438-9CCE-98BDC5E33D8F}"/>
                </a:ext>
              </a:extLst>
            </p:cNvPr>
            <p:cNvSpPr/>
            <p:nvPr/>
          </p:nvSpPr>
          <p:spPr>
            <a:xfrm>
              <a:off x="2053775" y="2076725"/>
              <a:ext cx="36375" cy="104000"/>
            </a:xfrm>
            <a:custGeom>
              <a:avLst/>
              <a:gdLst/>
              <a:ahLst/>
              <a:cxnLst/>
              <a:rect l="l" t="t" r="r" b="b"/>
              <a:pathLst>
                <a:path w="1455" h="4160" extrusionOk="0">
                  <a:moveTo>
                    <a:pt x="1227" y="1"/>
                  </a:moveTo>
                  <a:cubicBezTo>
                    <a:pt x="1216" y="1"/>
                    <a:pt x="1206" y="1"/>
                    <a:pt x="1196" y="3"/>
                  </a:cubicBezTo>
                  <a:cubicBezTo>
                    <a:pt x="1071" y="11"/>
                    <a:pt x="990" y="127"/>
                    <a:pt x="990" y="243"/>
                  </a:cubicBezTo>
                  <a:lnTo>
                    <a:pt x="990" y="2991"/>
                  </a:lnTo>
                  <a:lnTo>
                    <a:pt x="107" y="3749"/>
                  </a:lnTo>
                  <a:cubicBezTo>
                    <a:pt x="9" y="3839"/>
                    <a:pt x="0" y="3981"/>
                    <a:pt x="89" y="4079"/>
                  </a:cubicBezTo>
                  <a:cubicBezTo>
                    <a:pt x="134" y="4133"/>
                    <a:pt x="196" y="4160"/>
                    <a:pt x="268" y="4160"/>
                  </a:cubicBezTo>
                  <a:cubicBezTo>
                    <a:pt x="321" y="4160"/>
                    <a:pt x="375" y="4142"/>
                    <a:pt x="420" y="4106"/>
                  </a:cubicBezTo>
                  <a:lnTo>
                    <a:pt x="1374" y="3277"/>
                  </a:lnTo>
                  <a:cubicBezTo>
                    <a:pt x="1428" y="3232"/>
                    <a:pt x="1454" y="3170"/>
                    <a:pt x="1454" y="3098"/>
                  </a:cubicBezTo>
                  <a:lnTo>
                    <a:pt x="1454" y="235"/>
                  </a:lnTo>
                  <a:cubicBezTo>
                    <a:pt x="1454" y="102"/>
                    <a:pt x="1355" y="1"/>
                    <a:pt x="1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3;p63">
              <a:extLst>
                <a:ext uri="{FF2B5EF4-FFF2-40B4-BE49-F238E27FC236}">
                  <a16:creationId xmlns:a16="http://schemas.microsoft.com/office/drawing/2014/main" id="{6BA6CF2F-FA8D-67A0-F577-D64795D2ABB1}"/>
                </a:ext>
              </a:extLst>
            </p:cNvPr>
            <p:cNvSpPr/>
            <p:nvPr/>
          </p:nvSpPr>
          <p:spPr>
            <a:xfrm>
              <a:off x="2018975" y="2059950"/>
              <a:ext cx="11625" cy="89275"/>
            </a:xfrm>
            <a:custGeom>
              <a:avLst/>
              <a:gdLst/>
              <a:ahLst/>
              <a:cxnLst/>
              <a:rect l="l" t="t" r="r" b="b"/>
              <a:pathLst>
                <a:path w="465" h="3571" extrusionOk="0">
                  <a:moveTo>
                    <a:pt x="223" y="1"/>
                  </a:moveTo>
                  <a:cubicBezTo>
                    <a:pt x="208" y="1"/>
                    <a:pt x="194" y="2"/>
                    <a:pt x="179" y="4"/>
                  </a:cubicBezTo>
                  <a:cubicBezTo>
                    <a:pt x="72" y="31"/>
                    <a:pt x="1" y="129"/>
                    <a:pt x="1" y="245"/>
                  </a:cubicBezTo>
                  <a:lnTo>
                    <a:pt x="1" y="3323"/>
                  </a:lnTo>
                  <a:cubicBezTo>
                    <a:pt x="1" y="3439"/>
                    <a:pt x="72" y="3537"/>
                    <a:pt x="179" y="3564"/>
                  </a:cubicBezTo>
                  <a:cubicBezTo>
                    <a:pt x="198" y="3568"/>
                    <a:pt x="216" y="3570"/>
                    <a:pt x="234" y="3570"/>
                  </a:cubicBezTo>
                  <a:cubicBezTo>
                    <a:pt x="362" y="3570"/>
                    <a:pt x="464" y="3465"/>
                    <a:pt x="464" y="3332"/>
                  </a:cubicBezTo>
                  <a:lnTo>
                    <a:pt x="464" y="236"/>
                  </a:lnTo>
                  <a:cubicBezTo>
                    <a:pt x="464" y="108"/>
                    <a:pt x="355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4;p63">
              <a:extLst>
                <a:ext uri="{FF2B5EF4-FFF2-40B4-BE49-F238E27FC236}">
                  <a16:creationId xmlns:a16="http://schemas.microsoft.com/office/drawing/2014/main" id="{E7C27291-792F-1940-74B3-7801B4948EC6}"/>
                </a:ext>
              </a:extLst>
            </p:cNvPr>
            <p:cNvSpPr/>
            <p:nvPr/>
          </p:nvSpPr>
          <p:spPr>
            <a:xfrm>
              <a:off x="2083200" y="1852625"/>
              <a:ext cx="21225" cy="182700"/>
            </a:xfrm>
            <a:custGeom>
              <a:avLst/>
              <a:gdLst/>
              <a:ahLst/>
              <a:cxnLst/>
              <a:rect l="l" t="t" r="r" b="b"/>
              <a:pathLst>
                <a:path w="849" h="7308" extrusionOk="0">
                  <a:moveTo>
                    <a:pt x="1" y="1"/>
                  </a:moveTo>
                  <a:lnTo>
                    <a:pt x="1" y="6388"/>
                  </a:lnTo>
                  <a:cubicBezTo>
                    <a:pt x="1" y="6897"/>
                    <a:pt x="375" y="7307"/>
                    <a:pt x="848" y="7307"/>
                  </a:cubicBezTo>
                  <a:lnTo>
                    <a:pt x="848" y="1054"/>
                  </a:lnTo>
                  <a:cubicBezTo>
                    <a:pt x="804" y="554"/>
                    <a:pt x="465" y="14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35;p63">
              <a:extLst>
                <a:ext uri="{FF2B5EF4-FFF2-40B4-BE49-F238E27FC236}">
                  <a16:creationId xmlns:a16="http://schemas.microsoft.com/office/drawing/2014/main" id="{DDE8DEC4-27EB-9D4C-9B24-90EF62253858}"/>
                </a:ext>
              </a:extLst>
            </p:cNvPr>
            <p:cNvSpPr/>
            <p:nvPr/>
          </p:nvSpPr>
          <p:spPr>
            <a:xfrm>
              <a:off x="2035475" y="1832775"/>
              <a:ext cx="21000" cy="161725"/>
            </a:xfrm>
            <a:custGeom>
              <a:avLst/>
              <a:gdLst/>
              <a:ahLst/>
              <a:cxnLst/>
              <a:rect l="l" t="t" r="r" b="b"/>
              <a:pathLst>
                <a:path w="840" h="6469" extrusionOk="0">
                  <a:moveTo>
                    <a:pt x="1" y="1"/>
                  </a:moveTo>
                  <a:lnTo>
                    <a:pt x="1" y="5541"/>
                  </a:lnTo>
                  <a:cubicBezTo>
                    <a:pt x="1" y="6049"/>
                    <a:pt x="375" y="6469"/>
                    <a:pt x="839" y="6469"/>
                  </a:cubicBezTo>
                  <a:lnTo>
                    <a:pt x="839" y="1000"/>
                  </a:lnTo>
                  <a:cubicBezTo>
                    <a:pt x="777" y="527"/>
                    <a:pt x="447" y="135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36;p63">
              <a:extLst>
                <a:ext uri="{FF2B5EF4-FFF2-40B4-BE49-F238E27FC236}">
                  <a16:creationId xmlns:a16="http://schemas.microsoft.com/office/drawing/2014/main" id="{4F5977C1-2560-D464-5CEC-F72C5CE576FE}"/>
                </a:ext>
              </a:extLst>
            </p:cNvPr>
            <p:cNvSpPr/>
            <p:nvPr/>
          </p:nvSpPr>
          <p:spPr>
            <a:xfrm>
              <a:off x="1975050" y="1860900"/>
              <a:ext cx="21200" cy="133375"/>
            </a:xfrm>
            <a:custGeom>
              <a:avLst/>
              <a:gdLst/>
              <a:ahLst/>
              <a:cxnLst/>
              <a:rect l="l" t="t" r="r" b="b"/>
              <a:pathLst>
                <a:path w="848" h="5335" extrusionOk="0">
                  <a:moveTo>
                    <a:pt x="0" y="0"/>
                  </a:moveTo>
                  <a:lnTo>
                    <a:pt x="0" y="4496"/>
                  </a:lnTo>
                  <a:cubicBezTo>
                    <a:pt x="0" y="4960"/>
                    <a:pt x="375" y="5335"/>
                    <a:pt x="848" y="5335"/>
                  </a:cubicBezTo>
                  <a:lnTo>
                    <a:pt x="848" y="241"/>
                  </a:lnTo>
                  <a:cubicBezTo>
                    <a:pt x="642" y="89"/>
                    <a:pt x="393" y="0"/>
                    <a:pt x="125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37;p63">
              <a:extLst>
                <a:ext uri="{FF2B5EF4-FFF2-40B4-BE49-F238E27FC236}">
                  <a16:creationId xmlns:a16="http://schemas.microsoft.com/office/drawing/2014/main" id="{1101C45B-BE82-5BA0-E800-F4EA4123C4E0}"/>
                </a:ext>
              </a:extLst>
            </p:cNvPr>
            <p:cNvSpPr/>
            <p:nvPr/>
          </p:nvSpPr>
          <p:spPr>
            <a:xfrm>
              <a:off x="1927325" y="1902375"/>
              <a:ext cx="21200" cy="91450"/>
            </a:xfrm>
            <a:custGeom>
              <a:avLst/>
              <a:gdLst/>
              <a:ahLst/>
              <a:cxnLst/>
              <a:rect l="l" t="t" r="r" b="b"/>
              <a:pathLst>
                <a:path w="848" h="3658" extrusionOk="0">
                  <a:moveTo>
                    <a:pt x="0" y="0"/>
                  </a:moveTo>
                  <a:lnTo>
                    <a:pt x="0" y="2819"/>
                  </a:lnTo>
                  <a:cubicBezTo>
                    <a:pt x="0" y="3283"/>
                    <a:pt x="375" y="3658"/>
                    <a:pt x="847" y="3658"/>
                  </a:cubicBezTo>
                  <a:lnTo>
                    <a:pt x="839" y="241"/>
                  </a:lnTo>
                  <a:cubicBezTo>
                    <a:pt x="642" y="90"/>
                    <a:pt x="393" y="0"/>
                    <a:pt x="116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38;p63">
              <a:extLst>
                <a:ext uri="{FF2B5EF4-FFF2-40B4-BE49-F238E27FC236}">
                  <a16:creationId xmlns:a16="http://schemas.microsoft.com/office/drawing/2014/main" id="{06B128C1-085C-B3F1-DC2C-CBFD63F4BA71}"/>
                </a:ext>
              </a:extLst>
            </p:cNvPr>
            <p:cNvSpPr/>
            <p:nvPr/>
          </p:nvSpPr>
          <p:spPr>
            <a:xfrm>
              <a:off x="1945150" y="2047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6" y="1"/>
                    <a:pt x="1" y="367"/>
                    <a:pt x="1" y="822"/>
                  </a:cubicBezTo>
                  <a:cubicBezTo>
                    <a:pt x="1" y="1268"/>
                    <a:pt x="366" y="1642"/>
                    <a:pt x="821" y="1642"/>
                  </a:cubicBezTo>
                  <a:cubicBezTo>
                    <a:pt x="1276" y="1642"/>
                    <a:pt x="1642" y="1268"/>
                    <a:pt x="1642" y="822"/>
                  </a:cubicBezTo>
                  <a:cubicBezTo>
                    <a:pt x="1642" y="367"/>
                    <a:pt x="1276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39;p63">
              <a:extLst>
                <a:ext uri="{FF2B5EF4-FFF2-40B4-BE49-F238E27FC236}">
                  <a16:creationId xmlns:a16="http://schemas.microsoft.com/office/drawing/2014/main" id="{17F40851-9BFE-9668-10FD-5C6AC20817A6}"/>
                </a:ext>
              </a:extLst>
            </p:cNvPr>
            <p:cNvSpPr/>
            <p:nvPr/>
          </p:nvSpPr>
          <p:spPr>
            <a:xfrm>
              <a:off x="2004250" y="2030600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7" y="1"/>
                    <a:pt x="1" y="367"/>
                    <a:pt x="1" y="822"/>
                  </a:cubicBezTo>
                  <a:cubicBezTo>
                    <a:pt x="1" y="1277"/>
                    <a:pt x="367" y="1642"/>
                    <a:pt x="821" y="1642"/>
                  </a:cubicBezTo>
                  <a:cubicBezTo>
                    <a:pt x="1268" y="1642"/>
                    <a:pt x="1642" y="1277"/>
                    <a:pt x="1642" y="822"/>
                  </a:cubicBezTo>
                  <a:cubicBezTo>
                    <a:pt x="1642" y="367"/>
                    <a:pt x="1268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0;p63">
              <a:extLst>
                <a:ext uri="{FF2B5EF4-FFF2-40B4-BE49-F238E27FC236}">
                  <a16:creationId xmlns:a16="http://schemas.microsoft.com/office/drawing/2014/main" id="{D192279C-47C5-2C16-4AE8-84FCBC9F5F37}"/>
                </a:ext>
              </a:extLst>
            </p:cNvPr>
            <p:cNvSpPr/>
            <p:nvPr/>
          </p:nvSpPr>
          <p:spPr>
            <a:xfrm>
              <a:off x="2063575" y="2047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7" y="1"/>
                    <a:pt x="1" y="367"/>
                    <a:pt x="1" y="822"/>
                  </a:cubicBezTo>
                  <a:cubicBezTo>
                    <a:pt x="1" y="1268"/>
                    <a:pt x="367" y="1642"/>
                    <a:pt x="821" y="1642"/>
                  </a:cubicBezTo>
                  <a:cubicBezTo>
                    <a:pt x="1276" y="1642"/>
                    <a:pt x="1642" y="1268"/>
                    <a:pt x="1642" y="822"/>
                  </a:cubicBezTo>
                  <a:cubicBezTo>
                    <a:pt x="1642" y="367"/>
                    <a:pt x="1276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1;p63">
              <a:extLst>
                <a:ext uri="{FF2B5EF4-FFF2-40B4-BE49-F238E27FC236}">
                  <a16:creationId xmlns:a16="http://schemas.microsoft.com/office/drawing/2014/main" id="{6E8DC899-CBC1-6CCA-A7A4-9440B89ADE48}"/>
                </a:ext>
              </a:extLst>
            </p:cNvPr>
            <p:cNvSpPr/>
            <p:nvPr/>
          </p:nvSpPr>
          <p:spPr>
            <a:xfrm>
              <a:off x="1981275" y="2137450"/>
              <a:ext cx="82325" cy="95475"/>
            </a:xfrm>
            <a:custGeom>
              <a:avLst/>
              <a:gdLst/>
              <a:ahLst/>
              <a:cxnLst/>
              <a:rect l="l" t="t" r="r" b="b"/>
              <a:pathLst>
                <a:path w="3293" h="3819" extrusionOk="0">
                  <a:moveTo>
                    <a:pt x="242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3586"/>
                  </a:lnTo>
                  <a:cubicBezTo>
                    <a:pt x="1" y="3720"/>
                    <a:pt x="108" y="3818"/>
                    <a:pt x="242" y="3818"/>
                  </a:cubicBezTo>
                  <a:lnTo>
                    <a:pt x="3061" y="3818"/>
                  </a:lnTo>
                  <a:cubicBezTo>
                    <a:pt x="3186" y="3818"/>
                    <a:pt x="3293" y="3720"/>
                    <a:pt x="3293" y="3586"/>
                  </a:cubicBezTo>
                  <a:lnTo>
                    <a:pt x="3293" y="232"/>
                  </a:lnTo>
                  <a:cubicBezTo>
                    <a:pt x="3293" y="107"/>
                    <a:pt x="3186" y="0"/>
                    <a:pt x="3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2;p63">
              <a:extLst>
                <a:ext uri="{FF2B5EF4-FFF2-40B4-BE49-F238E27FC236}">
                  <a16:creationId xmlns:a16="http://schemas.microsoft.com/office/drawing/2014/main" id="{1E500CDE-B4C0-459C-FBD2-2DB3131C9DCA}"/>
                </a:ext>
              </a:extLst>
            </p:cNvPr>
            <p:cNvSpPr/>
            <p:nvPr/>
          </p:nvSpPr>
          <p:spPr>
            <a:xfrm>
              <a:off x="2038600" y="2137450"/>
              <a:ext cx="25000" cy="95475"/>
            </a:xfrm>
            <a:custGeom>
              <a:avLst/>
              <a:gdLst/>
              <a:ahLst/>
              <a:cxnLst/>
              <a:rect l="l" t="t" r="r" b="b"/>
              <a:pathLst>
                <a:path w="1000" h="3819" extrusionOk="0">
                  <a:moveTo>
                    <a:pt x="1" y="0"/>
                  </a:moveTo>
                  <a:lnTo>
                    <a:pt x="1" y="3818"/>
                  </a:lnTo>
                  <a:lnTo>
                    <a:pt x="768" y="3818"/>
                  </a:lnTo>
                  <a:cubicBezTo>
                    <a:pt x="893" y="3818"/>
                    <a:pt x="1000" y="3720"/>
                    <a:pt x="1000" y="3586"/>
                  </a:cubicBezTo>
                  <a:lnTo>
                    <a:pt x="1000" y="232"/>
                  </a:lnTo>
                  <a:cubicBezTo>
                    <a:pt x="1000" y="107"/>
                    <a:pt x="893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3016;p63">
            <a:extLst>
              <a:ext uri="{FF2B5EF4-FFF2-40B4-BE49-F238E27FC236}">
                <a16:creationId xmlns:a16="http://schemas.microsoft.com/office/drawing/2014/main" id="{64236ACD-CD9A-8D6C-7179-706407B8A2DD}"/>
              </a:ext>
            </a:extLst>
          </p:cNvPr>
          <p:cNvGrpSpPr/>
          <p:nvPr/>
        </p:nvGrpSpPr>
        <p:grpSpPr>
          <a:xfrm>
            <a:off x="234171" y="886615"/>
            <a:ext cx="247904" cy="265614"/>
            <a:chOff x="2433350" y="1831800"/>
            <a:chExt cx="394800" cy="401125"/>
          </a:xfrm>
        </p:grpSpPr>
        <p:sp>
          <p:nvSpPr>
            <p:cNvPr id="41" name="Google Shape;3017;p63">
              <a:extLst>
                <a:ext uri="{FF2B5EF4-FFF2-40B4-BE49-F238E27FC236}">
                  <a16:creationId xmlns:a16="http://schemas.microsoft.com/office/drawing/2014/main" id="{AC98C5DC-C473-89F6-D16A-D380D018D43B}"/>
                </a:ext>
              </a:extLst>
            </p:cNvPr>
            <p:cNvSpPr/>
            <p:nvPr/>
          </p:nvSpPr>
          <p:spPr>
            <a:xfrm>
              <a:off x="2439150" y="1844150"/>
              <a:ext cx="383200" cy="382975"/>
            </a:xfrm>
            <a:custGeom>
              <a:avLst/>
              <a:gdLst/>
              <a:ahLst/>
              <a:cxnLst/>
              <a:rect l="l" t="t" r="r" b="b"/>
              <a:pathLst>
                <a:path w="15328" h="15319" extrusionOk="0">
                  <a:moveTo>
                    <a:pt x="7664" y="1"/>
                  </a:moveTo>
                  <a:cubicBezTo>
                    <a:pt x="3435" y="1"/>
                    <a:pt x="1" y="3427"/>
                    <a:pt x="1" y="7655"/>
                  </a:cubicBezTo>
                  <a:cubicBezTo>
                    <a:pt x="1" y="11884"/>
                    <a:pt x="3435" y="15318"/>
                    <a:pt x="7664" y="15318"/>
                  </a:cubicBezTo>
                  <a:cubicBezTo>
                    <a:pt x="11893" y="15318"/>
                    <a:pt x="15327" y="11884"/>
                    <a:pt x="15327" y="7655"/>
                  </a:cubicBezTo>
                  <a:cubicBezTo>
                    <a:pt x="15327" y="3427"/>
                    <a:pt x="11893" y="1"/>
                    <a:pt x="7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18;p63">
              <a:extLst>
                <a:ext uri="{FF2B5EF4-FFF2-40B4-BE49-F238E27FC236}">
                  <a16:creationId xmlns:a16="http://schemas.microsoft.com/office/drawing/2014/main" id="{478D3909-6FEB-9DAC-E174-6734921B6117}"/>
                </a:ext>
              </a:extLst>
            </p:cNvPr>
            <p:cNvSpPr/>
            <p:nvPr/>
          </p:nvSpPr>
          <p:spPr>
            <a:xfrm>
              <a:off x="2495125" y="1900150"/>
              <a:ext cx="271225" cy="271000"/>
            </a:xfrm>
            <a:custGeom>
              <a:avLst/>
              <a:gdLst/>
              <a:ahLst/>
              <a:cxnLst/>
              <a:rect l="l" t="t" r="r" b="b"/>
              <a:pathLst>
                <a:path w="10849" h="10840" extrusionOk="0">
                  <a:moveTo>
                    <a:pt x="5425" y="0"/>
                  </a:moveTo>
                  <a:cubicBezTo>
                    <a:pt x="2428" y="0"/>
                    <a:pt x="1" y="2427"/>
                    <a:pt x="1" y="5415"/>
                  </a:cubicBezTo>
                  <a:cubicBezTo>
                    <a:pt x="1" y="8413"/>
                    <a:pt x="2428" y="10839"/>
                    <a:pt x="5425" y="10839"/>
                  </a:cubicBezTo>
                  <a:cubicBezTo>
                    <a:pt x="8422" y="10839"/>
                    <a:pt x="10849" y="8413"/>
                    <a:pt x="10849" y="5415"/>
                  </a:cubicBezTo>
                  <a:cubicBezTo>
                    <a:pt x="10849" y="2427"/>
                    <a:pt x="8422" y="0"/>
                    <a:pt x="5425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19;p63">
              <a:extLst>
                <a:ext uri="{FF2B5EF4-FFF2-40B4-BE49-F238E27FC236}">
                  <a16:creationId xmlns:a16="http://schemas.microsoft.com/office/drawing/2014/main" id="{9BF3699A-6BE0-6731-DD56-616C4AD12315}"/>
                </a:ext>
              </a:extLst>
            </p:cNvPr>
            <p:cNvSpPr/>
            <p:nvPr/>
          </p:nvSpPr>
          <p:spPr>
            <a:xfrm>
              <a:off x="2642550" y="1868100"/>
              <a:ext cx="185600" cy="364150"/>
            </a:xfrm>
            <a:custGeom>
              <a:avLst/>
              <a:gdLst/>
              <a:ahLst/>
              <a:cxnLst/>
              <a:rect l="l" t="t" r="r" b="b"/>
              <a:pathLst>
                <a:path w="7424" h="14566" extrusionOk="0">
                  <a:moveTo>
                    <a:pt x="3645" y="0"/>
                  </a:moveTo>
                  <a:cubicBezTo>
                    <a:pt x="3567" y="0"/>
                    <a:pt x="3491" y="38"/>
                    <a:pt x="3444" y="113"/>
                  </a:cubicBezTo>
                  <a:cubicBezTo>
                    <a:pt x="3373" y="221"/>
                    <a:pt x="3400" y="363"/>
                    <a:pt x="3516" y="435"/>
                  </a:cubicBezTo>
                  <a:cubicBezTo>
                    <a:pt x="3596" y="488"/>
                    <a:pt x="3685" y="551"/>
                    <a:pt x="3765" y="604"/>
                  </a:cubicBezTo>
                  <a:cubicBezTo>
                    <a:pt x="3810" y="631"/>
                    <a:pt x="3855" y="649"/>
                    <a:pt x="3899" y="649"/>
                  </a:cubicBezTo>
                  <a:cubicBezTo>
                    <a:pt x="3980" y="649"/>
                    <a:pt x="4051" y="613"/>
                    <a:pt x="4096" y="542"/>
                  </a:cubicBezTo>
                  <a:cubicBezTo>
                    <a:pt x="4167" y="435"/>
                    <a:pt x="4140" y="292"/>
                    <a:pt x="4033" y="221"/>
                  </a:cubicBezTo>
                  <a:cubicBezTo>
                    <a:pt x="3944" y="158"/>
                    <a:pt x="3855" y="96"/>
                    <a:pt x="3765" y="33"/>
                  </a:cubicBezTo>
                  <a:cubicBezTo>
                    <a:pt x="3728" y="11"/>
                    <a:pt x="3686" y="0"/>
                    <a:pt x="3645" y="0"/>
                  </a:cubicBezTo>
                  <a:close/>
                  <a:moveTo>
                    <a:pt x="4522" y="657"/>
                  </a:moveTo>
                  <a:cubicBezTo>
                    <a:pt x="4455" y="657"/>
                    <a:pt x="4390" y="684"/>
                    <a:pt x="4345" y="738"/>
                  </a:cubicBezTo>
                  <a:cubicBezTo>
                    <a:pt x="4256" y="836"/>
                    <a:pt x="4274" y="988"/>
                    <a:pt x="4372" y="1068"/>
                  </a:cubicBezTo>
                  <a:cubicBezTo>
                    <a:pt x="4443" y="1139"/>
                    <a:pt x="4524" y="1202"/>
                    <a:pt x="4595" y="1273"/>
                  </a:cubicBezTo>
                  <a:cubicBezTo>
                    <a:pt x="4640" y="1318"/>
                    <a:pt x="4702" y="1336"/>
                    <a:pt x="4756" y="1336"/>
                  </a:cubicBezTo>
                  <a:cubicBezTo>
                    <a:pt x="4818" y="1336"/>
                    <a:pt x="4881" y="1309"/>
                    <a:pt x="4925" y="1264"/>
                  </a:cubicBezTo>
                  <a:cubicBezTo>
                    <a:pt x="5014" y="1166"/>
                    <a:pt x="5014" y="1015"/>
                    <a:pt x="4916" y="925"/>
                  </a:cubicBezTo>
                  <a:cubicBezTo>
                    <a:pt x="4836" y="854"/>
                    <a:pt x="4756" y="783"/>
                    <a:pt x="4675" y="711"/>
                  </a:cubicBezTo>
                  <a:cubicBezTo>
                    <a:pt x="4631" y="675"/>
                    <a:pt x="4576" y="657"/>
                    <a:pt x="4522" y="657"/>
                  </a:cubicBezTo>
                  <a:close/>
                  <a:moveTo>
                    <a:pt x="5302" y="1433"/>
                  </a:moveTo>
                  <a:cubicBezTo>
                    <a:pt x="5247" y="1433"/>
                    <a:pt x="5192" y="1451"/>
                    <a:pt x="5148" y="1487"/>
                  </a:cubicBezTo>
                  <a:cubicBezTo>
                    <a:pt x="5050" y="1577"/>
                    <a:pt x="5041" y="1719"/>
                    <a:pt x="5121" y="1817"/>
                  </a:cubicBezTo>
                  <a:cubicBezTo>
                    <a:pt x="5193" y="1898"/>
                    <a:pt x="5255" y="1978"/>
                    <a:pt x="5318" y="2058"/>
                  </a:cubicBezTo>
                  <a:cubicBezTo>
                    <a:pt x="5362" y="2112"/>
                    <a:pt x="5434" y="2139"/>
                    <a:pt x="5505" y="2139"/>
                  </a:cubicBezTo>
                  <a:cubicBezTo>
                    <a:pt x="5559" y="2139"/>
                    <a:pt x="5612" y="2130"/>
                    <a:pt x="5648" y="2094"/>
                  </a:cubicBezTo>
                  <a:cubicBezTo>
                    <a:pt x="5755" y="2014"/>
                    <a:pt x="5773" y="1862"/>
                    <a:pt x="5683" y="1764"/>
                  </a:cubicBezTo>
                  <a:cubicBezTo>
                    <a:pt x="5621" y="1675"/>
                    <a:pt x="5550" y="1594"/>
                    <a:pt x="5478" y="1514"/>
                  </a:cubicBezTo>
                  <a:cubicBezTo>
                    <a:pt x="5434" y="1460"/>
                    <a:pt x="5368" y="1433"/>
                    <a:pt x="5302" y="1433"/>
                  </a:cubicBezTo>
                  <a:close/>
                  <a:moveTo>
                    <a:pt x="5960" y="2307"/>
                  </a:moveTo>
                  <a:cubicBezTo>
                    <a:pt x="5917" y="2307"/>
                    <a:pt x="5873" y="2318"/>
                    <a:pt x="5835" y="2344"/>
                  </a:cubicBezTo>
                  <a:cubicBezTo>
                    <a:pt x="5728" y="2415"/>
                    <a:pt x="5692" y="2558"/>
                    <a:pt x="5764" y="2674"/>
                  </a:cubicBezTo>
                  <a:cubicBezTo>
                    <a:pt x="5817" y="2754"/>
                    <a:pt x="5871" y="2843"/>
                    <a:pt x="5924" y="2933"/>
                  </a:cubicBezTo>
                  <a:cubicBezTo>
                    <a:pt x="5969" y="3004"/>
                    <a:pt x="6049" y="3048"/>
                    <a:pt x="6130" y="3048"/>
                  </a:cubicBezTo>
                  <a:cubicBezTo>
                    <a:pt x="6174" y="3048"/>
                    <a:pt x="6210" y="3040"/>
                    <a:pt x="6246" y="3013"/>
                  </a:cubicBezTo>
                  <a:cubicBezTo>
                    <a:pt x="6361" y="2950"/>
                    <a:pt x="6397" y="2799"/>
                    <a:pt x="6335" y="2692"/>
                  </a:cubicBezTo>
                  <a:cubicBezTo>
                    <a:pt x="6281" y="2602"/>
                    <a:pt x="6219" y="2504"/>
                    <a:pt x="6165" y="2415"/>
                  </a:cubicBezTo>
                  <a:cubicBezTo>
                    <a:pt x="6119" y="2346"/>
                    <a:pt x="6040" y="2307"/>
                    <a:pt x="5960" y="2307"/>
                  </a:cubicBezTo>
                  <a:close/>
                  <a:moveTo>
                    <a:pt x="6493" y="3269"/>
                  </a:moveTo>
                  <a:cubicBezTo>
                    <a:pt x="6460" y="3269"/>
                    <a:pt x="6428" y="3275"/>
                    <a:pt x="6397" y="3289"/>
                  </a:cubicBezTo>
                  <a:cubicBezTo>
                    <a:pt x="6272" y="3343"/>
                    <a:pt x="6228" y="3486"/>
                    <a:pt x="6281" y="3602"/>
                  </a:cubicBezTo>
                  <a:cubicBezTo>
                    <a:pt x="6317" y="3700"/>
                    <a:pt x="6361" y="3789"/>
                    <a:pt x="6397" y="3887"/>
                  </a:cubicBezTo>
                  <a:cubicBezTo>
                    <a:pt x="6442" y="3976"/>
                    <a:pt x="6522" y="4030"/>
                    <a:pt x="6620" y="4030"/>
                  </a:cubicBezTo>
                  <a:cubicBezTo>
                    <a:pt x="6647" y="4030"/>
                    <a:pt x="6674" y="4021"/>
                    <a:pt x="6709" y="4012"/>
                  </a:cubicBezTo>
                  <a:cubicBezTo>
                    <a:pt x="6825" y="3958"/>
                    <a:pt x="6888" y="3825"/>
                    <a:pt x="6834" y="3709"/>
                  </a:cubicBezTo>
                  <a:cubicBezTo>
                    <a:pt x="6799" y="3602"/>
                    <a:pt x="6754" y="3503"/>
                    <a:pt x="6709" y="3405"/>
                  </a:cubicBezTo>
                  <a:cubicBezTo>
                    <a:pt x="6670" y="3320"/>
                    <a:pt x="6582" y="3269"/>
                    <a:pt x="6493" y="3269"/>
                  </a:cubicBezTo>
                  <a:close/>
                  <a:moveTo>
                    <a:pt x="6873" y="4297"/>
                  </a:moveTo>
                  <a:cubicBezTo>
                    <a:pt x="6851" y="4297"/>
                    <a:pt x="6829" y="4300"/>
                    <a:pt x="6808" y="4306"/>
                  </a:cubicBezTo>
                  <a:cubicBezTo>
                    <a:pt x="6683" y="4342"/>
                    <a:pt x="6611" y="4476"/>
                    <a:pt x="6656" y="4601"/>
                  </a:cubicBezTo>
                  <a:cubicBezTo>
                    <a:pt x="6683" y="4699"/>
                    <a:pt x="6709" y="4797"/>
                    <a:pt x="6727" y="4895"/>
                  </a:cubicBezTo>
                  <a:cubicBezTo>
                    <a:pt x="6754" y="5002"/>
                    <a:pt x="6852" y="5074"/>
                    <a:pt x="6959" y="5074"/>
                  </a:cubicBezTo>
                  <a:cubicBezTo>
                    <a:pt x="6977" y="5074"/>
                    <a:pt x="6995" y="5074"/>
                    <a:pt x="7022" y="5065"/>
                  </a:cubicBezTo>
                  <a:cubicBezTo>
                    <a:pt x="7147" y="5038"/>
                    <a:pt x="7218" y="4904"/>
                    <a:pt x="7191" y="4779"/>
                  </a:cubicBezTo>
                  <a:cubicBezTo>
                    <a:pt x="7164" y="4672"/>
                    <a:pt x="7138" y="4574"/>
                    <a:pt x="7102" y="4467"/>
                  </a:cubicBezTo>
                  <a:cubicBezTo>
                    <a:pt x="7072" y="4364"/>
                    <a:pt x="6976" y="4297"/>
                    <a:pt x="6873" y="4297"/>
                  </a:cubicBezTo>
                  <a:close/>
                  <a:moveTo>
                    <a:pt x="7109" y="5375"/>
                  </a:moveTo>
                  <a:cubicBezTo>
                    <a:pt x="7098" y="5375"/>
                    <a:pt x="7087" y="5375"/>
                    <a:pt x="7075" y="5377"/>
                  </a:cubicBezTo>
                  <a:cubicBezTo>
                    <a:pt x="6950" y="5395"/>
                    <a:pt x="6861" y="5511"/>
                    <a:pt x="6879" y="5644"/>
                  </a:cubicBezTo>
                  <a:cubicBezTo>
                    <a:pt x="6888" y="5743"/>
                    <a:pt x="6906" y="5841"/>
                    <a:pt x="6915" y="5948"/>
                  </a:cubicBezTo>
                  <a:cubicBezTo>
                    <a:pt x="6924" y="6064"/>
                    <a:pt x="7031" y="6153"/>
                    <a:pt x="7147" y="6153"/>
                  </a:cubicBezTo>
                  <a:lnTo>
                    <a:pt x="7173" y="6153"/>
                  </a:lnTo>
                  <a:cubicBezTo>
                    <a:pt x="7298" y="6144"/>
                    <a:pt x="7396" y="6028"/>
                    <a:pt x="7387" y="5894"/>
                  </a:cubicBezTo>
                  <a:cubicBezTo>
                    <a:pt x="7370" y="5787"/>
                    <a:pt x="7361" y="5680"/>
                    <a:pt x="7343" y="5573"/>
                  </a:cubicBezTo>
                  <a:cubicBezTo>
                    <a:pt x="7327" y="5459"/>
                    <a:pt x="7228" y="5375"/>
                    <a:pt x="7109" y="5375"/>
                  </a:cubicBezTo>
                  <a:close/>
                  <a:moveTo>
                    <a:pt x="7191" y="6483"/>
                  </a:moveTo>
                  <a:cubicBezTo>
                    <a:pt x="7057" y="6483"/>
                    <a:pt x="6950" y="6590"/>
                    <a:pt x="6950" y="6715"/>
                  </a:cubicBezTo>
                  <a:cubicBezTo>
                    <a:pt x="6950" y="6822"/>
                    <a:pt x="6950" y="6920"/>
                    <a:pt x="6950" y="7027"/>
                  </a:cubicBezTo>
                  <a:cubicBezTo>
                    <a:pt x="6941" y="7152"/>
                    <a:pt x="7039" y="7259"/>
                    <a:pt x="7173" y="7268"/>
                  </a:cubicBezTo>
                  <a:lnTo>
                    <a:pt x="7182" y="7268"/>
                  </a:lnTo>
                  <a:cubicBezTo>
                    <a:pt x="7307" y="7268"/>
                    <a:pt x="7414" y="7170"/>
                    <a:pt x="7414" y="7045"/>
                  </a:cubicBezTo>
                  <a:cubicBezTo>
                    <a:pt x="7423" y="6938"/>
                    <a:pt x="7423" y="6831"/>
                    <a:pt x="7423" y="6715"/>
                  </a:cubicBezTo>
                  <a:cubicBezTo>
                    <a:pt x="7423" y="6590"/>
                    <a:pt x="7316" y="6483"/>
                    <a:pt x="7191" y="6483"/>
                  </a:cubicBezTo>
                  <a:close/>
                  <a:moveTo>
                    <a:pt x="7113" y="7560"/>
                  </a:moveTo>
                  <a:cubicBezTo>
                    <a:pt x="6994" y="7560"/>
                    <a:pt x="6895" y="7645"/>
                    <a:pt x="6879" y="7768"/>
                  </a:cubicBezTo>
                  <a:cubicBezTo>
                    <a:pt x="6861" y="7866"/>
                    <a:pt x="6843" y="7964"/>
                    <a:pt x="6825" y="8071"/>
                  </a:cubicBezTo>
                  <a:cubicBezTo>
                    <a:pt x="6808" y="8196"/>
                    <a:pt x="6888" y="8321"/>
                    <a:pt x="7013" y="8339"/>
                  </a:cubicBezTo>
                  <a:cubicBezTo>
                    <a:pt x="7031" y="8348"/>
                    <a:pt x="7048" y="8348"/>
                    <a:pt x="7057" y="8348"/>
                  </a:cubicBezTo>
                  <a:cubicBezTo>
                    <a:pt x="7173" y="8348"/>
                    <a:pt x="7271" y="8267"/>
                    <a:pt x="7289" y="8151"/>
                  </a:cubicBezTo>
                  <a:cubicBezTo>
                    <a:pt x="7307" y="8044"/>
                    <a:pt x="7325" y="7937"/>
                    <a:pt x="7343" y="7830"/>
                  </a:cubicBezTo>
                  <a:cubicBezTo>
                    <a:pt x="7361" y="7705"/>
                    <a:pt x="7271" y="7589"/>
                    <a:pt x="7147" y="7563"/>
                  </a:cubicBezTo>
                  <a:cubicBezTo>
                    <a:pt x="7135" y="7561"/>
                    <a:pt x="7124" y="7560"/>
                    <a:pt x="7113" y="7560"/>
                  </a:cubicBezTo>
                  <a:close/>
                  <a:moveTo>
                    <a:pt x="6865" y="8638"/>
                  </a:moveTo>
                  <a:cubicBezTo>
                    <a:pt x="6766" y="8638"/>
                    <a:pt x="6675" y="8703"/>
                    <a:pt x="6647" y="8803"/>
                  </a:cubicBezTo>
                  <a:cubicBezTo>
                    <a:pt x="6620" y="8901"/>
                    <a:pt x="6593" y="8999"/>
                    <a:pt x="6558" y="9097"/>
                  </a:cubicBezTo>
                  <a:cubicBezTo>
                    <a:pt x="6513" y="9222"/>
                    <a:pt x="6585" y="9356"/>
                    <a:pt x="6700" y="9391"/>
                  </a:cubicBezTo>
                  <a:cubicBezTo>
                    <a:pt x="6727" y="9400"/>
                    <a:pt x="6754" y="9409"/>
                    <a:pt x="6781" y="9409"/>
                  </a:cubicBezTo>
                  <a:cubicBezTo>
                    <a:pt x="6879" y="9409"/>
                    <a:pt x="6968" y="9347"/>
                    <a:pt x="7004" y="9249"/>
                  </a:cubicBezTo>
                  <a:cubicBezTo>
                    <a:pt x="7039" y="9150"/>
                    <a:pt x="7075" y="9043"/>
                    <a:pt x="7102" y="8936"/>
                  </a:cubicBezTo>
                  <a:cubicBezTo>
                    <a:pt x="7138" y="8811"/>
                    <a:pt x="7066" y="8687"/>
                    <a:pt x="6941" y="8651"/>
                  </a:cubicBezTo>
                  <a:cubicBezTo>
                    <a:pt x="6916" y="8642"/>
                    <a:pt x="6890" y="8638"/>
                    <a:pt x="6865" y="8638"/>
                  </a:cubicBezTo>
                  <a:close/>
                  <a:moveTo>
                    <a:pt x="6489" y="9665"/>
                  </a:moveTo>
                  <a:cubicBezTo>
                    <a:pt x="6399" y="9665"/>
                    <a:pt x="6312" y="9716"/>
                    <a:pt x="6272" y="9802"/>
                  </a:cubicBezTo>
                  <a:cubicBezTo>
                    <a:pt x="6237" y="9891"/>
                    <a:pt x="6192" y="9989"/>
                    <a:pt x="6138" y="10078"/>
                  </a:cubicBezTo>
                  <a:cubicBezTo>
                    <a:pt x="6085" y="10194"/>
                    <a:pt x="6130" y="10337"/>
                    <a:pt x="6246" y="10390"/>
                  </a:cubicBezTo>
                  <a:cubicBezTo>
                    <a:pt x="6281" y="10408"/>
                    <a:pt x="6317" y="10417"/>
                    <a:pt x="6353" y="10417"/>
                  </a:cubicBezTo>
                  <a:cubicBezTo>
                    <a:pt x="6433" y="10417"/>
                    <a:pt x="6522" y="10373"/>
                    <a:pt x="6558" y="10292"/>
                  </a:cubicBezTo>
                  <a:cubicBezTo>
                    <a:pt x="6611" y="10194"/>
                    <a:pt x="6656" y="10096"/>
                    <a:pt x="6700" y="9998"/>
                  </a:cubicBezTo>
                  <a:cubicBezTo>
                    <a:pt x="6754" y="9882"/>
                    <a:pt x="6709" y="9739"/>
                    <a:pt x="6585" y="9686"/>
                  </a:cubicBezTo>
                  <a:cubicBezTo>
                    <a:pt x="6554" y="9672"/>
                    <a:pt x="6521" y="9665"/>
                    <a:pt x="6489" y="9665"/>
                  </a:cubicBezTo>
                  <a:close/>
                  <a:moveTo>
                    <a:pt x="5963" y="10630"/>
                  </a:moveTo>
                  <a:cubicBezTo>
                    <a:pt x="5886" y="10630"/>
                    <a:pt x="5810" y="10669"/>
                    <a:pt x="5764" y="10738"/>
                  </a:cubicBezTo>
                  <a:cubicBezTo>
                    <a:pt x="5701" y="10819"/>
                    <a:pt x="5648" y="10908"/>
                    <a:pt x="5585" y="10988"/>
                  </a:cubicBezTo>
                  <a:cubicBezTo>
                    <a:pt x="5514" y="11095"/>
                    <a:pt x="5541" y="11238"/>
                    <a:pt x="5648" y="11318"/>
                  </a:cubicBezTo>
                  <a:cubicBezTo>
                    <a:pt x="5683" y="11345"/>
                    <a:pt x="5737" y="11363"/>
                    <a:pt x="5782" y="11363"/>
                  </a:cubicBezTo>
                  <a:cubicBezTo>
                    <a:pt x="5853" y="11363"/>
                    <a:pt x="5924" y="11327"/>
                    <a:pt x="5978" y="11265"/>
                  </a:cubicBezTo>
                  <a:cubicBezTo>
                    <a:pt x="6040" y="11176"/>
                    <a:pt x="6094" y="11086"/>
                    <a:pt x="6156" y="10997"/>
                  </a:cubicBezTo>
                  <a:cubicBezTo>
                    <a:pt x="6228" y="10881"/>
                    <a:pt x="6192" y="10738"/>
                    <a:pt x="6085" y="10667"/>
                  </a:cubicBezTo>
                  <a:cubicBezTo>
                    <a:pt x="6047" y="10642"/>
                    <a:pt x="6005" y="10630"/>
                    <a:pt x="5963" y="10630"/>
                  </a:cubicBezTo>
                  <a:close/>
                  <a:moveTo>
                    <a:pt x="5293" y="11506"/>
                  </a:moveTo>
                  <a:cubicBezTo>
                    <a:pt x="5228" y="11506"/>
                    <a:pt x="5164" y="11533"/>
                    <a:pt x="5121" y="11586"/>
                  </a:cubicBezTo>
                  <a:cubicBezTo>
                    <a:pt x="5050" y="11666"/>
                    <a:pt x="4979" y="11738"/>
                    <a:pt x="4916" y="11809"/>
                  </a:cubicBezTo>
                  <a:cubicBezTo>
                    <a:pt x="4827" y="11907"/>
                    <a:pt x="4827" y="12059"/>
                    <a:pt x="4925" y="12148"/>
                  </a:cubicBezTo>
                  <a:cubicBezTo>
                    <a:pt x="4970" y="12184"/>
                    <a:pt x="5023" y="12210"/>
                    <a:pt x="5086" y="12210"/>
                  </a:cubicBezTo>
                  <a:cubicBezTo>
                    <a:pt x="5148" y="12210"/>
                    <a:pt x="5211" y="12184"/>
                    <a:pt x="5255" y="12139"/>
                  </a:cubicBezTo>
                  <a:cubicBezTo>
                    <a:pt x="5327" y="12059"/>
                    <a:pt x="5398" y="11978"/>
                    <a:pt x="5469" y="11898"/>
                  </a:cubicBezTo>
                  <a:cubicBezTo>
                    <a:pt x="5559" y="11800"/>
                    <a:pt x="5550" y="11648"/>
                    <a:pt x="5452" y="11568"/>
                  </a:cubicBezTo>
                  <a:cubicBezTo>
                    <a:pt x="5406" y="11527"/>
                    <a:pt x="5349" y="11506"/>
                    <a:pt x="5293" y="11506"/>
                  </a:cubicBezTo>
                  <a:close/>
                  <a:moveTo>
                    <a:pt x="4517" y="12281"/>
                  </a:moveTo>
                  <a:cubicBezTo>
                    <a:pt x="4462" y="12281"/>
                    <a:pt x="4407" y="12299"/>
                    <a:pt x="4363" y="12335"/>
                  </a:cubicBezTo>
                  <a:cubicBezTo>
                    <a:pt x="4283" y="12398"/>
                    <a:pt x="4203" y="12469"/>
                    <a:pt x="4131" y="12532"/>
                  </a:cubicBezTo>
                  <a:cubicBezTo>
                    <a:pt x="4024" y="12612"/>
                    <a:pt x="4006" y="12755"/>
                    <a:pt x="4087" y="12862"/>
                  </a:cubicBezTo>
                  <a:cubicBezTo>
                    <a:pt x="4131" y="12915"/>
                    <a:pt x="4203" y="12951"/>
                    <a:pt x="4274" y="12951"/>
                  </a:cubicBezTo>
                  <a:cubicBezTo>
                    <a:pt x="4327" y="12951"/>
                    <a:pt x="4372" y="12933"/>
                    <a:pt x="4417" y="12897"/>
                  </a:cubicBezTo>
                  <a:cubicBezTo>
                    <a:pt x="4506" y="12835"/>
                    <a:pt x="4586" y="12763"/>
                    <a:pt x="4666" y="12692"/>
                  </a:cubicBezTo>
                  <a:cubicBezTo>
                    <a:pt x="4765" y="12612"/>
                    <a:pt x="4782" y="12460"/>
                    <a:pt x="4693" y="12362"/>
                  </a:cubicBezTo>
                  <a:cubicBezTo>
                    <a:pt x="4649" y="12308"/>
                    <a:pt x="4583" y="12281"/>
                    <a:pt x="4517" y="12281"/>
                  </a:cubicBezTo>
                  <a:close/>
                  <a:moveTo>
                    <a:pt x="3631" y="12932"/>
                  </a:moveTo>
                  <a:cubicBezTo>
                    <a:pt x="3588" y="12932"/>
                    <a:pt x="3545" y="12943"/>
                    <a:pt x="3507" y="12969"/>
                  </a:cubicBezTo>
                  <a:cubicBezTo>
                    <a:pt x="3418" y="13022"/>
                    <a:pt x="3337" y="13076"/>
                    <a:pt x="3248" y="13129"/>
                  </a:cubicBezTo>
                  <a:cubicBezTo>
                    <a:pt x="3132" y="13192"/>
                    <a:pt x="3096" y="13334"/>
                    <a:pt x="3159" y="13450"/>
                  </a:cubicBezTo>
                  <a:cubicBezTo>
                    <a:pt x="3203" y="13522"/>
                    <a:pt x="3284" y="13566"/>
                    <a:pt x="3364" y="13566"/>
                  </a:cubicBezTo>
                  <a:cubicBezTo>
                    <a:pt x="3409" y="13566"/>
                    <a:pt x="3444" y="13557"/>
                    <a:pt x="3480" y="13540"/>
                  </a:cubicBezTo>
                  <a:cubicBezTo>
                    <a:pt x="3578" y="13486"/>
                    <a:pt x="3667" y="13424"/>
                    <a:pt x="3757" y="13370"/>
                  </a:cubicBezTo>
                  <a:cubicBezTo>
                    <a:pt x="3873" y="13299"/>
                    <a:pt x="3899" y="13156"/>
                    <a:pt x="3828" y="13040"/>
                  </a:cubicBezTo>
                  <a:cubicBezTo>
                    <a:pt x="3788" y="12971"/>
                    <a:pt x="3710" y="12932"/>
                    <a:pt x="3631" y="12932"/>
                  </a:cubicBezTo>
                  <a:close/>
                  <a:moveTo>
                    <a:pt x="2666" y="13456"/>
                  </a:moveTo>
                  <a:cubicBezTo>
                    <a:pt x="2633" y="13456"/>
                    <a:pt x="2601" y="13463"/>
                    <a:pt x="2570" y="13477"/>
                  </a:cubicBezTo>
                  <a:cubicBezTo>
                    <a:pt x="2481" y="13513"/>
                    <a:pt x="2383" y="13557"/>
                    <a:pt x="2294" y="13593"/>
                  </a:cubicBezTo>
                  <a:cubicBezTo>
                    <a:pt x="2169" y="13647"/>
                    <a:pt x="2115" y="13780"/>
                    <a:pt x="2160" y="13896"/>
                  </a:cubicBezTo>
                  <a:cubicBezTo>
                    <a:pt x="2195" y="13995"/>
                    <a:pt x="2285" y="14048"/>
                    <a:pt x="2374" y="14048"/>
                  </a:cubicBezTo>
                  <a:cubicBezTo>
                    <a:pt x="2409" y="14048"/>
                    <a:pt x="2436" y="14039"/>
                    <a:pt x="2463" y="14030"/>
                  </a:cubicBezTo>
                  <a:cubicBezTo>
                    <a:pt x="2561" y="13995"/>
                    <a:pt x="2668" y="13950"/>
                    <a:pt x="2766" y="13905"/>
                  </a:cubicBezTo>
                  <a:cubicBezTo>
                    <a:pt x="2882" y="13852"/>
                    <a:pt x="2936" y="13709"/>
                    <a:pt x="2882" y="13593"/>
                  </a:cubicBezTo>
                  <a:cubicBezTo>
                    <a:pt x="2843" y="13508"/>
                    <a:pt x="2755" y="13456"/>
                    <a:pt x="2666" y="13456"/>
                  </a:cubicBezTo>
                  <a:close/>
                  <a:moveTo>
                    <a:pt x="1636" y="13834"/>
                  </a:moveTo>
                  <a:cubicBezTo>
                    <a:pt x="1615" y="13834"/>
                    <a:pt x="1593" y="13837"/>
                    <a:pt x="1571" y="13843"/>
                  </a:cubicBezTo>
                  <a:cubicBezTo>
                    <a:pt x="1473" y="13870"/>
                    <a:pt x="1375" y="13896"/>
                    <a:pt x="1277" y="13914"/>
                  </a:cubicBezTo>
                  <a:cubicBezTo>
                    <a:pt x="1152" y="13950"/>
                    <a:pt x="1071" y="14075"/>
                    <a:pt x="1098" y="14200"/>
                  </a:cubicBezTo>
                  <a:cubicBezTo>
                    <a:pt x="1125" y="14307"/>
                    <a:pt x="1223" y="14378"/>
                    <a:pt x="1330" y="14378"/>
                  </a:cubicBezTo>
                  <a:lnTo>
                    <a:pt x="1384" y="14378"/>
                  </a:lnTo>
                  <a:cubicBezTo>
                    <a:pt x="1491" y="14351"/>
                    <a:pt x="1598" y="14325"/>
                    <a:pt x="1696" y="14298"/>
                  </a:cubicBezTo>
                  <a:cubicBezTo>
                    <a:pt x="1821" y="14262"/>
                    <a:pt x="1901" y="14128"/>
                    <a:pt x="1865" y="14003"/>
                  </a:cubicBezTo>
                  <a:cubicBezTo>
                    <a:pt x="1836" y="13900"/>
                    <a:pt x="1739" y="13834"/>
                    <a:pt x="1636" y="13834"/>
                  </a:cubicBezTo>
                  <a:close/>
                  <a:moveTo>
                    <a:pt x="561" y="14055"/>
                  </a:moveTo>
                  <a:cubicBezTo>
                    <a:pt x="550" y="14055"/>
                    <a:pt x="539" y="14055"/>
                    <a:pt x="527" y="14057"/>
                  </a:cubicBezTo>
                  <a:cubicBezTo>
                    <a:pt x="429" y="14075"/>
                    <a:pt x="331" y="14084"/>
                    <a:pt x="224" y="14093"/>
                  </a:cubicBezTo>
                  <a:cubicBezTo>
                    <a:pt x="99" y="14102"/>
                    <a:pt x="1" y="14218"/>
                    <a:pt x="10" y="14351"/>
                  </a:cubicBezTo>
                  <a:cubicBezTo>
                    <a:pt x="28" y="14467"/>
                    <a:pt x="126" y="14565"/>
                    <a:pt x="251" y="14565"/>
                  </a:cubicBezTo>
                  <a:lnTo>
                    <a:pt x="268" y="14565"/>
                  </a:lnTo>
                  <a:cubicBezTo>
                    <a:pt x="375" y="14548"/>
                    <a:pt x="483" y="14539"/>
                    <a:pt x="590" y="14521"/>
                  </a:cubicBezTo>
                  <a:cubicBezTo>
                    <a:pt x="723" y="14512"/>
                    <a:pt x="813" y="14387"/>
                    <a:pt x="795" y="14262"/>
                  </a:cubicBezTo>
                  <a:cubicBezTo>
                    <a:pt x="778" y="14140"/>
                    <a:pt x="680" y="14055"/>
                    <a:pt x="561" y="14055"/>
                  </a:cubicBezTo>
                  <a:close/>
                </a:path>
              </a:pathLst>
            </a:custGeom>
            <a:solidFill>
              <a:srgbClr val="C9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20;p63">
              <a:extLst>
                <a:ext uri="{FF2B5EF4-FFF2-40B4-BE49-F238E27FC236}">
                  <a16:creationId xmlns:a16="http://schemas.microsoft.com/office/drawing/2014/main" id="{558567E5-7462-9390-E899-BFFD50350DE2}"/>
                </a:ext>
              </a:extLst>
            </p:cNvPr>
            <p:cNvSpPr/>
            <p:nvPr/>
          </p:nvSpPr>
          <p:spPr>
            <a:xfrm>
              <a:off x="2477525" y="1954550"/>
              <a:ext cx="306450" cy="180025"/>
            </a:xfrm>
            <a:custGeom>
              <a:avLst/>
              <a:gdLst/>
              <a:ahLst/>
              <a:cxnLst/>
              <a:rect l="l" t="t" r="r" b="b"/>
              <a:pathLst>
                <a:path w="12258" h="7201" extrusionOk="0">
                  <a:moveTo>
                    <a:pt x="6129" y="1"/>
                  </a:moveTo>
                  <a:cubicBezTo>
                    <a:pt x="4746" y="1"/>
                    <a:pt x="3265" y="599"/>
                    <a:pt x="1829" y="1732"/>
                  </a:cubicBezTo>
                  <a:cubicBezTo>
                    <a:pt x="759" y="2579"/>
                    <a:pt x="98" y="3418"/>
                    <a:pt x="72" y="3453"/>
                  </a:cubicBezTo>
                  <a:cubicBezTo>
                    <a:pt x="0" y="3542"/>
                    <a:pt x="0" y="3658"/>
                    <a:pt x="72" y="3748"/>
                  </a:cubicBezTo>
                  <a:cubicBezTo>
                    <a:pt x="98" y="3783"/>
                    <a:pt x="759" y="4622"/>
                    <a:pt x="1829" y="5469"/>
                  </a:cubicBezTo>
                  <a:cubicBezTo>
                    <a:pt x="3265" y="6602"/>
                    <a:pt x="4746" y="7200"/>
                    <a:pt x="6129" y="7200"/>
                  </a:cubicBezTo>
                  <a:cubicBezTo>
                    <a:pt x="7512" y="7200"/>
                    <a:pt x="9002" y="6602"/>
                    <a:pt x="10438" y="5469"/>
                  </a:cubicBezTo>
                  <a:cubicBezTo>
                    <a:pt x="11508" y="4622"/>
                    <a:pt x="12169" y="3783"/>
                    <a:pt x="12195" y="3748"/>
                  </a:cubicBezTo>
                  <a:cubicBezTo>
                    <a:pt x="12258" y="3658"/>
                    <a:pt x="12258" y="3542"/>
                    <a:pt x="12195" y="3453"/>
                  </a:cubicBezTo>
                  <a:cubicBezTo>
                    <a:pt x="12169" y="3418"/>
                    <a:pt x="11508" y="2579"/>
                    <a:pt x="10438" y="1732"/>
                  </a:cubicBezTo>
                  <a:cubicBezTo>
                    <a:pt x="9002" y="599"/>
                    <a:pt x="7512" y="1"/>
                    <a:pt x="6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21;p63">
              <a:extLst>
                <a:ext uri="{FF2B5EF4-FFF2-40B4-BE49-F238E27FC236}">
                  <a16:creationId xmlns:a16="http://schemas.microsoft.com/office/drawing/2014/main" id="{995298F8-3068-5B88-D03E-7FCADBEF384D}"/>
                </a:ext>
              </a:extLst>
            </p:cNvPr>
            <p:cNvSpPr/>
            <p:nvPr/>
          </p:nvSpPr>
          <p:spPr>
            <a:xfrm>
              <a:off x="2477525" y="2027275"/>
              <a:ext cx="306450" cy="107300"/>
            </a:xfrm>
            <a:custGeom>
              <a:avLst/>
              <a:gdLst/>
              <a:ahLst/>
              <a:cxnLst/>
              <a:rect l="l" t="t" r="r" b="b"/>
              <a:pathLst>
                <a:path w="12258" h="4292" extrusionOk="0">
                  <a:moveTo>
                    <a:pt x="544" y="0"/>
                  </a:moveTo>
                  <a:cubicBezTo>
                    <a:pt x="250" y="312"/>
                    <a:pt x="81" y="526"/>
                    <a:pt x="72" y="544"/>
                  </a:cubicBezTo>
                  <a:cubicBezTo>
                    <a:pt x="0" y="633"/>
                    <a:pt x="0" y="749"/>
                    <a:pt x="72" y="839"/>
                  </a:cubicBezTo>
                  <a:cubicBezTo>
                    <a:pt x="98" y="874"/>
                    <a:pt x="759" y="1713"/>
                    <a:pt x="1829" y="2560"/>
                  </a:cubicBezTo>
                  <a:cubicBezTo>
                    <a:pt x="3265" y="3693"/>
                    <a:pt x="4746" y="4291"/>
                    <a:pt x="6129" y="4291"/>
                  </a:cubicBezTo>
                  <a:cubicBezTo>
                    <a:pt x="7512" y="4291"/>
                    <a:pt x="9002" y="3693"/>
                    <a:pt x="10438" y="2560"/>
                  </a:cubicBezTo>
                  <a:cubicBezTo>
                    <a:pt x="11508" y="1713"/>
                    <a:pt x="12169" y="874"/>
                    <a:pt x="12195" y="839"/>
                  </a:cubicBezTo>
                  <a:cubicBezTo>
                    <a:pt x="12258" y="749"/>
                    <a:pt x="12258" y="633"/>
                    <a:pt x="12195" y="544"/>
                  </a:cubicBezTo>
                  <a:cubicBezTo>
                    <a:pt x="12177" y="526"/>
                    <a:pt x="12017" y="312"/>
                    <a:pt x="11714" y="0"/>
                  </a:cubicBezTo>
                  <a:cubicBezTo>
                    <a:pt x="11410" y="321"/>
                    <a:pt x="10973" y="749"/>
                    <a:pt x="10438" y="1178"/>
                  </a:cubicBezTo>
                  <a:cubicBezTo>
                    <a:pt x="9002" y="2311"/>
                    <a:pt x="7512" y="2908"/>
                    <a:pt x="6129" y="2908"/>
                  </a:cubicBezTo>
                  <a:cubicBezTo>
                    <a:pt x="4746" y="2908"/>
                    <a:pt x="3265" y="2311"/>
                    <a:pt x="1829" y="1178"/>
                  </a:cubicBezTo>
                  <a:cubicBezTo>
                    <a:pt x="1285" y="749"/>
                    <a:pt x="848" y="321"/>
                    <a:pt x="54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22;p63">
              <a:extLst>
                <a:ext uri="{FF2B5EF4-FFF2-40B4-BE49-F238E27FC236}">
                  <a16:creationId xmlns:a16="http://schemas.microsoft.com/office/drawing/2014/main" id="{F893DC22-03D7-3CF9-1684-1C900EBEAAA8}"/>
                </a:ext>
              </a:extLst>
            </p:cNvPr>
            <p:cNvSpPr/>
            <p:nvPr/>
          </p:nvSpPr>
          <p:spPr>
            <a:xfrm>
              <a:off x="2433350" y="1831800"/>
              <a:ext cx="306025" cy="401125"/>
            </a:xfrm>
            <a:custGeom>
              <a:avLst/>
              <a:gdLst/>
              <a:ahLst/>
              <a:cxnLst/>
              <a:rect l="l" t="t" r="r" b="b"/>
              <a:pathLst>
                <a:path w="12241" h="16045" extrusionOk="0">
                  <a:moveTo>
                    <a:pt x="11218" y="1"/>
                  </a:moveTo>
                  <a:cubicBezTo>
                    <a:pt x="11178" y="1"/>
                    <a:pt x="11137" y="11"/>
                    <a:pt x="11099" y="31"/>
                  </a:cubicBezTo>
                  <a:cubicBezTo>
                    <a:pt x="10983" y="94"/>
                    <a:pt x="10947" y="236"/>
                    <a:pt x="11009" y="352"/>
                  </a:cubicBezTo>
                  <a:lnTo>
                    <a:pt x="11402" y="1075"/>
                  </a:lnTo>
                  <a:cubicBezTo>
                    <a:pt x="10323" y="540"/>
                    <a:pt x="9118" y="254"/>
                    <a:pt x="7896" y="254"/>
                  </a:cubicBezTo>
                  <a:cubicBezTo>
                    <a:pt x="5791" y="254"/>
                    <a:pt x="3801" y="1075"/>
                    <a:pt x="2311" y="2565"/>
                  </a:cubicBezTo>
                  <a:cubicBezTo>
                    <a:pt x="822" y="4063"/>
                    <a:pt x="1" y="6044"/>
                    <a:pt x="1" y="8149"/>
                  </a:cubicBezTo>
                  <a:cubicBezTo>
                    <a:pt x="1" y="10263"/>
                    <a:pt x="822" y="12244"/>
                    <a:pt x="2311" y="13734"/>
                  </a:cubicBezTo>
                  <a:cubicBezTo>
                    <a:pt x="3801" y="15224"/>
                    <a:pt x="5791" y="16044"/>
                    <a:pt x="7896" y="16044"/>
                  </a:cubicBezTo>
                  <a:cubicBezTo>
                    <a:pt x="8030" y="16044"/>
                    <a:pt x="8128" y="15946"/>
                    <a:pt x="8128" y="15812"/>
                  </a:cubicBezTo>
                  <a:cubicBezTo>
                    <a:pt x="8128" y="15678"/>
                    <a:pt x="8030" y="15580"/>
                    <a:pt x="7896" y="15580"/>
                  </a:cubicBezTo>
                  <a:cubicBezTo>
                    <a:pt x="5916" y="15580"/>
                    <a:pt x="4051" y="14804"/>
                    <a:pt x="2650" y="13404"/>
                  </a:cubicBezTo>
                  <a:cubicBezTo>
                    <a:pt x="1241" y="12003"/>
                    <a:pt x="474" y="10139"/>
                    <a:pt x="474" y="8149"/>
                  </a:cubicBezTo>
                  <a:cubicBezTo>
                    <a:pt x="474" y="6169"/>
                    <a:pt x="1241" y="4304"/>
                    <a:pt x="2650" y="2904"/>
                  </a:cubicBezTo>
                  <a:cubicBezTo>
                    <a:pt x="4051" y="1503"/>
                    <a:pt x="5916" y="727"/>
                    <a:pt x="7896" y="727"/>
                  </a:cubicBezTo>
                  <a:cubicBezTo>
                    <a:pt x="9118" y="727"/>
                    <a:pt x="10314" y="1030"/>
                    <a:pt x="11384" y="1601"/>
                  </a:cubicBezTo>
                  <a:lnTo>
                    <a:pt x="10340" y="1851"/>
                  </a:lnTo>
                  <a:cubicBezTo>
                    <a:pt x="10215" y="1887"/>
                    <a:pt x="10144" y="2012"/>
                    <a:pt x="10171" y="2136"/>
                  </a:cubicBezTo>
                  <a:cubicBezTo>
                    <a:pt x="10198" y="2243"/>
                    <a:pt x="10296" y="2315"/>
                    <a:pt x="10403" y="2315"/>
                  </a:cubicBezTo>
                  <a:lnTo>
                    <a:pt x="10456" y="2315"/>
                  </a:lnTo>
                  <a:lnTo>
                    <a:pt x="12053" y="1922"/>
                  </a:lnTo>
                  <a:cubicBezTo>
                    <a:pt x="12098" y="1913"/>
                    <a:pt x="12142" y="1887"/>
                    <a:pt x="12178" y="1851"/>
                  </a:cubicBezTo>
                  <a:cubicBezTo>
                    <a:pt x="12187" y="1842"/>
                    <a:pt x="12187" y="1833"/>
                    <a:pt x="12196" y="1833"/>
                  </a:cubicBezTo>
                  <a:cubicBezTo>
                    <a:pt x="12196" y="1833"/>
                    <a:pt x="12196" y="1824"/>
                    <a:pt x="12205" y="1824"/>
                  </a:cubicBezTo>
                  <a:cubicBezTo>
                    <a:pt x="12205" y="1824"/>
                    <a:pt x="12205" y="1815"/>
                    <a:pt x="12205" y="1815"/>
                  </a:cubicBezTo>
                  <a:cubicBezTo>
                    <a:pt x="12214" y="1806"/>
                    <a:pt x="12214" y="1806"/>
                    <a:pt x="12214" y="1797"/>
                  </a:cubicBezTo>
                  <a:cubicBezTo>
                    <a:pt x="12214" y="1797"/>
                    <a:pt x="12223" y="1789"/>
                    <a:pt x="12223" y="1789"/>
                  </a:cubicBezTo>
                  <a:cubicBezTo>
                    <a:pt x="12223" y="1789"/>
                    <a:pt x="12223" y="1789"/>
                    <a:pt x="12223" y="1780"/>
                  </a:cubicBezTo>
                  <a:cubicBezTo>
                    <a:pt x="12232" y="1771"/>
                    <a:pt x="12232" y="1771"/>
                    <a:pt x="12232" y="1762"/>
                  </a:cubicBezTo>
                  <a:cubicBezTo>
                    <a:pt x="12232" y="1762"/>
                    <a:pt x="12232" y="1753"/>
                    <a:pt x="12232" y="1753"/>
                  </a:cubicBezTo>
                  <a:cubicBezTo>
                    <a:pt x="12232" y="1753"/>
                    <a:pt x="12241" y="1744"/>
                    <a:pt x="12241" y="1744"/>
                  </a:cubicBezTo>
                  <a:cubicBezTo>
                    <a:pt x="12241" y="1735"/>
                    <a:pt x="12241" y="1735"/>
                    <a:pt x="12241" y="1726"/>
                  </a:cubicBezTo>
                  <a:cubicBezTo>
                    <a:pt x="12241" y="1699"/>
                    <a:pt x="12241" y="1681"/>
                    <a:pt x="12241" y="1664"/>
                  </a:cubicBezTo>
                  <a:cubicBezTo>
                    <a:pt x="12241" y="1664"/>
                    <a:pt x="12241" y="1664"/>
                    <a:pt x="12241" y="1655"/>
                  </a:cubicBezTo>
                  <a:cubicBezTo>
                    <a:pt x="12241" y="1655"/>
                    <a:pt x="12241" y="1646"/>
                    <a:pt x="12241" y="1637"/>
                  </a:cubicBezTo>
                  <a:cubicBezTo>
                    <a:pt x="12232" y="1619"/>
                    <a:pt x="12223" y="1592"/>
                    <a:pt x="12214" y="1574"/>
                  </a:cubicBezTo>
                  <a:lnTo>
                    <a:pt x="11420" y="120"/>
                  </a:lnTo>
                  <a:cubicBezTo>
                    <a:pt x="11378" y="42"/>
                    <a:pt x="11300" y="1"/>
                    <a:pt x="1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23;p63">
              <a:extLst>
                <a:ext uri="{FF2B5EF4-FFF2-40B4-BE49-F238E27FC236}">
                  <a16:creationId xmlns:a16="http://schemas.microsoft.com/office/drawing/2014/main" id="{4086E1FA-676F-B41B-6BA6-715EF35F9BBE}"/>
                </a:ext>
              </a:extLst>
            </p:cNvPr>
            <p:cNvSpPr/>
            <p:nvPr/>
          </p:nvSpPr>
          <p:spPr>
            <a:xfrm>
              <a:off x="2538400" y="1954550"/>
              <a:ext cx="180000" cy="180025"/>
            </a:xfrm>
            <a:custGeom>
              <a:avLst/>
              <a:gdLst/>
              <a:ahLst/>
              <a:cxnLst/>
              <a:rect l="l" t="t" r="r" b="b"/>
              <a:pathLst>
                <a:path w="7200" h="7201" extrusionOk="0">
                  <a:moveTo>
                    <a:pt x="3605" y="1"/>
                  </a:moveTo>
                  <a:cubicBezTo>
                    <a:pt x="1615" y="1"/>
                    <a:pt x="1" y="1616"/>
                    <a:pt x="1" y="3596"/>
                  </a:cubicBezTo>
                  <a:cubicBezTo>
                    <a:pt x="1" y="5585"/>
                    <a:pt x="1615" y="7200"/>
                    <a:pt x="3605" y="7200"/>
                  </a:cubicBezTo>
                  <a:cubicBezTo>
                    <a:pt x="5585" y="7200"/>
                    <a:pt x="7200" y="5585"/>
                    <a:pt x="7200" y="3596"/>
                  </a:cubicBezTo>
                  <a:cubicBezTo>
                    <a:pt x="7200" y="1616"/>
                    <a:pt x="5585" y="1"/>
                    <a:pt x="3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24;p63">
              <a:extLst>
                <a:ext uri="{FF2B5EF4-FFF2-40B4-BE49-F238E27FC236}">
                  <a16:creationId xmlns:a16="http://schemas.microsoft.com/office/drawing/2014/main" id="{77F354E2-2BFA-499A-E1B7-5C6D67ACE723}"/>
                </a:ext>
              </a:extLst>
            </p:cNvPr>
            <p:cNvSpPr/>
            <p:nvPr/>
          </p:nvSpPr>
          <p:spPr>
            <a:xfrm>
              <a:off x="2583225" y="1999375"/>
              <a:ext cx="90350" cy="90350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1812" y="1"/>
                  </a:moveTo>
                  <a:cubicBezTo>
                    <a:pt x="813" y="1"/>
                    <a:pt x="1" y="813"/>
                    <a:pt x="1" y="1803"/>
                  </a:cubicBezTo>
                  <a:cubicBezTo>
                    <a:pt x="1" y="2802"/>
                    <a:pt x="813" y="3614"/>
                    <a:pt x="1812" y="3614"/>
                  </a:cubicBezTo>
                  <a:cubicBezTo>
                    <a:pt x="2802" y="3614"/>
                    <a:pt x="3614" y="2802"/>
                    <a:pt x="3614" y="1803"/>
                  </a:cubicBezTo>
                  <a:cubicBezTo>
                    <a:pt x="3614" y="1562"/>
                    <a:pt x="3569" y="1321"/>
                    <a:pt x="3471" y="1098"/>
                  </a:cubicBezTo>
                  <a:cubicBezTo>
                    <a:pt x="3444" y="1027"/>
                    <a:pt x="3382" y="973"/>
                    <a:pt x="3302" y="964"/>
                  </a:cubicBezTo>
                  <a:cubicBezTo>
                    <a:pt x="3284" y="960"/>
                    <a:pt x="3265" y="958"/>
                    <a:pt x="3247" y="958"/>
                  </a:cubicBezTo>
                  <a:cubicBezTo>
                    <a:pt x="3192" y="958"/>
                    <a:pt x="3137" y="978"/>
                    <a:pt x="3096" y="1018"/>
                  </a:cubicBezTo>
                  <a:cubicBezTo>
                    <a:pt x="3016" y="1098"/>
                    <a:pt x="2909" y="1143"/>
                    <a:pt x="2802" y="1143"/>
                  </a:cubicBezTo>
                  <a:cubicBezTo>
                    <a:pt x="2561" y="1143"/>
                    <a:pt x="2374" y="947"/>
                    <a:pt x="2374" y="715"/>
                  </a:cubicBezTo>
                  <a:cubicBezTo>
                    <a:pt x="2374" y="617"/>
                    <a:pt x="2401" y="527"/>
                    <a:pt x="2463" y="447"/>
                  </a:cubicBezTo>
                  <a:cubicBezTo>
                    <a:pt x="2508" y="393"/>
                    <a:pt x="2525" y="304"/>
                    <a:pt x="2499" y="233"/>
                  </a:cubicBezTo>
                  <a:cubicBezTo>
                    <a:pt x="2481" y="162"/>
                    <a:pt x="2418" y="99"/>
                    <a:pt x="2347" y="81"/>
                  </a:cubicBezTo>
                  <a:cubicBezTo>
                    <a:pt x="2169" y="28"/>
                    <a:pt x="1990" y="1"/>
                    <a:pt x="1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25;p63">
              <a:extLst>
                <a:ext uri="{FF2B5EF4-FFF2-40B4-BE49-F238E27FC236}">
                  <a16:creationId xmlns:a16="http://schemas.microsoft.com/office/drawing/2014/main" id="{A702779F-67A6-D434-D5EE-C62AD2B7603A}"/>
                </a:ext>
              </a:extLst>
            </p:cNvPr>
            <p:cNvSpPr/>
            <p:nvPr/>
          </p:nvSpPr>
          <p:spPr>
            <a:xfrm>
              <a:off x="2583225" y="2030825"/>
              <a:ext cx="90350" cy="58900"/>
            </a:xfrm>
            <a:custGeom>
              <a:avLst/>
              <a:gdLst/>
              <a:ahLst/>
              <a:cxnLst/>
              <a:rect l="l" t="t" r="r" b="b"/>
              <a:pathLst>
                <a:path w="3614" h="2356" extrusionOk="0">
                  <a:moveTo>
                    <a:pt x="81" y="1"/>
                  </a:moveTo>
                  <a:cubicBezTo>
                    <a:pt x="28" y="179"/>
                    <a:pt x="1" y="358"/>
                    <a:pt x="1" y="545"/>
                  </a:cubicBezTo>
                  <a:cubicBezTo>
                    <a:pt x="1" y="1544"/>
                    <a:pt x="813" y="2356"/>
                    <a:pt x="1812" y="2356"/>
                  </a:cubicBezTo>
                  <a:cubicBezTo>
                    <a:pt x="2802" y="2356"/>
                    <a:pt x="3614" y="1544"/>
                    <a:pt x="3614" y="545"/>
                  </a:cubicBezTo>
                  <a:cubicBezTo>
                    <a:pt x="3614" y="358"/>
                    <a:pt x="3587" y="179"/>
                    <a:pt x="3534" y="1"/>
                  </a:cubicBezTo>
                  <a:cubicBezTo>
                    <a:pt x="3302" y="732"/>
                    <a:pt x="2615" y="1268"/>
                    <a:pt x="1812" y="1268"/>
                  </a:cubicBezTo>
                  <a:cubicBezTo>
                    <a:pt x="1000" y="1268"/>
                    <a:pt x="313" y="732"/>
                    <a:pt x="8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26;p63">
              <a:extLst>
                <a:ext uri="{FF2B5EF4-FFF2-40B4-BE49-F238E27FC236}">
                  <a16:creationId xmlns:a16="http://schemas.microsoft.com/office/drawing/2014/main" id="{5ED997EF-38B1-897A-C169-618BAEBBD304}"/>
                </a:ext>
              </a:extLst>
            </p:cNvPr>
            <p:cNvSpPr/>
            <p:nvPr/>
          </p:nvSpPr>
          <p:spPr>
            <a:xfrm>
              <a:off x="2476625" y="1930250"/>
              <a:ext cx="308250" cy="83650"/>
            </a:xfrm>
            <a:custGeom>
              <a:avLst/>
              <a:gdLst/>
              <a:ahLst/>
              <a:cxnLst/>
              <a:rect l="l" t="t" r="r" b="b"/>
              <a:pathLst>
                <a:path w="12330" h="3346" extrusionOk="0">
                  <a:moveTo>
                    <a:pt x="6165" y="0"/>
                  </a:moveTo>
                  <a:cubicBezTo>
                    <a:pt x="5014" y="0"/>
                    <a:pt x="3819" y="339"/>
                    <a:pt x="2614" y="1026"/>
                  </a:cubicBezTo>
                  <a:cubicBezTo>
                    <a:pt x="1758" y="1508"/>
                    <a:pt x="910" y="2150"/>
                    <a:pt x="99" y="2935"/>
                  </a:cubicBezTo>
                  <a:cubicBezTo>
                    <a:pt x="1" y="3025"/>
                    <a:pt x="1" y="3176"/>
                    <a:pt x="90" y="3266"/>
                  </a:cubicBezTo>
                  <a:cubicBezTo>
                    <a:pt x="134" y="3319"/>
                    <a:pt x="197" y="3346"/>
                    <a:pt x="259" y="3346"/>
                  </a:cubicBezTo>
                  <a:cubicBezTo>
                    <a:pt x="322" y="3346"/>
                    <a:pt x="375" y="3319"/>
                    <a:pt x="429" y="3274"/>
                  </a:cubicBezTo>
                  <a:cubicBezTo>
                    <a:pt x="1196" y="2534"/>
                    <a:pt x="2035" y="1892"/>
                    <a:pt x="2846" y="1437"/>
                  </a:cubicBezTo>
                  <a:cubicBezTo>
                    <a:pt x="3979" y="794"/>
                    <a:pt x="5103" y="473"/>
                    <a:pt x="6165" y="473"/>
                  </a:cubicBezTo>
                  <a:cubicBezTo>
                    <a:pt x="7236" y="473"/>
                    <a:pt x="8351" y="794"/>
                    <a:pt x="9484" y="1437"/>
                  </a:cubicBezTo>
                  <a:cubicBezTo>
                    <a:pt x="10295" y="1892"/>
                    <a:pt x="11134" y="2525"/>
                    <a:pt x="11910" y="3274"/>
                  </a:cubicBezTo>
                  <a:cubicBezTo>
                    <a:pt x="11954" y="3318"/>
                    <a:pt x="12012" y="3340"/>
                    <a:pt x="12071" y="3340"/>
                  </a:cubicBezTo>
                  <a:cubicBezTo>
                    <a:pt x="12133" y="3340"/>
                    <a:pt x="12195" y="3316"/>
                    <a:pt x="12240" y="3266"/>
                  </a:cubicBezTo>
                  <a:cubicBezTo>
                    <a:pt x="12329" y="3176"/>
                    <a:pt x="12329" y="3025"/>
                    <a:pt x="12231" y="2935"/>
                  </a:cubicBezTo>
                  <a:cubicBezTo>
                    <a:pt x="11428" y="2150"/>
                    <a:pt x="10581" y="1508"/>
                    <a:pt x="9716" y="1026"/>
                  </a:cubicBezTo>
                  <a:cubicBezTo>
                    <a:pt x="8511" y="339"/>
                    <a:pt x="7316" y="0"/>
                    <a:pt x="6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27;p63">
              <a:extLst>
                <a:ext uri="{FF2B5EF4-FFF2-40B4-BE49-F238E27FC236}">
                  <a16:creationId xmlns:a16="http://schemas.microsoft.com/office/drawing/2014/main" id="{BD91D4C7-4AF4-23CB-5411-1116CDBACEAE}"/>
                </a:ext>
              </a:extLst>
            </p:cNvPr>
            <p:cNvSpPr/>
            <p:nvPr/>
          </p:nvSpPr>
          <p:spPr>
            <a:xfrm>
              <a:off x="2542200" y="2070300"/>
              <a:ext cx="171300" cy="64275"/>
            </a:xfrm>
            <a:custGeom>
              <a:avLst/>
              <a:gdLst/>
              <a:ahLst/>
              <a:cxnLst/>
              <a:rect l="l" t="t" r="r" b="b"/>
              <a:pathLst>
                <a:path w="6852" h="2571" extrusionOk="0">
                  <a:moveTo>
                    <a:pt x="0" y="1"/>
                  </a:moveTo>
                  <a:lnTo>
                    <a:pt x="0" y="1"/>
                  </a:lnTo>
                  <a:cubicBezTo>
                    <a:pt x="446" y="1491"/>
                    <a:pt x="1820" y="2570"/>
                    <a:pt x="3453" y="2570"/>
                  </a:cubicBezTo>
                  <a:cubicBezTo>
                    <a:pt x="5023" y="2570"/>
                    <a:pt x="6361" y="1562"/>
                    <a:pt x="6852" y="153"/>
                  </a:cubicBezTo>
                  <a:lnTo>
                    <a:pt x="6852" y="153"/>
                  </a:lnTo>
                  <a:cubicBezTo>
                    <a:pt x="5737" y="839"/>
                    <a:pt x="4604" y="1187"/>
                    <a:pt x="3542" y="1187"/>
                  </a:cubicBezTo>
                  <a:cubicBezTo>
                    <a:pt x="2409" y="1187"/>
                    <a:pt x="1196" y="78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F52049A-9FBE-07E8-6C16-6942F8E879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740" y="3721232"/>
            <a:ext cx="321220" cy="32122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FC5299-CC2A-2607-6C7F-3CD42367B4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220" y="4498410"/>
            <a:ext cx="284766" cy="284766"/>
          </a:xfrm>
          <a:prstGeom prst="rect">
            <a:avLst/>
          </a:prstGeom>
        </p:spPr>
      </p:pic>
      <p:sp>
        <p:nvSpPr>
          <p:cNvPr id="6" name="Google Shape;451;p27">
            <a:hlinkClick r:id="" action="ppaction://noaction"/>
            <a:extLst>
              <a:ext uri="{FF2B5EF4-FFF2-40B4-BE49-F238E27FC236}">
                <a16:creationId xmlns:a16="http://schemas.microsoft.com/office/drawing/2014/main" id="{36E5FA29-A6BD-3D86-7913-5ED19D4BBCD3}"/>
              </a:ext>
            </a:extLst>
          </p:cNvPr>
          <p:cNvSpPr txBox="1"/>
          <p:nvPr/>
        </p:nvSpPr>
        <p:spPr>
          <a:xfrm>
            <a:off x="82886" y="4833806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jogos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73384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1"/>
          <p:cNvSpPr/>
          <p:nvPr/>
        </p:nvSpPr>
        <p:spPr>
          <a:xfrm rot="-5400000">
            <a:off x="129875" y="102871"/>
            <a:ext cx="545400" cy="667200"/>
          </a:xfrm>
          <a:prstGeom prst="round2SameRect">
            <a:avLst>
              <a:gd name="adj1" fmla="val 14053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7" name="Google Shape;737;p31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6125" y="296575"/>
            <a:ext cx="282376" cy="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44;p27">
            <a:extLst>
              <a:ext uri="{FF2B5EF4-FFF2-40B4-BE49-F238E27FC236}">
                <a16:creationId xmlns:a16="http://schemas.microsoft.com/office/drawing/2014/main" id="{20028351-8C1C-4EDA-4C5B-C9A453729124}"/>
              </a:ext>
            </a:extLst>
          </p:cNvPr>
          <p:cNvSpPr/>
          <p:nvPr/>
        </p:nvSpPr>
        <p:spPr>
          <a:xfrm>
            <a:off x="1144500" y="1044475"/>
            <a:ext cx="7575000" cy="3558900"/>
          </a:xfrm>
          <a:prstGeom prst="roundRect">
            <a:avLst>
              <a:gd name="adj" fmla="val 490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45;p27">
            <a:extLst>
              <a:ext uri="{FF2B5EF4-FFF2-40B4-BE49-F238E27FC236}">
                <a16:creationId xmlns:a16="http://schemas.microsoft.com/office/drawing/2014/main" id="{F032BEE8-E9FF-7C61-ACF2-6C35FC456D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0400" y="417775"/>
            <a:ext cx="69675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Sobre o Projeto</a:t>
            </a:r>
            <a:endParaRPr sz="3600" dirty="0"/>
          </a:p>
        </p:txBody>
      </p:sp>
      <p:sp>
        <p:nvSpPr>
          <p:cNvPr id="15" name="Google Shape;447;p27">
            <a:hlinkClick r:id="" action="ppaction://noaction"/>
            <a:extLst>
              <a:ext uri="{FF2B5EF4-FFF2-40B4-BE49-F238E27FC236}">
                <a16:creationId xmlns:a16="http://schemas.microsoft.com/office/drawing/2014/main" id="{DA22C75F-4607-4647-CF8E-B1267C3C33D9}"/>
              </a:ext>
            </a:extLst>
          </p:cNvPr>
          <p:cNvSpPr txBox="1"/>
          <p:nvPr/>
        </p:nvSpPr>
        <p:spPr>
          <a:xfrm>
            <a:off x="68975" y="1202854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Categoria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Google Shape;448;p27">
            <a:hlinkClick r:id="" action="ppaction://noaction"/>
            <a:extLst>
              <a:ext uri="{FF2B5EF4-FFF2-40B4-BE49-F238E27FC236}">
                <a16:creationId xmlns:a16="http://schemas.microsoft.com/office/drawing/2014/main" id="{2360F7D8-4DD4-47D0-646B-D67D3966DCEA}"/>
              </a:ext>
            </a:extLst>
          </p:cNvPr>
          <p:cNvSpPr txBox="1"/>
          <p:nvPr/>
        </p:nvSpPr>
        <p:spPr>
          <a:xfrm>
            <a:off x="68975" y="1902262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Mecânica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449;p27">
            <a:hlinkClick r:id="" action="ppaction://noaction"/>
            <a:extLst>
              <a:ext uri="{FF2B5EF4-FFF2-40B4-BE49-F238E27FC236}">
                <a16:creationId xmlns:a16="http://schemas.microsoft.com/office/drawing/2014/main" id="{BA06CF33-54B3-D417-2DB0-91FEE15D0B92}"/>
              </a:ext>
            </a:extLst>
          </p:cNvPr>
          <p:cNvSpPr txBox="1"/>
          <p:nvPr/>
        </p:nvSpPr>
        <p:spPr>
          <a:xfrm>
            <a:off x="68975" y="2569019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Editora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" name="Google Shape;450;p27">
            <a:hlinkClick r:id="" action="ppaction://noaction"/>
            <a:extLst>
              <a:ext uri="{FF2B5EF4-FFF2-40B4-BE49-F238E27FC236}">
                <a16:creationId xmlns:a16="http://schemas.microsoft.com/office/drawing/2014/main" id="{B98C3A1D-53ED-65ED-D12B-47313449430F}"/>
              </a:ext>
            </a:extLst>
          </p:cNvPr>
          <p:cNvSpPr txBox="1"/>
          <p:nvPr/>
        </p:nvSpPr>
        <p:spPr>
          <a:xfrm>
            <a:off x="68975" y="3315899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Design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" name="Google Shape;451;p27">
            <a:hlinkClick r:id="" action="ppaction://noaction"/>
            <a:extLst>
              <a:ext uri="{FF2B5EF4-FFF2-40B4-BE49-F238E27FC236}">
                <a16:creationId xmlns:a16="http://schemas.microsoft.com/office/drawing/2014/main" id="{64BF8459-8D33-60E7-1DAD-ABF247DB41DE}"/>
              </a:ext>
            </a:extLst>
          </p:cNvPr>
          <p:cNvSpPr txBox="1"/>
          <p:nvPr/>
        </p:nvSpPr>
        <p:spPr>
          <a:xfrm>
            <a:off x="68975" y="4093077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ranking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" name="Google Shape;455;p27">
            <a:hlinkClick r:id="" action="ppaction://noaction"/>
            <a:extLst>
              <a:ext uri="{FF2B5EF4-FFF2-40B4-BE49-F238E27FC236}">
                <a16:creationId xmlns:a16="http://schemas.microsoft.com/office/drawing/2014/main" id="{DA2FDB5A-4802-2B1D-C000-BC652E9F4A3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575" y="2307595"/>
            <a:ext cx="244500" cy="2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459;p27">
            <a:hlinkClick r:id="" action="ppaction://noaction"/>
            <a:extLst>
              <a:ext uri="{FF2B5EF4-FFF2-40B4-BE49-F238E27FC236}">
                <a16:creationId xmlns:a16="http://schemas.microsoft.com/office/drawing/2014/main" id="{AB218952-379D-E3DC-FD22-4BFCE3D02C4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2548" y="1608187"/>
            <a:ext cx="282376" cy="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462;p27">
            <a:extLst>
              <a:ext uri="{FF2B5EF4-FFF2-40B4-BE49-F238E27FC236}">
                <a16:creationId xmlns:a16="http://schemas.microsoft.com/office/drawing/2014/main" id="{B957BB20-1726-B59C-6905-44D8ACC68B28}"/>
              </a:ext>
            </a:extLst>
          </p:cNvPr>
          <p:cNvSpPr txBox="1"/>
          <p:nvPr/>
        </p:nvSpPr>
        <p:spPr>
          <a:xfrm>
            <a:off x="68975" y="481282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sobre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4" name="Google Shape;463;p27">
            <a:hlinkClick r:id="" action="ppaction://noaction"/>
            <a:extLst>
              <a:ext uri="{FF2B5EF4-FFF2-40B4-BE49-F238E27FC236}">
                <a16:creationId xmlns:a16="http://schemas.microsoft.com/office/drawing/2014/main" id="{A60383CD-8F72-5CF5-7C9B-51EF15D0F19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7575" y="219858"/>
            <a:ext cx="244500" cy="210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3028;p63">
            <a:extLst>
              <a:ext uri="{FF2B5EF4-FFF2-40B4-BE49-F238E27FC236}">
                <a16:creationId xmlns:a16="http://schemas.microsoft.com/office/drawing/2014/main" id="{E5437389-3477-AADC-2A5B-488159A6855F}"/>
              </a:ext>
            </a:extLst>
          </p:cNvPr>
          <p:cNvGrpSpPr/>
          <p:nvPr/>
        </p:nvGrpSpPr>
        <p:grpSpPr>
          <a:xfrm>
            <a:off x="272961" y="2974352"/>
            <a:ext cx="186967" cy="290922"/>
            <a:chOff x="1899875" y="1831900"/>
            <a:chExt cx="250050" cy="401025"/>
          </a:xfrm>
        </p:grpSpPr>
        <p:sp>
          <p:nvSpPr>
            <p:cNvPr id="26" name="Google Shape;3029;p63">
              <a:extLst>
                <a:ext uri="{FF2B5EF4-FFF2-40B4-BE49-F238E27FC236}">
                  <a16:creationId xmlns:a16="http://schemas.microsoft.com/office/drawing/2014/main" id="{71D118FD-42CE-0E94-A4D4-1363353EF492}"/>
                </a:ext>
              </a:extLst>
            </p:cNvPr>
            <p:cNvSpPr/>
            <p:nvPr/>
          </p:nvSpPr>
          <p:spPr>
            <a:xfrm>
              <a:off x="1899875" y="1831900"/>
              <a:ext cx="250050" cy="401025"/>
            </a:xfrm>
            <a:custGeom>
              <a:avLst/>
              <a:gdLst/>
              <a:ahLst/>
              <a:cxnLst/>
              <a:rect l="l" t="t" r="r" b="b"/>
              <a:pathLst>
                <a:path w="10002" h="16041" extrusionOk="0">
                  <a:moveTo>
                    <a:pt x="1187" y="2846"/>
                  </a:moveTo>
                  <a:cubicBezTo>
                    <a:pt x="1190" y="2846"/>
                    <a:pt x="1193" y="2846"/>
                    <a:pt x="1196" y="2846"/>
                  </a:cubicBezTo>
                  <a:lnTo>
                    <a:pt x="1196" y="2846"/>
                  </a:lnTo>
                  <a:cubicBezTo>
                    <a:pt x="1196" y="2846"/>
                    <a:pt x="1196" y="2846"/>
                    <a:pt x="1196" y="2846"/>
                  </a:cubicBezTo>
                  <a:close/>
                  <a:moveTo>
                    <a:pt x="5050" y="0"/>
                  </a:moveTo>
                  <a:cubicBezTo>
                    <a:pt x="4390" y="0"/>
                    <a:pt x="3855" y="527"/>
                    <a:pt x="3855" y="1187"/>
                  </a:cubicBezTo>
                  <a:lnTo>
                    <a:pt x="3855" y="1401"/>
                  </a:lnTo>
                  <a:cubicBezTo>
                    <a:pt x="3649" y="1249"/>
                    <a:pt x="3400" y="1160"/>
                    <a:pt x="3123" y="1160"/>
                  </a:cubicBezTo>
                  <a:lnTo>
                    <a:pt x="3105" y="1160"/>
                  </a:lnTo>
                  <a:cubicBezTo>
                    <a:pt x="2445" y="1160"/>
                    <a:pt x="1910" y="1686"/>
                    <a:pt x="1910" y="2347"/>
                  </a:cubicBezTo>
                  <a:lnTo>
                    <a:pt x="1910" y="3096"/>
                  </a:lnTo>
                  <a:cubicBezTo>
                    <a:pt x="1707" y="2946"/>
                    <a:pt x="1460" y="2848"/>
                    <a:pt x="1196" y="2846"/>
                  </a:cubicBezTo>
                  <a:lnTo>
                    <a:pt x="1196" y="2846"/>
                  </a:lnTo>
                  <a:cubicBezTo>
                    <a:pt x="1185" y="2851"/>
                    <a:pt x="1" y="3367"/>
                    <a:pt x="1" y="4024"/>
                  </a:cubicBezTo>
                  <a:lnTo>
                    <a:pt x="1" y="8743"/>
                  </a:lnTo>
                  <a:cubicBezTo>
                    <a:pt x="1" y="8743"/>
                    <a:pt x="27" y="8761"/>
                    <a:pt x="27" y="8761"/>
                  </a:cubicBezTo>
                  <a:lnTo>
                    <a:pt x="27" y="10242"/>
                  </a:lnTo>
                  <a:cubicBezTo>
                    <a:pt x="27" y="11062"/>
                    <a:pt x="313" y="11865"/>
                    <a:pt x="813" y="12499"/>
                  </a:cubicBezTo>
                  <a:lnTo>
                    <a:pt x="1473" y="13328"/>
                  </a:lnTo>
                  <a:lnTo>
                    <a:pt x="1473" y="15808"/>
                  </a:lnTo>
                  <a:cubicBezTo>
                    <a:pt x="1473" y="15942"/>
                    <a:pt x="1580" y="16040"/>
                    <a:pt x="1705" y="16040"/>
                  </a:cubicBezTo>
                  <a:lnTo>
                    <a:pt x="8386" y="16040"/>
                  </a:lnTo>
                  <a:cubicBezTo>
                    <a:pt x="8502" y="16040"/>
                    <a:pt x="8583" y="15960"/>
                    <a:pt x="8583" y="15844"/>
                  </a:cubicBezTo>
                  <a:lnTo>
                    <a:pt x="8583" y="13346"/>
                  </a:lnTo>
                  <a:lnTo>
                    <a:pt x="9288" y="12686"/>
                  </a:lnTo>
                  <a:cubicBezTo>
                    <a:pt x="9742" y="12267"/>
                    <a:pt x="10001" y="11687"/>
                    <a:pt x="10001" y="11071"/>
                  </a:cubicBezTo>
                  <a:lnTo>
                    <a:pt x="10001" y="4925"/>
                  </a:lnTo>
                  <a:cubicBezTo>
                    <a:pt x="10001" y="4800"/>
                    <a:pt x="9894" y="4693"/>
                    <a:pt x="9760" y="4693"/>
                  </a:cubicBezTo>
                  <a:cubicBezTo>
                    <a:pt x="9127" y="4693"/>
                    <a:pt x="8556" y="4978"/>
                    <a:pt x="8181" y="5433"/>
                  </a:cubicBezTo>
                  <a:lnTo>
                    <a:pt x="8181" y="1972"/>
                  </a:lnTo>
                  <a:cubicBezTo>
                    <a:pt x="8181" y="1312"/>
                    <a:pt x="7646" y="776"/>
                    <a:pt x="6986" y="776"/>
                  </a:cubicBezTo>
                  <a:lnTo>
                    <a:pt x="6977" y="776"/>
                  </a:lnTo>
                  <a:cubicBezTo>
                    <a:pt x="6700" y="776"/>
                    <a:pt x="6442" y="875"/>
                    <a:pt x="6245" y="1026"/>
                  </a:cubicBezTo>
                  <a:cubicBezTo>
                    <a:pt x="6174" y="446"/>
                    <a:pt x="5666" y="0"/>
                    <a:pt x="5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0;p63">
              <a:extLst>
                <a:ext uri="{FF2B5EF4-FFF2-40B4-BE49-F238E27FC236}">
                  <a16:creationId xmlns:a16="http://schemas.microsoft.com/office/drawing/2014/main" id="{18AD07E2-777D-4023-EE54-BCA0F600EF42}"/>
                </a:ext>
              </a:extLst>
            </p:cNvPr>
            <p:cNvSpPr/>
            <p:nvPr/>
          </p:nvSpPr>
          <p:spPr>
            <a:xfrm>
              <a:off x="2087000" y="1949200"/>
              <a:ext cx="62700" cy="283725"/>
            </a:xfrm>
            <a:custGeom>
              <a:avLst/>
              <a:gdLst/>
              <a:ahLst/>
              <a:cxnLst/>
              <a:rect l="l" t="t" r="r" b="b"/>
              <a:pathLst>
                <a:path w="2508" h="11349" extrusionOk="0">
                  <a:moveTo>
                    <a:pt x="2275" y="1"/>
                  </a:moveTo>
                  <a:cubicBezTo>
                    <a:pt x="1972" y="1"/>
                    <a:pt x="1678" y="72"/>
                    <a:pt x="1419" y="188"/>
                  </a:cubicBezTo>
                  <a:lnTo>
                    <a:pt x="1419" y="6174"/>
                  </a:lnTo>
                  <a:cubicBezTo>
                    <a:pt x="1419" y="6852"/>
                    <a:pt x="1133" y="7494"/>
                    <a:pt x="643" y="7958"/>
                  </a:cubicBezTo>
                  <a:lnTo>
                    <a:pt x="0" y="8547"/>
                  </a:lnTo>
                  <a:lnTo>
                    <a:pt x="0" y="11348"/>
                  </a:lnTo>
                  <a:lnTo>
                    <a:pt x="866" y="11348"/>
                  </a:lnTo>
                  <a:cubicBezTo>
                    <a:pt x="1000" y="11348"/>
                    <a:pt x="1098" y="11250"/>
                    <a:pt x="1098" y="11116"/>
                  </a:cubicBezTo>
                  <a:lnTo>
                    <a:pt x="1098" y="8654"/>
                  </a:lnTo>
                  <a:lnTo>
                    <a:pt x="1660" y="8128"/>
                  </a:lnTo>
                  <a:cubicBezTo>
                    <a:pt x="2204" y="7628"/>
                    <a:pt x="2507" y="6915"/>
                    <a:pt x="2507" y="6174"/>
                  </a:cubicBezTo>
                  <a:lnTo>
                    <a:pt x="2507" y="242"/>
                  </a:lnTo>
                  <a:cubicBezTo>
                    <a:pt x="2507" y="108"/>
                    <a:pt x="2409" y="1"/>
                    <a:pt x="227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1;p63">
              <a:extLst>
                <a:ext uri="{FF2B5EF4-FFF2-40B4-BE49-F238E27FC236}">
                  <a16:creationId xmlns:a16="http://schemas.microsoft.com/office/drawing/2014/main" id="{EBF69A7D-6FB3-4B77-82B6-36C4DEF5E948}"/>
                </a:ext>
              </a:extLst>
            </p:cNvPr>
            <p:cNvSpPr/>
            <p:nvPr/>
          </p:nvSpPr>
          <p:spPr>
            <a:xfrm>
              <a:off x="1959425" y="2076725"/>
              <a:ext cx="35925" cy="103775"/>
            </a:xfrm>
            <a:custGeom>
              <a:avLst/>
              <a:gdLst/>
              <a:ahLst/>
              <a:cxnLst/>
              <a:rect l="l" t="t" r="r" b="b"/>
              <a:pathLst>
                <a:path w="1437" h="4151" extrusionOk="0">
                  <a:moveTo>
                    <a:pt x="237" y="1"/>
                  </a:moveTo>
                  <a:cubicBezTo>
                    <a:pt x="227" y="1"/>
                    <a:pt x="216" y="1"/>
                    <a:pt x="206" y="3"/>
                  </a:cubicBezTo>
                  <a:cubicBezTo>
                    <a:pt x="81" y="11"/>
                    <a:pt x="1" y="127"/>
                    <a:pt x="1" y="243"/>
                  </a:cubicBezTo>
                  <a:lnTo>
                    <a:pt x="1" y="3098"/>
                  </a:lnTo>
                  <a:cubicBezTo>
                    <a:pt x="1" y="3170"/>
                    <a:pt x="27" y="3232"/>
                    <a:pt x="81" y="3277"/>
                  </a:cubicBezTo>
                  <a:lnTo>
                    <a:pt x="1027" y="4097"/>
                  </a:lnTo>
                  <a:cubicBezTo>
                    <a:pt x="1071" y="4133"/>
                    <a:pt x="1125" y="4151"/>
                    <a:pt x="1178" y="4151"/>
                  </a:cubicBezTo>
                  <a:cubicBezTo>
                    <a:pt x="1241" y="4151"/>
                    <a:pt x="1312" y="4124"/>
                    <a:pt x="1357" y="4071"/>
                  </a:cubicBezTo>
                  <a:cubicBezTo>
                    <a:pt x="1437" y="3972"/>
                    <a:pt x="1428" y="3821"/>
                    <a:pt x="1330" y="3740"/>
                  </a:cubicBezTo>
                  <a:lnTo>
                    <a:pt x="465" y="2991"/>
                  </a:lnTo>
                  <a:lnTo>
                    <a:pt x="465" y="235"/>
                  </a:lnTo>
                  <a:cubicBezTo>
                    <a:pt x="465" y="102"/>
                    <a:pt x="365" y="1"/>
                    <a:pt x="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2;p63">
              <a:extLst>
                <a:ext uri="{FF2B5EF4-FFF2-40B4-BE49-F238E27FC236}">
                  <a16:creationId xmlns:a16="http://schemas.microsoft.com/office/drawing/2014/main" id="{08DC8FE5-603C-0438-9CCE-98BDC5E33D8F}"/>
                </a:ext>
              </a:extLst>
            </p:cNvPr>
            <p:cNvSpPr/>
            <p:nvPr/>
          </p:nvSpPr>
          <p:spPr>
            <a:xfrm>
              <a:off x="2053775" y="2076725"/>
              <a:ext cx="36375" cy="104000"/>
            </a:xfrm>
            <a:custGeom>
              <a:avLst/>
              <a:gdLst/>
              <a:ahLst/>
              <a:cxnLst/>
              <a:rect l="l" t="t" r="r" b="b"/>
              <a:pathLst>
                <a:path w="1455" h="4160" extrusionOk="0">
                  <a:moveTo>
                    <a:pt x="1227" y="1"/>
                  </a:moveTo>
                  <a:cubicBezTo>
                    <a:pt x="1216" y="1"/>
                    <a:pt x="1206" y="1"/>
                    <a:pt x="1196" y="3"/>
                  </a:cubicBezTo>
                  <a:cubicBezTo>
                    <a:pt x="1071" y="11"/>
                    <a:pt x="990" y="127"/>
                    <a:pt x="990" y="243"/>
                  </a:cubicBezTo>
                  <a:lnTo>
                    <a:pt x="990" y="2991"/>
                  </a:lnTo>
                  <a:lnTo>
                    <a:pt x="107" y="3749"/>
                  </a:lnTo>
                  <a:cubicBezTo>
                    <a:pt x="9" y="3839"/>
                    <a:pt x="0" y="3981"/>
                    <a:pt x="89" y="4079"/>
                  </a:cubicBezTo>
                  <a:cubicBezTo>
                    <a:pt x="134" y="4133"/>
                    <a:pt x="196" y="4160"/>
                    <a:pt x="268" y="4160"/>
                  </a:cubicBezTo>
                  <a:cubicBezTo>
                    <a:pt x="321" y="4160"/>
                    <a:pt x="375" y="4142"/>
                    <a:pt x="420" y="4106"/>
                  </a:cubicBezTo>
                  <a:lnTo>
                    <a:pt x="1374" y="3277"/>
                  </a:lnTo>
                  <a:cubicBezTo>
                    <a:pt x="1428" y="3232"/>
                    <a:pt x="1454" y="3170"/>
                    <a:pt x="1454" y="3098"/>
                  </a:cubicBezTo>
                  <a:lnTo>
                    <a:pt x="1454" y="235"/>
                  </a:lnTo>
                  <a:cubicBezTo>
                    <a:pt x="1454" y="102"/>
                    <a:pt x="1355" y="1"/>
                    <a:pt x="1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3;p63">
              <a:extLst>
                <a:ext uri="{FF2B5EF4-FFF2-40B4-BE49-F238E27FC236}">
                  <a16:creationId xmlns:a16="http://schemas.microsoft.com/office/drawing/2014/main" id="{6BA6CF2F-FA8D-67A0-F577-D64795D2ABB1}"/>
                </a:ext>
              </a:extLst>
            </p:cNvPr>
            <p:cNvSpPr/>
            <p:nvPr/>
          </p:nvSpPr>
          <p:spPr>
            <a:xfrm>
              <a:off x="2018975" y="2059950"/>
              <a:ext cx="11625" cy="89275"/>
            </a:xfrm>
            <a:custGeom>
              <a:avLst/>
              <a:gdLst/>
              <a:ahLst/>
              <a:cxnLst/>
              <a:rect l="l" t="t" r="r" b="b"/>
              <a:pathLst>
                <a:path w="465" h="3571" extrusionOk="0">
                  <a:moveTo>
                    <a:pt x="223" y="1"/>
                  </a:moveTo>
                  <a:cubicBezTo>
                    <a:pt x="208" y="1"/>
                    <a:pt x="194" y="2"/>
                    <a:pt x="179" y="4"/>
                  </a:cubicBezTo>
                  <a:cubicBezTo>
                    <a:pt x="72" y="31"/>
                    <a:pt x="1" y="129"/>
                    <a:pt x="1" y="245"/>
                  </a:cubicBezTo>
                  <a:lnTo>
                    <a:pt x="1" y="3323"/>
                  </a:lnTo>
                  <a:cubicBezTo>
                    <a:pt x="1" y="3439"/>
                    <a:pt x="72" y="3537"/>
                    <a:pt x="179" y="3564"/>
                  </a:cubicBezTo>
                  <a:cubicBezTo>
                    <a:pt x="198" y="3568"/>
                    <a:pt x="216" y="3570"/>
                    <a:pt x="234" y="3570"/>
                  </a:cubicBezTo>
                  <a:cubicBezTo>
                    <a:pt x="362" y="3570"/>
                    <a:pt x="464" y="3465"/>
                    <a:pt x="464" y="3332"/>
                  </a:cubicBezTo>
                  <a:lnTo>
                    <a:pt x="464" y="236"/>
                  </a:lnTo>
                  <a:cubicBezTo>
                    <a:pt x="464" y="108"/>
                    <a:pt x="355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4;p63">
              <a:extLst>
                <a:ext uri="{FF2B5EF4-FFF2-40B4-BE49-F238E27FC236}">
                  <a16:creationId xmlns:a16="http://schemas.microsoft.com/office/drawing/2014/main" id="{E7C27291-792F-1940-74B3-7801B4948EC6}"/>
                </a:ext>
              </a:extLst>
            </p:cNvPr>
            <p:cNvSpPr/>
            <p:nvPr/>
          </p:nvSpPr>
          <p:spPr>
            <a:xfrm>
              <a:off x="2083200" y="1852625"/>
              <a:ext cx="21225" cy="182700"/>
            </a:xfrm>
            <a:custGeom>
              <a:avLst/>
              <a:gdLst/>
              <a:ahLst/>
              <a:cxnLst/>
              <a:rect l="l" t="t" r="r" b="b"/>
              <a:pathLst>
                <a:path w="849" h="7308" extrusionOk="0">
                  <a:moveTo>
                    <a:pt x="1" y="1"/>
                  </a:moveTo>
                  <a:lnTo>
                    <a:pt x="1" y="6388"/>
                  </a:lnTo>
                  <a:cubicBezTo>
                    <a:pt x="1" y="6897"/>
                    <a:pt x="375" y="7307"/>
                    <a:pt x="848" y="7307"/>
                  </a:cubicBezTo>
                  <a:lnTo>
                    <a:pt x="848" y="1054"/>
                  </a:lnTo>
                  <a:cubicBezTo>
                    <a:pt x="804" y="554"/>
                    <a:pt x="465" y="14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35;p63">
              <a:extLst>
                <a:ext uri="{FF2B5EF4-FFF2-40B4-BE49-F238E27FC236}">
                  <a16:creationId xmlns:a16="http://schemas.microsoft.com/office/drawing/2014/main" id="{DDE8DEC4-27EB-9D4C-9B24-90EF62253858}"/>
                </a:ext>
              </a:extLst>
            </p:cNvPr>
            <p:cNvSpPr/>
            <p:nvPr/>
          </p:nvSpPr>
          <p:spPr>
            <a:xfrm>
              <a:off x="2035475" y="1832775"/>
              <a:ext cx="21000" cy="161725"/>
            </a:xfrm>
            <a:custGeom>
              <a:avLst/>
              <a:gdLst/>
              <a:ahLst/>
              <a:cxnLst/>
              <a:rect l="l" t="t" r="r" b="b"/>
              <a:pathLst>
                <a:path w="840" h="6469" extrusionOk="0">
                  <a:moveTo>
                    <a:pt x="1" y="1"/>
                  </a:moveTo>
                  <a:lnTo>
                    <a:pt x="1" y="5541"/>
                  </a:lnTo>
                  <a:cubicBezTo>
                    <a:pt x="1" y="6049"/>
                    <a:pt x="375" y="6469"/>
                    <a:pt x="839" y="6469"/>
                  </a:cubicBezTo>
                  <a:lnTo>
                    <a:pt x="839" y="1000"/>
                  </a:lnTo>
                  <a:cubicBezTo>
                    <a:pt x="777" y="527"/>
                    <a:pt x="447" y="135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36;p63">
              <a:extLst>
                <a:ext uri="{FF2B5EF4-FFF2-40B4-BE49-F238E27FC236}">
                  <a16:creationId xmlns:a16="http://schemas.microsoft.com/office/drawing/2014/main" id="{4F5977C1-2560-D464-5CEC-F72C5CE576FE}"/>
                </a:ext>
              </a:extLst>
            </p:cNvPr>
            <p:cNvSpPr/>
            <p:nvPr/>
          </p:nvSpPr>
          <p:spPr>
            <a:xfrm>
              <a:off x="1975050" y="1860900"/>
              <a:ext cx="21200" cy="133375"/>
            </a:xfrm>
            <a:custGeom>
              <a:avLst/>
              <a:gdLst/>
              <a:ahLst/>
              <a:cxnLst/>
              <a:rect l="l" t="t" r="r" b="b"/>
              <a:pathLst>
                <a:path w="848" h="5335" extrusionOk="0">
                  <a:moveTo>
                    <a:pt x="0" y="0"/>
                  </a:moveTo>
                  <a:lnTo>
                    <a:pt x="0" y="4496"/>
                  </a:lnTo>
                  <a:cubicBezTo>
                    <a:pt x="0" y="4960"/>
                    <a:pt x="375" y="5335"/>
                    <a:pt x="848" y="5335"/>
                  </a:cubicBezTo>
                  <a:lnTo>
                    <a:pt x="848" y="241"/>
                  </a:lnTo>
                  <a:cubicBezTo>
                    <a:pt x="642" y="89"/>
                    <a:pt x="393" y="0"/>
                    <a:pt x="125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37;p63">
              <a:extLst>
                <a:ext uri="{FF2B5EF4-FFF2-40B4-BE49-F238E27FC236}">
                  <a16:creationId xmlns:a16="http://schemas.microsoft.com/office/drawing/2014/main" id="{1101C45B-BE82-5BA0-E800-F4EA4123C4E0}"/>
                </a:ext>
              </a:extLst>
            </p:cNvPr>
            <p:cNvSpPr/>
            <p:nvPr/>
          </p:nvSpPr>
          <p:spPr>
            <a:xfrm>
              <a:off x="1927325" y="1902375"/>
              <a:ext cx="21200" cy="91450"/>
            </a:xfrm>
            <a:custGeom>
              <a:avLst/>
              <a:gdLst/>
              <a:ahLst/>
              <a:cxnLst/>
              <a:rect l="l" t="t" r="r" b="b"/>
              <a:pathLst>
                <a:path w="848" h="3658" extrusionOk="0">
                  <a:moveTo>
                    <a:pt x="0" y="0"/>
                  </a:moveTo>
                  <a:lnTo>
                    <a:pt x="0" y="2819"/>
                  </a:lnTo>
                  <a:cubicBezTo>
                    <a:pt x="0" y="3283"/>
                    <a:pt x="375" y="3658"/>
                    <a:pt x="847" y="3658"/>
                  </a:cubicBezTo>
                  <a:lnTo>
                    <a:pt x="839" y="241"/>
                  </a:lnTo>
                  <a:cubicBezTo>
                    <a:pt x="642" y="90"/>
                    <a:pt x="393" y="0"/>
                    <a:pt x="116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38;p63">
              <a:extLst>
                <a:ext uri="{FF2B5EF4-FFF2-40B4-BE49-F238E27FC236}">
                  <a16:creationId xmlns:a16="http://schemas.microsoft.com/office/drawing/2014/main" id="{06B128C1-085C-B3F1-DC2C-CBFD63F4BA71}"/>
                </a:ext>
              </a:extLst>
            </p:cNvPr>
            <p:cNvSpPr/>
            <p:nvPr/>
          </p:nvSpPr>
          <p:spPr>
            <a:xfrm>
              <a:off x="1945150" y="2047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6" y="1"/>
                    <a:pt x="1" y="367"/>
                    <a:pt x="1" y="822"/>
                  </a:cubicBezTo>
                  <a:cubicBezTo>
                    <a:pt x="1" y="1268"/>
                    <a:pt x="366" y="1642"/>
                    <a:pt x="821" y="1642"/>
                  </a:cubicBezTo>
                  <a:cubicBezTo>
                    <a:pt x="1276" y="1642"/>
                    <a:pt x="1642" y="1268"/>
                    <a:pt x="1642" y="822"/>
                  </a:cubicBezTo>
                  <a:cubicBezTo>
                    <a:pt x="1642" y="367"/>
                    <a:pt x="1276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39;p63">
              <a:extLst>
                <a:ext uri="{FF2B5EF4-FFF2-40B4-BE49-F238E27FC236}">
                  <a16:creationId xmlns:a16="http://schemas.microsoft.com/office/drawing/2014/main" id="{17F40851-9BFE-9668-10FD-5C6AC20817A6}"/>
                </a:ext>
              </a:extLst>
            </p:cNvPr>
            <p:cNvSpPr/>
            <p:nvPr/>
          </p:nvSpPr>
          <p:spPr>
            <a:xfrm>
              <a:off x="2004250" y="2030600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7" y="1"/>
                    <a:pt x="1" y="367"/>
                    <a:pt x="1" y="822"/>
                  </a:cubicBezTo>
                  <a:cubicBezTo>
                    <a:pt x="1" y="1277"/>
                    <a:pt x="367" y="1642"/>
                    <a:pt x="821" y="1642"/>
                  </a:cubicBezTo>
                  <a:cubicBezTo>
                    <a:pt x="1268" y="1642"/>
                    <a:pt x="1642" y="1277"/>
                    <a:pt x="1642" y="822"/>
                  </a:cubicBezTo>
                  <a:cubicBezTo>
                    <a:pt x="1642" y="367"/>
                    <a:pt x="1268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0;p63">
              <a:extLst>
                <a:ext uri="{FF2B5EF4-FFF2-40B4-BE49-F238E27FC236}">
                  <a16:creationId xmlns:a16="http://schemas.microsoft.com/office/drawing/2014/main" id="{D192279C-47C5-2C16-4AE8-84FCBC9F5F37}"/>
                </a:ext>
              </a:extLst>
            </p:cNvPr>
            <p:cNvSpPr/>
            <p:nvPr/>
          </p:nvSpPr>
          <p:spPr>
            <a:xfrm>
              <a:off x="2063575" y="2047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7" y="1"/>
                    <a:pt x="1" y="367"/>
                    <a:pt x="1" y="822"/>
                  </a:cubicBezTo>
                  <a:cubicBezTo>
                    <a:pt x="1" y="1268"/>
                    <a:pt x="367" y="1642"/>
                    <a:pt x="821" y="1642"/>
                  </a:cubicBezTo>
                  <a:cubicBezTo>
                    <a:pt x="1276" y="1642"/>
                    <a:pt x="1642" y="1268"/>
                    <a:pt x="1642" y="822"/>
                  </a:cubicBezTo>
                  <a:cubicBezTo>
                    <a:pt x="1642" y="367"/>
                    <a:pt x="1276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1;p63">
              <a:extLst>
                <a:ext uri="{FF2B5EF4-FFF2-40B4-BE49-F238E27FC236}">
                  <a16:creationId xmlns:a16="http://schemas.microsoft.com/office/drawing/2014/main" id="{6E8DC899-CBC1-6CCA-A7A4-9440B89ADE48}"/>
                </a:ext>
              </a:extLst>
            </p:cNvPr>
            <p:cNvSpPr/>
            <p:nvPr/>
          </p:nvSpPr>
          <p:spPr>
            <a:xfrm>
              <a:off x="1981275" y="2137450"/>
              <a:ext cx="82325" cy="95475"/>
            </a:xfrm>
            <a:custGeom>
              <a:avLst/>
              <a:gdLst/>
              <a:ahLst/>
              <a:cxnLst/>
              <a:rect l="l" t="t" r="r" b="b"/>
              <a:pathLst>
                <a:path w="3293" h="3819" extrusionOk="0">
                  <a:moveTo>
                    <a:pt x="242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3586"/>
                  </a:lnTo>
                  <a:cubicBezTo>
                    <a:pt x="1" y="3720"/>
                    <a:pt x="108" y="3818"/>
                    <a:pt x="242" y="3818"/>
                  </a:cubicBezTo>
                  <a:lnTo>
                    <a:pt x="3061" y="3818"/>
                  </a:lnTo>
                  <a:cubicBezTo>
                    <a:pt x="3186" y="3818"/>
                    <a:pt x="3293" y="3720"/>
                    <a:pt x="3293" y="3586"/>
                  </a:cubicBezTo>
                  <a:lnTo>
                    <a:pt x="3293" y="232"/>
                  </a:lnTo>
                  <a:cubicBezTo>
                    <a:pt x="3293" y="107"/>
                    <a:pt x="3186" y="0"/>
                    <a:pt x="3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2;p63">
              <a:extLst>
                <a:ext uri="{FF2B5EF4-FFF2-40B4-BE49-F238E27FC236}">
                  <a16:creationId xmlns:a16="http://schemas.microsoft.com/office/drawing/2014/main" id="{1E500CDE-B4C0-459C-FBD2-2DB3131C9DCA}"/>
                </a:ext>
              </a:extLst>
            </p:cNvPr>
            <p:cNvSpPr/>
            <p:nvPr/>
          </p:nvSpPr>
          <p:spPr>
            <a:xfrm>
              <a:off x="2038600" y="2137450"/>
              <a:ext cx="25000" cy="95475"/>
            </a:xfrm>
            <a:custGeom>
              <a:avLst/>
              <a:gdLst/>
              <a:ahLst/>
              <a:cxnLst/>
              <a:rect l="l" t="t" r="r" b="b"/>
              <a:pathLst>
                <a:path w="1000" h="3819" extrusionOk="0">
                  <a:moveTo>
                    <a:pt x="1" y="0"/>
                  </a:moveTo>
                  <a:lnTo>
                    <a:pt x="1" y="3818"/>
                  </a:lnTo>
                  <a:lnTo>
                    <a:pt x="768" y="3818"/>
                  </a:lnTo>
                  <a:cubicBezTo>
                    <a:pt x="893" y="3818"/>
                    <a:pt x="1000" y="3720"/>
                    <a:pt x="1000" y="3586"/>
                  </a:cubicBezTo>
                  <a:lnTo>
                    <a:pt x="1000" y="232"/>
                  </a:lnTo>
                  <a:cubicBezTo>
                    <a:pt x="1000" y="107"/>
                    <a:pt x="893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3016;p63">
            <a:extLst>
              <a:ext uri="{FF2B5EF4-FFF2-40B4-BE49-F238E27FC236}">
                <a16:creationId xmlns:a16="http://schemas.microsoft.com/office/drawing/2014/main" id="{64236ACD-CD9A-8D6C-7179-706407B8A2DD}"/>
              </a:ext>
            </a:extLst>
          </p:cNvPr>
          <p:cNvGrpSpPr/>
          <p:nvPr/>
        </p:nvGrpSpPr>
        <p:grpSpPr>
          <a:xfrm>
            <a:off x="234171" y="886615"/>
            <a:ext cx="247904" cy="265614"/>
            <a:chOff x="2433350" y="1831800"/>
            <a:chExt cx="394800" cy="401125"/>
          </a:xfrm>
        </p:grpSpPr>
        <p:sp>
          <p:nvSpPr>
            <p:cNvPr id="41" name="Google Shape;3017;p63">
              <a:extLst>
                <a:ext uri="{FF2B5EF4-FFF2-40B4-BE49-F238E27FC236}">
                  <a16:creationId xmlns:a16="http://schemas.microsoft.com/office/drawing/2014/main" id="{AC98C5DC-C473-89F6-D16A-D380D018D43B}"/>
                </a:ext>
              </a:extLst>
            </p:cNvPr>
            <p:cNvSpPr/>
            <p:nvPr/>
          </p:nvSpPr>
          <p:spPr>
            <a:xfrm>
              <a:off x="2439150" y="1844150"/>
              <a:ext cx="383200" cy="382975"/>
            </a:xfrm>
            <a:custGeom>
              <a:avLst/>
              <a:gdLst/>
              <a:ahLst/>
              <a:cxnLst/>
              <a:rect l="l" t="t" r="r" b="b"/>
              <a:pathLst>
                <a:path w="15328" h="15319" extrusionOk="0">
                  <a:moveTo>
                    <a:pt x="7664" y="1"/>
                  </a:moveTo>
                  <a:cubicBezTo>
                    <a:pt x="3435" y="1"/>
                    <a:pt x="1" y="3427"/>
                    <a:pt x="1" y="7655"/>
                  </a:cubicBezTo>
                  <a:cubicBezTo>
                    <a:pt x="1" y="11884"/>
                    <a:pt x="3435" y="15318"/>
                    <a:pt x="7664" y="15318"/>
                  </a:cubicBezTo>
                  <a:cubicBezTo>
                    <a:pt x="11893" y="15318"/>
                    <a:pt x="15327" y="11884"/>
                    <a:pt x="15327" y="7655"/>
                  </a:cubicBezTo>
                  <a:cubicBezTo>
                    <a:pt x="15327" y="3427"/>
                    <a:pt x="11893" y="1"/>
                    <a:pt x="7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18;p63">
              <a:extLst>
                <a:ext uri="{FF2B5EF4-FFF2-40B4-BE49-F238E27FC236}">
                  <a16:creationId xmlns:a16="http://schemas.microsoft.com/office/drawing/2014/main" id="{478D3909-6FEB-9DAC-E174-6734921B6117}"/>
                </a:ext>
              </a:extLst>
            </p:cNvPr>
            <p:cNvSpPr/>
            <p:nvPr/>
          </p:nvSpPr>
          <p:spPr>
            <a:xfrm>
              <a:off x="2495125" y="1900150"/>
              <a:ext cx="271225" cy="271000"/>
            </a:xfrm>
            <a:custGeom>
              <a:avLst/>
              <a:gdLst/>
              <a:ahLst/>
              <a:cxnLst/>
              <a:rect l="l" t="t" r="r" b="b"/>
              <a:pathLst>
                <a:path w="10849" h="10840" extrusionOk="0">
                  <a:moveTo>
                    <a:pt x="5425" y="0"/>
                  </a:moveTo>
                  <a:cubicBezTo>
                    <a:pt x="2428" y="0"/>
                    <a:pt x="1" y="2427"/>
                    <a:pt x="1" y="5415"/>
                  </a:cubicBezTo>
                  <a:cubicBezTo>
                    <a:pt x="1" y="8413"/>
                    <a:pt x="2428" y="10839"/>
                    <a:pt x="5425" y="10839"/>
                  </a:cubicBezTo>
                  <a:cubicBezTo>
                    <a:pt x="8422" y="10839"/>
                    <a:pt x="10849" y="8413"/>
                    <a:pt x="10849" y="5415"/>
                  </a:cubicBezTo>
                  <a:cubicBezTo>
                    <a:pt x="10849" y="2427"/>
                    <a:pt x="8422" y="0"/>
                    <a:pt x="5425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19;p63">
              <a:extLst>
                <a:ext uri="{FF2B5EF4-FFF2-40B4-BE49-F238E27FC236}">
                  <a16:creationId xmlns:a16="http://schemas.microsoft.com/office/drawing/2014/main" id="{9BF3699A-6BE0-6731-DD56-616C4AD12315}"/>
                </a:ext>
              </a:extLst>
            </p:cNvPr>
            <p:cNvSpPr/>
            <p:nvPr/>
          </p:nvSpPr>
          <p:spPr>
            <a:xfrm>
              <a:off x="2642550" y="1868100"/>
              <a:ext cx="185600" cy="364150"/>
            </a:xfrm>
            <a:custGeom>
              <a:avLst/>
              <a:gdLst/>
              <a:ahLst/>
              <a:cxnLst/>
              <a:rect l="l" t="t" r="r" b="b"/>
              <a:pathLst>
                <a:path w="7424" h="14566" extrusionOk="0">
                  <a:moveTo>
                    <a:pt x="3645" y="0"/>
                  </a:moveTo>
                  <a:cubicBezTo>
                    <a:pt x="3567" y="0"/>
                    <a:pt x="3491" y="38"/>
                    <a:pt x="3444" y="113"/>
                  </a:cubicBezTo>
                  <a:cubicBezTo>
                    <a:pt x="3373" y="221"/>
                    <a:pt x="3400" y="363"/>
                    <a:pt x="3516" y="435"/>
                  </a:cubicBezTo>
                  <a:cubicBezTo>
                    <a:pt x="3596" y="488"/>
                    <a:pt x="3685" y="551"/>
                    <a:pt x="3765" y="604"/>
                  </a:cubicBezTo>
                  <a:cubicBezTo>
                    <a:pt x="3810" y="631"/>
                    <a:pt x="3855" y="649"/>
                    <a:pt x="3899" y="649"/>
                  </a:cubicBezTo>
                  <a:cubicBezTo>
                    <a:pt x="3980" y="649"/>
                    <a:pt x="4051" y="613"/>
                    <a:pt x="4096" y="542"/>
                  </a:cubicBezTo>
                  <a:cubicBezTo>
                    <a:pt x="4167" y="435"/>
                    <a:pt x="4140" y="292"/>
                    <a:pt x="4033" y="221"/>
                  </a:cubicBezTo>
                  <a:cubicBezTo>
                    <a:pt x="3944" y="158"/>
                    <a:pt x="3855" y="96"/>
                    <a:pt x="3765" y="33"/>
                  </a:cubicBezTo>
                  <a:cubicBezTo>
                    <a:pt x="3728" y="11"/>
                    <a:pt x="3686" y="0"/>
                    <a:pt x="3645" y="0"/>
                  </a:cubicBezTo>
                  <a:close/>
                  <a:moveTo>
                    <a:pt x="4522" y="657"/>
                  </a:moveTo>
                  <a:cubicBezTo>
                    <a:pt x="4455" y="657"/>
                    <a:pt x="4390" y="684"/>
                    <a:pt x="4345" y="738"/>
                  </a:cubicBezTo>
                  <a:cubicBezTo>
                    <a:pt x="4256" y="836"/>
                    <a:pt x="4274" y="988"/>
                    <a:pt x="4372" y="1068"/>
                  </a:cubicBezTo>
                  <a:cubicBezTo>
                    <a:pt x="4443" y="1139"/>
                    <a:pt x="4524" y="1202"/>
                    <a:pt x="4595" y="1273"/>
                  </a:cubicBezTo>
                  <a:cubicBezTo>
                    <a:pt x="4640" y="1318"/>
                    <a:pt x="4702" y="1336"/>
                    <a:pt x="4756" y="1336"/>
                  </a:cubicBezTo>
                  <a:cubicBezTo>
                    <a:pt x="4818" y="1336"/>
                    <a:pt x="4881" y="1309"/>
                    <a:pt x="4925" y="1264"/>
                  </a:cubicBezTo>
                  <a:cubicBezTo>
                    <a:pt x="5014" y="1166"/>
                    <a:pt x="5014" y="1015"/>
                    <a:pt x="4916" y="925"/>
                  </a:cubicBezTo>
                  <a:cubicBezTo>
                    <a:pt x="4836" y="854"/>
                    <a:pt x="4756" y="783"/>
                    <a:pt x="4675" y="711"/>
                  </a:cubicBezTo>
                  <a:cubicBezTo>
                    <a:pt x="4631" y="675"/>
                    <a:pt x="4576" y="657"/>
                    <a:pt x="4522" y="657"/>
                  </a:cubicBezTo>
                  <a:close/>
                  <a:moveTo>
                    <a:pt x="5302" y="1433"/>
                  </a:moveTo>
                  <a:cubicBezTo>
                    <a:pt x="5247" y="1433"/>
                    <a:pt x="5192" y="1451"/>
                    <a:pt x="5148" y="1487"/>
                  </a:cubicBezTo>
                  <a:cubicBezTo>
                    <a:pt x="5050" y="1577"/>
                    <a:pt x="5041" y="1719"/>
                    <a:pt x="5121" y="1817"/>
                  </a:cubicBezTo>
                  <a:cubicBezTo>
                    <a:pt x="5193" y="1898"/>
                    <a:pt x="5255" y="1978"/>
                    <a:pt x="5318" y="2058"/>
                  </a:cubicBezTo>
                  <a:cubicBezTo>
                    <a:pt x="5362" y="2112"/>
                    <a:pt x="5434" y="2139"/>
                    <a:pt x="5505" y="2139"/>
                  </a:cubicBezTo>
                  <a:cubicBezTo>
                    <a:pt x="5559" y="2139"/>
                    <a:pt x="5612" y="2130"/>
                    <a:pt x="5648" y="2094"/>
                  </a:cubicBezTo>
                  <a:cubicBezTo>
                    <a:pt x="5755" y="2014"/>
                    <a:pt x="5773" y="1862"/>
                    <a:pt x="5683" y="1764"/>
                  </a:cubicBezTo>
                  <a:cubicBezTo>
                    <a:pt x="5621" y="1675"/>
                    <a:pt x="5550" y="1594"/>
                    <a:pt x="5478" y="1514"/>
                  </a:cubicBezTo>
                  <a:cubicBezTo>
                    <a:pt x="5434" y="1460"/>
                    <a:pt x="5368" y="1433"/>
                    <a:pt x="5302" y="1433"/>
                  </a:cubicBezTo>
                  <a:close/>
                  <a:moveTo>
                    <a:pt x="5960" y="2307"/>
                  </a:moveTo>
                  <a:cubicBezTo>
                    <a:pt x="5917" y="2307"/>
                    <a:pt x="5873" y="2318"/>
                    <a:pt x="5835" y="2344"/>
                  </a:cubicBezTo>
                  <a:cubicBezTo>
                    <a:pt x="5728" y="2415"/>
                    <a:pt x="5692" y="2558"/>
                    <a:pt x="5764" y="2674"/>
                  </a:cubicBezTo>
                  <a:cubicBezTo>
                    <a:pt x="5817" y="2754"/>
                    <a:pt x="5871" y="2843"/>
                    <a:pt x="5924" y="2933"/>
                  </a:cubicBezTo>
                  <a:cubicBezTo>
                    <a:pt x="5969" y="3004"/>
                    <a:pt x="6049" y="3048"/>
                    <a:pt x="6130" y="3048"/>
                  </a:cubicBezTo>
                  <a:cubicBezTo>
                    <a:pt x="6174" y="3048"/>
                    <a:pt x="6210" y="3040"/>
                    <a:pt x="6246" y="3013"/>
                  </a:cubicBezTo>
                  <a:cubicBezTo>
                    <a:pt x="6361" y="2950"/>
                    <a:pt x="6397" y="2799"/>
                    <a:pt x="6335" y="2692"/>
                  </a:cubicBezTo>
                  <a:cubicBezTo>
                    <a:pt x="6281" y="2602"/>
                    <a:pt x="6219" y="2504"/>
                    <a:pt x="6165" y="2415"/>
                  </a:cubicBezTo>
                  <a:cubicBezTo>
                    <a:pt x="6119" y="2346"/>
                    <a:pt x="6040" y="2307"/>
                    <a:pt x="5960" y="2307"/>
                  </a:cubicBezTo>
                  <a:close/>
                  <a:moveTo>
                    <a:pt x="6493" y="3269"/>
                  </a:moveTo>
                  <a:cubicBezTo>
                    <a:pt x="6460" y="3269"/>
                    <a:pt x="6428" y="3275"/>
                    <a:pt x="6397" y="3289"/>
                  </a:cubicBezTo>
                  <a:cubicBezTo>
                    <a:pt x="6272" y="3343"/>
                    <a:pt x="6228" y="3486"/>
                    <a:pt x="6281" y="3602"/>
                  </a:cubicBezTo>
                  <a:cubicBezTo>
                    <a:pt x="6317" y="3700"/>
                    <a:pt x="6361" y="3789"/>
                    <a:pt x="6397" y="3887"/>
                  </a:cubicBezTo>
                  <a:cubicBezTo>
                    <a:pt x="6442" y="3976"/>
                    <a:pt x="6522" y="4030"/>
                    <a:pt x="6620" y="4030"/>
                  </a:cubicBezTo>
                  <a:cubicBezTo>
                    <a:pt x="6647" y="4030"/>
                    <a:pt x="6674" y="4021"/>
                    <a:pt x="6709" y="4012"/>
                  </a:cubicBezTo>
                  <a:cubicBezTo>
                    <a:pt x="6825" y="3958"/>
                    <a:pt x="6888" y="3825"/>
                    <a:pt x="6834" y="3709"/>
                  </a:cubicBezTo>
                  <a:cubicBezTo>
                    <a:pt x="6799" y="3602"/>
                    <a:pt x="6754" y="3503"/>
                    <a:pt x="6709" y="3405"/>
                  </a:cubicBezTo>
                  <a:cubicBezTo>
                    <a:pt x="6670" y="3320"/>
                    <a:pt x="6582" y="3269"/>
                    <a:pt x="6493" y="3269"/>
                  </a:cubicBezTo>
                  <a:close/>
                  <a:moveTo>
                    <a:pt x="6873" y="4297"/>
                  </a:moveTo>
                  <a:cubicBezTo>
                    <a:pt x="6851" y="4297"/>
                    <a:pt x="6829" y="4300"/>
                    <a:pt x="6808" y="4306"/>
                  </a:cubicBezTo>
                  <a:cubicBezTo>
                    <a:pt x="6683" y="4342"/>
                    <a:pt x="6611" y="4476"/>
                    <a:pt x="6656" y="4601"/>
                  </a:cubicBezTo>
                  <a:cubicBezTo>
                    <a:pt x="6683" y="4699"/>
                    <a:pt x="6709" y="4797"/>
                    <a:pt x="6727" y="4895"/>
                  </a:cubicBezTo>
                  <a:cubicBezTo>
                    <a:pt x="6754" y="5002"/>
                    <a:pt x="6852" y="5074"/>
                    <a:pt x="6959" y="5074"/>
                  </a:cubicBezTo>
                  <a:cubicBezTo>
                    <a:pt x="6977" y="5074"/>
                    <a:pt x="6995" y="5074"/>
                    <a:pt x="7022" y="5065"/>
                  </a:cubicBezTo>
                  <a:cubicBezTo>
                    <a:pt x="7147" y="5038"/>
                    <a:pt x="7218" y="4904"/>
                    <a:pt x="7191" y="4779"/>
                  </a:cubicBezTo>
                  <a:cubicBezTo>
                    <a:pt x="7164" y="4672"/>
                    <a:pt x="7138" y="4574"/>
                    <a:pt x="7102" y="4467"/>
                  </a:cubicBezTo>
                  <a:cubicBezTo>
                    <a:pt x="7072" y="4364"/>
                    <a:pt x="6976" y="4297"/>
                    <a:pt x="6873" y="4297"/>
                  </a:cubicBezTo>
                  <a:close/>
                  <a:moveTo>
                    <a:pt x="7109" y="5375"/>
                  </a:moveTo>
                  <a:cubicBezTo>
                    <a:pt x="7098" y="5375"/>
                    <a:pt x="7087" y="5375"/>
                    <a:pt x="7075" y="5377"/>
                  </a:cubicBezTo>
                  <a:cubicBezTo>
                    <a:pt x="6950" y="5395"/>
                    <a:pt x="6861" y="5511"/>
                    <a:pt x="6879" y="5644"/>
                  </a:cubicBezTo>
                  <a:cubicBezTo>
                    <a:pt x="6888" y="5743"/>
                    <a:pt x="6906" y="5841"/>
                    <a:pt x="6915" y="5948"/>
                  </a:cubicBezTo>
                  <a:cubicBezTo>
                    <a:pt x="6924" y="6064"/>
                    <a:pt x="7031" y="6153"/>
                    <a:pt x="7147" y="6153"/>
                  </a:cubicBezTo>
                  <a:lnTo>
                    <a:pt x="7173" y="6153"/>
                  </a:lnTo>
                  <a:cubicBezTo>
                    <a:pt x="7298" y="6144"/>
                    <a:pt x="7396" y="6028"/>
                    <a:pt x="7387" y="5894"/>
                  </a:cubicBezTo>
                  <a:cubicBezTo>
                    <a:pt x="7370" y="5787"/>
                    <a:pt x="7361" y="5680"/>
                    <a:pt x="7343" y="5573"/>
                  </a:cubicBezTo>
                  <a:cubicBezTo>
                    <a:pt x="7327" y="5459"/>
                    <a:pt x="7228" y="5375"/>
                    <a:pt x="7109" y="5375"/>
                  </a:cubicBezTo>
                  <a:close/>
                  <a:moveTo>
                    <a:pt x="7191" y="6483"/>
                  </a:moveTo>
                  <a:cubicBezTo>
                    <a:pt x="7057" y="6483"/>
                    <a:pt x="6950" y="6590"/>
                    <a:pt x="6950" y="6715"/>
                  </a:cubicBezTo>
                  <a:cubicBezTo>
                    <a:pt x="6950" y="6822"/>
                    <a:pt x="6950" y="6920"/>
                    <a:pt x="6950" y="7027"/>
                  </a:cubicBezTo>
                  <a:cubicBezTo>
                    <a:pt x="6941" y="7152"/>
                    <a:pt x="7039" y="7259"/>
                    <a:pt x="7173" y="7268"/>
                  </a:cubicBezTo>
                  <a:lnTo>
                    <a:pt x="7182" y="7268"/>
                  </a:lnTo>
                  <a:cubicBezTo>
                    <a:pt x="7307" y="7268"/>
                    <a:pt x="7414" y="7170"/>
                    <a:pt x="7414" y="7045"/>
                  </a:cubicBezTo>
                  <a:cubicBezTo>
                    <a:pt x="7423" y="6938"/>
                    <a:pt x="7423" y="6831"/>
                    <a:pt x="7423" y="6715"/>
                  </a:cubicBezTo>
                  <a:cubicBezTo>
                    <a:pt x="7423" y="6590"/>
                    <a:pt x="7316" y="6483"/>
                    <a:pt x="7191" y="6483"/>
                  </a:cubicBezTo>
                  <a:close/>
                  <a:moveTo>
                    <a:pt x="7113" y="7560"/>
                  </a:moveTo>
                  <a:cubicBezTo>
                    <a:pt x="6994" y="7560"/>
                    <a:pt x="6895" y="7645"/>
                    <a:pt x="6879" y="7768"/>
                  </a:cubicBezTo>
                  <a:cubicBezTo>
                    <a:pt x="6861" y="7866"/>
                    <a:pt x="6843" y="7964"/>
                    <a:pt x="6825" y="8071"/>
                  </a:cubicBezTo>
                  <a:cubicBezTo>
                    <a:pt x="6808" y="8196"/>
                    <a:pt x="6888" y="8321"/>
                    <a:pt x="7013" y="8339"/>
                  </a:cubicBezTo>
                  <a:cubicBezTo>
                    <a:pt x="7031" y="8348"/>
                    <a:pt x="7048" y="8348"/>
                    <a:pt x="7057" y="8348"/>
                  </a:cubicBezTo>
                  <a:cubicBezTo>
                    <a:pt x="7173" y="8348"/>
                    <a:pt x="7271" y="8267"/>
                    <a:pt x="7289" y="8151"/>
                  </a:cubicBezTo>
                  <a:cubicBezTo>
                    <a:pt x="7307" y="8044"/>
                    <a:pt x="7325" y="7937"/>
                    <a:pt x="7343" y="7830"/>
                  </a:cubicBezTo>
                  <a:cubicBezTo>
                    <a:pt x="7361" y="7705"/>
                    <a:pt x="7271" y="7589"/>
                    <a:pt x="7147" y="7563"/>
                  </a:cubicBezTo>
                  <a:cubicBezTo>
                    <a:pt x="7135" y="7561"/>
                    <a:pt x="7124" y="7560"/>
                    <a:pt x="7113" y="7560"/>
                  </a:cubicBezTo>
                  <a:close/>
                  <a:moveTo>
                    <a:pt x="6865" y="8638"/>
                  </a:moveTo>
                  <a:cubicBezTo>
                    <a:pt x="6766" y="8638"/>
                    <a:pt x="6675" y="8703"/>
                    <a:pt x="6647" y="8803"/>
                  </a:cubicBezTo>
                  <a:cubicBezTo>
                    <a:pt x="6620" y="8901"/>
                    <a:pt x="6593" y="8999"/>
                    <a:pt x="6558" y="9097"/>
                  </a:cubicBezTo>
                  <a:cubicBezTo>
                    <a:pt x="6513" y="9222"/>
                    <a:pt x="6585" y="9356"/>
                    <a:pt x="6700" y="9391"/>
                  </a:cubicBezTo>
                  <a:cubicBezTo>
                    <a:pt x="6727" y="9400"/>
                    <a:pt x="6754" y="9409"/>
                    <a:pt x="6781" y="9409"/>
                  </a:cubicBezTo>
                  <a:cubicBezTo>
                    <a:pt x="6879" y="9409"/>
                    <a:pt x="6968" y="9347"/>
                    <a:pt x="7004" y="9249"/>
                  </a:cubicBezTo>
                  <a:cubicBezTo>
                    <a:pt x="7039" y="9150"/>
                    <a:pt x="7075" y="9043"/>
                    <a:pt x="7102" y="8936"/>
                  </a:cubicBezTo>
                  <a:cubicBezTo>
                    <a:pt x="7138" y="8811"/>
                    <a:pt x="7066" y="8687"/>
                    <a:pt x="6941" y="8651"/>
                  </a:cubicBezTo>
                  <a:cubicBezTo>
                    <a:pt x="6916" y="8642"/>
                    <a:pt x="6890" y="8638"/>
                    <a:pt x="6865" y="8638"/>
                  </a:cubicBezTo>
                  <a:close/>
                  <a:moveTo>
                    <a:pt x="6489" y="9665"/>
                  </a:moveTo>
                  <a:cubicBezTo>
                    <a:pt x="6399" y="9665"/>
                    <a:pt x="6312" y="9716"/>
                    <a:pt x="6272" y="9802"/>
                  </a:cubicBezTo>
                  <a:cubicBezTo>
                    <a:pt x="6237" y="9891"/>
                    <a:pt x="6192" y="9989"/>
                    <a:pt x="6138" y="10078"/>
                  </a:cubicBezTo>
                  <a:cubicBezTo>
                    <a:pt x="6085" y="10194"/>
                    <a:pt x="6130" y="10337"/>
                    <a:pt x="6246" y="10390"/>
                  </a:cubicBezTo>
                  <a:cubicBezTo>
                    <a:pt x="6281" y="10408"/>
                    <a:pt x="6317" y="10417"/>
                    <a:pt x="6353" y="10417"/>
                  </a:cubicBezTo>
                  <a:cubicBezTo>
                    <a:pt x="6433" y="10417"/>
                    <a:pt x="6522" y="10373"/>
                    <a:pt x="6558" y="10292"/>
                  </a:cubicBezTo>
                  <a:cubicBezTo>
                    <a:pt x="6611" y="10194"/>
                    <a:pt x="6656" y="10096"/>
                    <a:pt x="6700" y="9998"/>
                  </a:cubicBezTo>
                  <a:cubicBezTo>
                    <a:pt x="6754" y="9882"/>
                    <a:pt x="6709" y="9739"/>
                    <a:pt x="6585" y="9686"/>
                  </a:cubicBezTo>
                  <a:cubicBezTo>
                    <a:pt x="6554" y="9672"/>
                    <a:pt x="6521" y="9665"/>
                    <a:pt x="6489" y="9665"/>
                  </a:cubicBezTo>
                  <a:close/>
                  <a:moveTo>
                    <a:pt x="5963" y="10630"/>
                  </a:moveTo>
                  <a:cubicBezTo>
                    <a:pt x="5886" y="10630"/>
                    <a:pt x="5810" y="10669"/>
                    <a:pt x="5764" y="10738"/>
                  </a:cubicBezTo>
                  <a:cubicBezTo>
                    <a:pt x="5701" y="10819"/>
                    <a:pt x="5648" y="10908"/>
                    <a:pt x="5585" y="10988"/>
                  </a:cubicBezTo>
                  <a:cubicBezTo>
                    <a:pt x="5514" y="11095"/>
                    <a:pt x="5541" y="11238"/>
                    <a:pt x="5648" y="11318"/>
                  </a:cubicBezTo>
                  <a:cubicBezTo>
                    <a:pt x="5683" y="11345"/>
                    <a:pt x="5737" y="11363"/>
                    <a:pt x="5782" y="11363"/>
                  </a:cubicBezTo>
                  <a:cubicBezTo>
                    <a:pt x="5853" y="11363"/>
                    <a:pt x="5924" y="11327"/>
                    <a:pt x="5978" y="11265"/>
                  </a:cubicBezTo>
                  <a:cubicBezTo>
                    <a:pt x="6040" y="11176"/>
                    <a:pt x="6094" y="11086"/>
                    <a:pt x="6156" y="10997"/>
                  </a:cubicBezTo>
                  <a:cubicBezTo>
                    <a:pt x="6228" y="10881"/>
                    <a:pt x="6192" y="10738"/>
                    <a:pt x="6085" y="10667"/>
                  </a:cubicBezTo>
                  <a:cubicBezTo>
                    <a:pt x="6047" y="10642"/>
                    <a:pt x="6005" y="10630"/>
                    <a:pt x="5963" y="10630"/>
                  </a:cubicBezTo>
                  <a:close/>
                  <a:moveTo>
                    <a:pt x="5293" y="11506"/>
                  </a:moveTo>
                  <a:cubicBezTo>
                    <a:pt x="5228" y="11506"/>
                    <a:pt x="5164" y="11533"/>
                    <a:pt x="5121" y="11586"/>
                  </a:cubicBezTo>
                  <a:cubicBezTo>
                    <a:pt x="5050" y="11666"/>
                    <a:pt x="4979" y="11738"/>
                    <a:pt x="4916" y="11809"/>
                  </a:cubicBezTo>
                  <a:cubicBezTo>
                    <a:pt x="4827" y="11907"/>
                    <a:pt x="4827" y="12059"/>
                    <a:pt x="4925" y="12148"/>
                  </a:cubicBezTo>
                  <a:cubicBezTo>
                    <a:pt x="4970" y="12184"/>
                    <a:pt x="5023" y="12210"/>
                    <a:pt x="5086" y="12210"/>
                  </a:cubicBezTo>
                  <a:cubicBezTo>
                    <a:pt x="5148" y="12210"/>
                    <a:pt x="5211" y="12184"/>
                    <a:pt x="5255" y="12139"/>
                  </a:cubicBezTo>
                  <a:cubicBezTo>
                    <a:pt x="5327" y="12059"/>
                    <a:pt x="5398" y="11978"/>
                    <a:pt x="5469" y="11898"/>
                  </a:cubicBezTo>
                  <a:cubicBezTo>
                    <a:pt x="5559" y="11800"/>
                    <a:pt x="5550" y="11648"/>
                    <a:pt x="5452" y="11568"/>
                  </a:cubicBezTo>
                  <a:cubicBezTo>
                    <a:pt x="5406" y="11527"/>
                    <a:pt x="5349" y="11506"/>
                    <a:pt x="5293" y="11506"/>
                  </a:cubicBezTo>
                  <a:close/>
                  <a:moveTo>
                    <a:pt x="4517" y="12281"/>
                  </a:moveTo>
                  <a:cubicBezTo>
                    <a:pt x="4462" y="12281"/>
                    <a:pt x="4407" y="12299"/>
                    <a:pt x="4363" y="12335"/>
                  </a:cubicBezTo>
                  <a:cubicBezTo>
                    <a:pt x="4283" y="12398"/>
                    <a:pt x="4203" y="12469"/>
                    <a:pt x="4131" y="12532"/>
                  </a:cubicBezTo>
                  <a:cubicBezTo>
                    <a:pt x="4024" y="12612"/>
                    <a:pt x="4006" y="12755"/>
                    <a:pt x="4087" y="12862"/>
                  </a:cubicBezTo>
                  <a:cubicBezTo>
                    <a:pt x="4131" y="12915"/>
                    <a:pt x="4203" y="12951"/>
                    <a:pt x="4274" y="12951"/>
                  </a:cubicBezTo>
                  <a:cubicBezTo>
                    <a:pt x="4327" y="12951"/>
                    <a:pt x="4372" y="12933"/>
                    <a:pt x="4417" y="12897"/>
                  </a:cubicBezTo>
                  <a:cubicBezTo>
                    <a:pt x="4506" y="12835"/>
                    <a:pt x="4586" y="12763"/>
                    <a:pt x="4666" y="12692"/>
                  </a:cubicBezTo>
                  <a:cubicBezTo>
                    <a:pt x="4765" y="12612"/>
                    <a:pt x="4782" y="12460"/>
                    <a:pt x="4693" y="12362"/>
                  </a:cubicBezTo>
                  <a:cubicBezTo>
                    <a:pt x="4649" y="12308"/>
                    <a:pt x="4583" y="12281"/>
                    <a:pt x="4517" y="12281"/>
                  </a:cubicBezTo>
                  <a:close/>
                  <a:moveTo>
                    <a:pt x="3631" y="12932"/>
                  </a:moveTo>
                  <a:cubicBezTo>
                    <a:pt x="3588" y="12932"/>
                    <a:pt x="3545" y="12943"/>
                    <a:pt x="3507" y="12969"/>
                  </a:cubicBezTo>
                  <a:cubicBezTo>
                    <a:pt x="3418" y="13022"/>
                    <a:pt x="3337" y="13076"/>
                    <a:pt x="3248" y="13129"/>
                  </a:cubicBezTo>
                  <a:cubicBezTo>
                    <a:pt x="3132" y="13192"/>
                    <a:pt x="3096" y="13334"/>
                    <a:pt x="3159" y="13450"/>
                  </a:cubicBezTo>
                  <a:cubicBezTo>
                    <a:pt x="3203" y="13522"/>
                    <a:pt x="3284" y="13566"/>
                    <a:pt x="3364" y="13566"/>
                  </a:cubicBezTo>
                  <a:cubicBezTo>
                    <a:pt x="3409" y="13566"/>
                    <a:pt x="3444" y="13557"/>
                    <a:pt x="3480" y="13540"/>
                  </a:cubicBezTo>
                  <a:cubicBezTo>
                    <a:pt x="3578" y="13486"/>
                    <a:pt x="3667" y="13424"/>
                    <a:pt x="3757" y="13370"/>
                  </a:cubicBezTo>
                  <a:cubicBezTo>
                    <a:pt x="3873" y="13299"/>
                    <a:pt x="3899" y="13156"/>
                    <a:pt x="3828" y="13040"/>
                  </a:cubicBezTo>
                  <a:cubicBezTo>
                    <a:pt x="3788" y="12971"/>
                    <a:pt x="3710" y="12932"/>
                    <a:pt x="3631" y="12932"/>
                  </a:cubicBezTo>
                  <a:close/>
                  <a:moveTo>
                    <a:pt x="2666" y="13456"/>
                  </a:moveTo>
                  <a:cubicBezTo>
                    <a:pt x="2633" y="13456"/>
                    <a:pt x="2601" y="13463"/>
                    <a:pt x="2570" y="13477"/>
                  </a:cubicBezTo>
                  <a:cubicBezTo>
                    <a:pt x="2481" y="13513"/>
                    <a:pt x="2383" y="13557"/>
                    <a:pt x="2294" y="13593"/>
                  </a:cubicBezTo>
                  <a:cubicBezTo>
                    <a:pt x="2169" y="13647"/>
                    <a:pt x="2115" y="13780"/>
                    <a:pt x="2160" y="13896"/>
                  </a:cubicBezTo>
                  <a:cubicBezTo>
                    <a:pt x="2195" y="13995"/>
                    <a:pt x="2285" y="14048"/>
                    <a:pt x="2374" y="14048"/>
                  </a:cubicBezTo>
                  <a:cubicBezTo>
                    <a:pt x="2409" y="14048"/>
                    <a:pt x="2436" y="14039"/>
                    <a:pt x="2463" y="14030"/>
                  </a:cubicBezTo>
                  <a:cubicBezTo>
                    <a:pt x="2561" y="13995"/>
                    <a:pt x="2668" y="13950"/>
                    <a:pt x="2766" y="13905"/>
                  </a:cubicBezTo>
                  <a:cubicBezTo>
                    <a:pt x="2882" y="13852"/>
                    <a:pt x="2936" y="13709"/>
                    <a:pt x="2882" y="13593"/>
                  </a:cubicBezTo>
                  <a:cubicBezTo>
                    <a:pt x="2843" y="13508"/>
                    <a:pt x="2755" y="13456"/>
                    <a:pt x="2666" y="13456"/>
                  </a:cubicBezTo>
                  <a:close/>
                  <a:moveTo>
                    <a:pt x="1636" y="13834"/>
                  </a:moveTo>
                  <a:cubicBezTo>
                    <a:pt x="1615" y="13834"/>
                    <a:pt x="1593" y="13837"/>
                    <a:pt x="1571" y="13843"/>
                  </a:cubicBezTo>
                  <a:cubicBezTo>
                    <a:pt x="1473" y="13870"/>
                    <a:pt x="1375" y="13896"/>
                    <a:pt x="1277" y="13914"/>
                  </a:cubicBezTo>
                  <a:cubicBezTo>
                    <a:pt x="1152" y="13950"/>
                    <a:pt x="1071" y="14075"/>
                    <a:pt x="1098" y="14200"/>
                  </a:cubicBezTo>
                  <a:cubicBezTo>
                    <a:pt x="1125" y="14307"/>
                    <a:pt x="1223" y="14378"/>
                    <a:pt x="1330" y="14378"/>
                  </a:cubicBezTo>
                  <a:lnTo>
                    <a:pt x="1384" y="14378"/>
                  </a:lnTo>
                  <a:cubicBezTo>
                    <a:pt x="1491" y="14351"/>
                    <a:pt x="1598" y="14325"/>
                    <a:pt x="1696" y="14298"/>
                  </a:cubicBezTo>
                  <a:cubicBezTo>
                    <a:pt x="1821" y="14262"/>
                    <a:pt x="1901" y="14128"/>
                    <a:pt x="1865" y="14003"/>
                  </a:cubicBezTo>
                  <a:cubicBezTo>
                    <a:pt x="1836" y="13900"/>
                    <a:pt x="1739" y="13834"/>
                    <a:pt x="1636" y="13834"/>
                  </a:cubicBezTo>
                  <a:close/>
                  <a:moveTo>
                    <a:pt x="561" y="14055"/>
                  </a:moveTo>
                  <a:cubicBezTo>
                    <a:pt x="550" y="14055"/>
                    <a:pt x="539" y="14055"/>
                    <a:pt x="527" y="14057"/>
                  </a:cubicBezTo>
                  <a:cubicBezTo>
                    <a:pt x="429" y="14075"/>
                    <a:pt x="331" y="14084"/>
                    <a:pt x="224" y="14093"/>
                  </a:cubicBezTo>
                  <a:cubicBezTo>
                    <a:pt x="99" y="14102"/>
                    <a:pt x="1" y="14218"/>
                    <a:pt x="10" y="14351"/>
                  </a:cubicBezTo>
                  <a:cubicBezTo>
                    <a:pt x="28" y="14467"/>
                    <a:pt x="126" y="14565"/>
                    <a:pt x="251" y="14565"/>
                  </a:cubicBezTo>
                  <a:lnTo>
                    <a:pt x="268" y="14565"/>
                  </a:lnTo>
                  <a:cubicBezTo>
                    <a:pt x="375" y="14548"/>
                    <a:pt x="483" y="14539"/>
                    <a:pt x="590" y="14521"/>
                  </a:cubicBezTo>
                  <a:cubicBezTo>
                    <a:pt x="723" y="14512"/>
                    <a:pt x="813" y="14387"/>
                    <a:pt x="795" y="14262"/>
                  </a:cubicBezTo>
                  <a:cubicBezTo>
                    <a:pt x="778" y="14140"/>
                    <a:pt x="680" y="14055"/>
                    <a:pt x="561" y="14055"/>
                  </a:cubicBezTo>
                  <a:close/>
                </a:path>
              </a:pathLst>
            </a:custGeom>
            <a:solidFill>
              <a:srgbClr val="C9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20;p63">
              <a:extLst>
                <a:ext uri="{FF2B5EF4-FFF2-40B4-BE49-F238E27FC236}">
                  <a16:creationId xmlns:a16="http://schemas.microsoft.com/office/drawing/2014/main" id="{558567E5-7462-9390-E899-BFFD50350DE2}"/>
                </a:ext>
              </a:extLst>
            </p:cNvPr>
            <p:cNvSpPr/>
            <p:nvPr/>
          </p:nvSpPr>
          <p:spPr>
            <a:xfrm>
              <a:off x="2477525" y="1954550"/>
              <a:ext cx="306450" cy="180025"/>
            </a:xfrm>
            <a:custGeom>
              <a:avLst/>
              <a:gdLst/>
              <a:ahLst/>
              <a:cxnLst/>
              <a:rect l="l" t="t" r="r" b="b"/>
              <a:pathLst>
                <a:path w="12258" h="7201" extrusionOk="0">
                  <a:moveTo>
                    <a:pt x="6129" y="1"/>
                  </a:moveTo>
                  <a:cubicBezTo>
                    <a:pt x="4746" y="1"/>
                    <a:pt x="3265" y="599"/>
                    <a:pt x="1829" y="1732"/>
                  </a:cubicBezTo>
                  <a:cubicBezTo>
                    <a:pt x="759" y="2579"/>
                    <a:pt x="98" y="3418"/>
                    <a:pt x="72" y="3453"/>
                  </a:cubicBezTo>
                  <a:cubicBezTo>
                    <a:pt x="0" y="3542"/>
                    <a:pt x="0" y="3658"/>
                    <a:pt x="72" y="3748"/>
                  </a:cubicBezTo>
                  <a:cubicBezTo>
                    <a:pt x="98" y="3783"/>
                    <a:pt x="759" y="4622"/>
                    <a:pt x="1829" y="5469"/>
                  </a:cubicBezTo>
                  <a:cubicBezTo>
                    <a:pt x="3265" y="6602"/>
                    <a:pt x="4746" y="7200"/>
                    <a:pt x="6129" y="7200"/>
                  </a:cubicBezTo>
                  <a:cubicBezTo>
                    <a:pt x="7512" y="7200"/>
                    <a:pt x="9002" y="6602"/>
                    <a:pt x="10438" y="5469"/>
                  </a:cubicBezTo>
                  <a:cubicBezTo>
                    <a:pt x="11508" y="4622"/>
                    <a:pt x="12169" y="3783"/>
                    <a:pt x="12195" y="3748"/>
                  </a:cubicBezTo>
                  <a:cubicBezTo>
                    <a:pt x="12258" y="3658"/>
                    <a:pt x="12258" y="3542"/>
                    <a:pt x="12195" y="3453"/>
                  </a:cubicBezTo>
                  <a:cubicBezTo>
                    <a:pt x="12169" y="3418"/>
                    <a:pt x="11508" y="2579"/>
                    <a:pt x="10438" y="1732"/>
                  </a:cubicBezTo>
                  <a:cubicBezTo>
                    <a:pt x="9002" y="599"/>
                    <a:pt x="7512" y="1"/>
                    <a:pt x="6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21;p63">
              <a:extLst>
                <a:ext uri="{FF2B5EF4-FFF2-40B4-BE49-F238E27FC236}">
                  <a16:creationId xmlns:a16="http://schemas.microsoft.com/office/drawing/2014/main" id="{995298F8-3068-5B88-D03E-7FCADBEF384D}"/>
                </a:ext>
              </a:extLst>
            </p:cNvPr>
            <p:cNvSpPr/>
            <p:nvPr/>
          </p:nvSpPr>
          <p:spPr>
            <a:xfrm>
              <a:off x="2477525" y="2027275"/>
              <a:ext cx="306450" cy="107300"/>
            </a:xfrm>
            <a:custGeom>
              <a:avLst/>
              <a:gdLst/>
              <a:ahLst/>
              <a:cxnLst/>
              <a:rect l="l" t="t" r="r" b="b"/>
              <a:pathLst>
                <a:path w="12258" h="4292" extrusionOk="0">
                  <a:moveTo>
                    <a:pt x="544" y="0"/>
                  </a:moveTo>
                  <a:cubicBezTo>
                    <a:pt x="250" y="312"/>
                    <a:pt x="81" y="526"/>
                    <a:pt x="72" y="544"/>
                  </a:cubicBezTo>
                  <a:cubicBezTo>
                    <a:pt x="0" y="633"/>
                    <a:pt x="0" y="749"/>
                    <a:pt x="72" y="839"/>
                  </a:cubicBezTo>
                  <a:cubicBezTo>
                    <a:pt x="98" y="874"/>
                    <a:pt x="759" y="1713"/>
                    <a:pt x="1829" y="2560"/>
                  </a:cubicBezTo>
                  <a:cubicBezTo>
                    <a:pt x="3265" y="3693"/>
                    <a:pt x="4746" y="4291"/>
                    <a:pt x="6129" y="4291"/>
                  </a:cubicBezTo>
                  <a:cubicBezTo>
                    <a:pt x="7512" y="4291"/>
                    <a:pt x="9002" y="3693"/>
                    <a:pt x="10438" y="2560"/>
                  </a:cubicBezTo>
                  <a:cubicBezTo>
                    <a:pt x="11508" y="1713"/>
                    <a:pt x="12169" y="874"/>
                    <a:pt x="12195" y="839"/>
                  </a:cubicBezTo>
                  <a:cubicBezTo>
                    <a:pt x="12258" y="749"/>
                    <a:pt x="12258" y="633"/>
                    <a:pt x="12195" y="544"/>
                  </a:cubicBezTo>
                  <a:cubicBezTo>
                    <a:pt x="12177" y="526"/>
                    <a:pt x="12017" y="312"/>
                    <a:pt x="11714" y="0"/>
                  </a:cubicBezTo>
                  <a:cubicBezTo>
                    <a:pt x="11410" y="321"/>
                    <a:pt x="10973" y="749"/>
                    <a:pt x="10438" y="1178"/>
                  </a:cubicBezTo>
                  <a:cubicBezTo>
                    <a:pt x="9002" y="2311"/>
                    <a:pt x="7512" y="2908"/>
                    <a:pt x="6129" y="2908"/>
                  </a:cubicBezTo>
                  <a:cubicBezTo>
                    <a:pt x="4746" y="2908"/>
                    <a:pt x="3265" y="2311"/>
                    <a:pt x="1829" y="1178"/>
                  </a:cubicBezTo>
                  <a:cubicBezTo>
                    <a:pt x="1285" y="749"/>
                    <a:pt x="848" y="321"/>
                    <a:pt x="54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22;p63">
              <a:extLst>
                <a:ext uri="{FF2B5EF4-FFF2-40B4-BE49-F238E27FC236}">
                  <a16:creationId xmlns:a16="http://schemas.microsoft.com/office/drawing/2014/main" id="{F893DC22-03D7-3CF9-1684-1C900EBEAAA8}"/>
                </a:ext>
              </a:extLst>
            </p:cNvPr>
            <p:cNvSpPr/>
            <p:nvPr/>
          </p:nvSpPr>
          <p:spPr>
            <a:xfrm>
              <a:off x="2433350" y="1831800"/>
              <a:ext cx="306025" cy="401125"/>
            </a:xfrm>
            <a:custGeom>
              <a:avLst/>
              <a:gdLst/>
              <a:ahLst/>
              <a:cxnLst/>
              <a:rect l="l" t="t" r="r" b="b"/>
              <a:pathLst>
                <a:path w="12241" h="16045" extrusionOk="0">
                  <a:moveTo>
                    <a:pt x="11218" y="1"/>
                  </a:moveTo>
                  <a:cubicBezTo>
                    <a:pt x="11178" y="1"/>
                    <a:pt x="11137" y="11"/>
                    <a:pt x="11099" y="31"/>
                  </a:cubicBezTo>
                  <a:cubicBezTo>
                    <a:pt x="10983" y="94"/>
                    <a:pt x="10947" y="236"/>
                    <a:pt x="11009" y="352"/>
                  </a:cubicBezTo>
                  <a:lnTo>
                    <a:pt x="11402" y="1075"/>
                  </a:lnTo>
                  <a:cubicBezTo>
                    <a:pt x="10323" y="540"/>
                    <a:pt x="9118" y="254"/>
                    <a:pt x="7896" y="254"/>
                  </a:cubicBezTo>
                  <a:cubicBezTo>
                    <a:pt x="5791" y="254"/>
                    <a:pt x="3801" y="1075"/>
                    <a:pt x="2311" y="2565"/>
                  </a:cubicBezTo>
                  <a:cubicBezTo>
                    <a:pt x="822" y="4063"/>
                    <a:pt x="1" y="6044"/>
                    <a:pt x="1" y="8149"/>
                  </a:cubicBezTo>
                  <a:cubicBezTo>
                    <a:pt x="1" y="10263"/>
                    <a:pt x="822" y="12244"/>
                    <a:pt x="2311" y="13734"/>
                  </a:cubicBezTo>
                  <a:cubicBezTo>
                    <a:pt x="3801" y="15224"/>
                    <a:pt x="5791" y="16044"/>
                    <a:pt x="7896" y="16044"/>
                  </a:cubicBezTo>
                  <a:cubicBezTo>
                    <a:pt x="8030" y="16044"/>
                    <a:pt x="8128" y="15946"/>
                    <a:pt x="8128" y="15812"/>
                  </a:cubicBezTo>
                  <a:cubicBezTo>
                    <a:pt x="8128" y="15678"/>
                    <a:pt x="8030" y="15580"/>
                    <a:pt x="7896" y="15580"/>
                  </a:cubicBezTo>
                  <a:cubicBezTo>
                    <a:pt x="5916" y="15580"/>
                    <a:pt x="4051" y="14804"/>
                    <a:pt x="2650" y="13404"/>
                  </a:cubicBezTo>
                  <a:cubicBezTo>
                    <a:pt x="1241" y="12003"/>
                    <a:pt x="474" y="10139"/>
                    <a:pt x="474" y="8149"/>
                  </a:cubicBezTo>
                  <a:cubicBezTo>
                    <a:pt x="474" y="6169"/>
                    <a:pt x="1241" y="4304"/>
                    <a:pt x="2650" y="2904"/>
                  </a:cubicBezTo>
                  <a:cubicBezTo>
                    <a:pt x="4051" y="1503"/>
                    <a:pt x="5916" y="727"/>
                    <a:pt x="7896" y="727"/>
                  </a:cubicBezTo>
                  <a:cubicBezTo>
                    <a:pt x="9118" y="727"/>
                    <a:pt x="10314" y="1030"/>
                    <a:pt x="11384" y="1601"/>
                  </a:cubicBezTo>
                  <a:lnTo>
                    <a:pt x="10340" y="1851"/>
                  </a:lnTo>
                  <a:cubicBezTo>
                    <a:pt x="10215" y="1887"/>
                    <a:pt x="10144" y="2012"/>
                    <a:pt x="10171" y="2136"/>
                  </a:cubicBezTo>
                  <a:cubicBezTo>
                    <a:pt x="10198" y="2243"/>
                    <a:pt x="10296" y="2315"/>
                    <a:pt x="10403" y="2315"/>
                  </a:cubicBezTo>
                  <a:lnTo>
                    <a:pt x="10456" y="2315"/>
                  </a:lnTo>
                  <a:lnTo>
                    <a:pt x="12053" y="1922"/>
                  </a:lnTo>
                  <a:cubicBezTo>
                    <a:pt x="12098" y="1913"/>
                    <a:pt x="12142" y="1887"/>
                    <a:pt x="12178" y="1851"/>
                  </a:cubicBezTo>
                  <a:cubicBezTo>
                    <a:pt x="12187" y="1842"/>
                    <a:pt x="12187" y="1833"/>
                    <a:pt x="12196" y="1833"/>
                  </a:cubicBezTo>
                  <a:cubicBezTo>
                    <a:pt x="12196" y="1833"/>
                    <a:pt x="12196" y="1824"/>
                    <a:pt x="12205" y="1824"/>
                  </a:cubicBezTo>
                  <a:cubicBezTo>
                    <a:pt x="12205" y="1824"/>
                    <a:pt x="12205" y="1815"/>
                    <a:pt x="12205" y="1815"/>
                  </a:cubicBezTo>
                  <a:cubicBezTo>
                    <a:pt x="12214" y="1806"/>
                    <a:pt x="12214" y="1806"/>
                    <a:pt x="12214" y="1797"/>
                  </a:cubicBezTo>
                  <a:cubicBezTo>
                    <a:pt x="12214" y="1797"/>
                    <a:pt x="12223" y="1789"/>
                    <a:pt x="12223" y="1789"/>
                  </a:cubicBezTo>
                  <a:cubicBezTo>
                    <a:pt x="12223" y="1789"/>
                    <a:pt x="12223" y="1789"/>
                    <a:pt x="12223" y="1780"/>
                  </a:cubicBezTo>
                  <a:cubicBezTo>
                    <a:pt x="12232" y="1771"/>
                    <a:pt x="12232" y="1771"/>
                    <a:pt x="12232" y="1762"/>
                  </a:cubicBezTo>
                  <a:cubicBezTo>
                    <a:pt x="12232" y="1762"/>
                    <a:pt x="12232" y="1753"/>
                    <a:pt x="12232" y="1753"/>
                  </a:cubicBezTo>
                  <a:cubicBezTo>
                    <a:pt x="12232" y="1753"/>
                    <a:pt x="12241" y="1744"/>
                    <a:pt x="12241" y="1744"/>
                  </a:cubicBezTo>
                  <a:cubicBezTo>
                    <a:pt x="12241" y="1735"/>
                    <a:pt x="12241" y="1735"/>
                    <a:pt x="12241" y="1726"/>
                  </a:cubicBezTo>
                  <a:cubicBezTo>
                    <a:pt x="12241" y="1699"/>
                    <a:pt x="12241" y="1681"/>
                    <a:pt x="12241" y="1664"/>
                  </a:cubicBezTo>
                  <a:cubicBezTo>
                    <a:pt x="12241" y="1664"/>
                    <a:pt x="12241" y="1664"/>
                    <a:pt x="12241" y="1655"/>
                  </a:cubicBezTo>
                  <a:cubicBezTo>
                    <a:pt x="12241" y="1655"/>
                    <a:pt x="12241" y="1646"/>
                    <a:pt x="12241" y="1637"/>
                  </a:cubicBezTo>
                  <a:cubicBezTo>
                    <a:pt x="12232" y="1619"/>
                    <a:pt x="12223" y="1592"/>
                    <a:pt x="12214" y="1574"/>
                  </a:cubicBezTo>
                  <a:lnTo>
                    <a:pt x="11420" y="120"/>
                  </a:lnTo>
                  <a:cubicBezTo>
                    <a:pt x="11378" y="42"/>
                    <a:pt x="11300" y="1"/>
                    <a:pt x="1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23;p63">
              <a:extLst>
                <a:ext uri="{FF2B5EF4-FFF2-40B4-BE49-F238E27FC236}">
                  <a16:creationId xmlns:a16="http://schemas.microsoft.com/office/drawing/2014/main" id="{4086E1FA-676F-B41B-6BA6-715EF35F9BBE}"/>
                </a:ext>
              </a:extLst>
            </p:cNvPr>
            <p:cNvSpPr/>
            <p:nvPr/>
          </p:nvSpPr>
          <p:spPr>
            <a:xfrm>
              <a:off x="2538400" y="1954550"/>
              <a:ext cx="180000" cy="180025"/>
            </a:xfrm>
            <a:custGeom>
              <a:avLst/>
              <a:gdLst/>
              <a:ahLst/>
              <a:cxnLst/>
              <a:rect l="l" t="t" r="r" b="b"/>
              <a:pathLst>
                <a:path w="7200" h="7201" extrusionOk="0">
                  <a:moveTo>
                    <a:pt x="3605" y="1"/>
                  </a:moveTo>
                  <a:cubicBezTo>
                    <a:pt x="1615" y="1"/>
                    <a:pt x="1" y="1616"/>
                    <a:pt x="1" y="3596"/>
                  </a:cubicBezTo>
                  <a:cubicBezTo>
                    <a:pt x="1" y="5585"/>
                    <a:pt x="1615" y="7200"/>
                    <a:pt x="3605" y="7200"/>
                  </a:cubicBezTo>
                  <a:cubicBezTo>
                    <a:pt x="5585" y="7200"/>
                    <a:pt x="7200" y="5585"/>
                    <a:pt x="7200" y="3596"/>
                  </a:cubicBezTo>
                  <a:cubicBezTo>
                    <a:pt x="7200" y="1616"/>
                    <a:pt x="5585" y="1"/>
                    <a:pt x="3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24;p63">
              <a:extLst>
                <a:ext uri="{FF2B5EF4-FFF2-40B4-BE49-F238E27FC236}">
                  <a16:creationId xmlns:a16="http://schemas.microsoft.com/office/drawing/2014/main" id="{77F354E2-2BFA-499A-E1B7-5C6D67ACE723}"/>
                </a:ext>
              </a:extLst>
            </p:cNvPr>
            <p:cNvSpPr/>
            <p:nvPr/>
          </p:nvSpPr>
          <p:spPr>
            <a:xfrm>
              <a:off x="2583225" y="1999375"/>
              <a:ext cx="90350" cy="90350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1812" y="1"/>
                  </a:moveTo>
                  <a:cubicBezTo>
                    <a:pt x="813" y="1"/>
                    <a:pt x="1" y="813"/>
                    <a:pt x="1" y="1803"/>
                  </a:cubicBezTo>
                  <a:cubicBezTo>
                    <a:pt x="1" y="2802"/>
                    <a:pt x="813" y="3614"/>
                    <a:pt x="1812" y="3614"/>
                  </a:cubicBezTo>
                  <a:cubicBezTo>
                    <a:pt x="2802" y="3614"/>
                    <a:pt x="3614" y="2802"/>
                    <a:pt x="3614" y="1803"/>
                  </a:cubicBezTo>
                  <a:cubicBezTo>
                    <a:pt x="3614" y="1562"/>
                    <a:pt x="3569" y="1321"/>
                    <a:pt x="3471" y="1098"/>
                  </a:cubicBezTo>
                  <a:cubicBezTo>
                    <a:pt x="3444" y="1027"/>
                    <a:pt x="3382" y="973"/>
                    <a:pt x="3302" y="964"/>
                  </a:cubicBezTo>
                  <a:cubicBezTo>
                    <a:pt x="3284" y="960"/>
                    <a:pt x="3265" y="958"/>
                    <a:pt x="3247" y="958"/>
                  </a:cubicBezTo>
                  <a:cubicBezTo>
                    <a:pt x="3192" y="958"/>
                    <a:pt x="3137" y="978"/>
                    <a:pt x="3096" y="1018"/>
                  </a:cubicBezTo>
                  <a:cubicBezTo>
                    <a:pt x="3016" y="1098"/>
                    <a:pt x="2909" y="1143"/>
                    <a:pt x="2802" y="1143"/>
                  </a:cubicBezTo>
                  <a:cubicBezTo>
                    <a:pt x="2561" y="1143"/>
                    <a:pt x="2374" y="947"/>
                    <a:pt x="2374" y="715"/>
                  </a:cubicBezTo>
                  <a:cubicBezTo>
                    <a:pt x="2374" y="617"/>
                    <a:pt x="2401" y="527"/>
                    <a:pt x="2463" y="447"/>
                  </a:cubicBezTo>
                  <a:cubicBezTo>
                    <a:pt x="2508" y="393"/>
                    <a:pt x="2525" y="304"/>
                    <a:pt x="2499" y="233"/>
                  </a:cubicBezTo>
                  <a:cubicBezTo>
                    <a:pt x="2481" y="162"/>
                    <a:pt x="2418" y="99"/>
                    <a:pt x="2347" y="81"/>
                  </a:cubicBezTo>
                  <a:cubicBezTo>
                    <a:pt x="2169" y="28"/>
                    <a:pt x="1990" y="1"/>
                    <a:pt x="1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25;p63">
              <a:extLst>
                <a:ext uri="{FF2B5EF4-FFF2-40B4-BE49-F238E27FC236}">
                  <a16:creationId xmlns:a16="http://schemas.microsoft.com/office/drawing/2014/main" id="{A702779F-67A6-D434-D5EE-C62AD2B7603A}"/>
                </a:ext>
              </a:extLst>
            </p:cNvPr>
            <p:cNvSpPr/>
            <p:nvPr/>
          </p:nvSpPr>
          <p:spPr>
            <a:xfrm>
              <a:off x="2583225" y="2030825"/>
              <a:ext cx="90350" cy="58900"/>
            </a:xfrm>
            <a:custGeom>
              <a:avLst/>
              <a:gdLst/>
              <a:ahLst/>
              <a:cxnLst/>
              <a:rect l="l" t="t" r="r" b="b"/>
              <a:pathLst>
                <a:path w="3614" h="2356" extrusionOk="0">
                  <a:moveTo>
                    <a:pt x="81" y="1"/>
                  </a:moveTo>
                  <a:cubicBezTo>
                    <a:pt x="28" y="179"/>
                    <a:pt x="1" y="358"/>
                    <a:pt x="1" y="545"/>
                  </a:cubicBezTo>
                  <a:cubicBezTo>
                    <a:pt x="1" y="1544"/>
                    <a:pt x="813" y="2356"/>
                    <a:pt x="1812" y="2356"/>
                  </a:cubicBezTo>
                  <a:cubicBezTo>
                    <a:pt x="2802" y="2356"/>
                    <a:pt x="3614" y="1544"/>
                    <a:pt x="3614" y="545"/>
                  </a:cubicBezTo>
                  <a:cubicBezTo>
                    <a:pt x="3614" y="358"/>
                    <a:pt x="3587" y="179"/>
                    <a:pt x="3534" y="1"/>
                  </a:cubicBezTo>
                  <a:cubicBezTo>
                    <a:pt x="3302" y="732"/>
                    <a:pt x="2615" y="1268"/>
                    <a:pt x="1812" y="1268"/>
                  </a:cubicBezTo>
                  <a:cubicBezTo>
                    <a:pt x="1000" y="1268"/>
                    <a:pt x="313" y="732"/>
                    <a:pt x="8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26;p63">
              <a:extLst>
                <a:ext uri="{FF2B5EF4-FFF2-40B4-BE49-F238E27FC236}">
                  <a16:creationId xmlns:a16="http://schemas.microsoft.com/office/drawing/2014/main" id="{5ED997EF-38B1-897A-C169-618BAEBBD304}"/>
                </a:ext>
              </a:extLst>
            </p:cNvPr>
            <p:cNvSpPr/>
            <p:nvPr/>
          </p:nvSpPr>
          <p:spPr>
            <a:xfrm>
              <a:off x="2476625" y="1930250"/>
              <a:ext cx="308250" cy="83650"/>
            </a:xfrm>
            <a:custGeom>
              <a:avLst/>
              <a:gdLst/>
              <a:ahLst/>
              <a:cxnLst/>
              <a:rect l="l" t="t" r="r" b="b"/>
              <a:pathLst>
                <a:path w="12330" h="3346" extrusionOk="0">
                  <a:moveTo>
                    <a:pt x="6165" y="0"/>
                  </a:moveTo>
                  <a:cubicBezTo>
                    <a:pt x="5014" y="0"/>
                    <a:pt x="3819" y="339"/>
                    <a:pt x="2614" y="1026"/>
                  </a:cubicBezTo>
                  <a:cubicBezTo>
                    <a:pt x="1758" y="1508"/>
                    <a:pt x="910" y="2150"/>
                    <a:pt x="99" y="2935"/>
                  </a:cubicBezTo>
                  <a:cubicBezTo>
                    <a:pt x="1" y="3025"/>
                    <a:pt x="1" y="3176"/>
                    <a:pt x="90" y="3266"/>
                  </a:cubicBezTo>
                  <a:cubicBezTo>
                    <a:pt x="134" y="3319"/>
                    <a:pt x="197" y="3346"/>
                    <a:pt x="259" y="3346"/>
                  </a:cubicBezTo>
                  <a:cubicBezTo>
                    <a:pt x="322" y="3346"/>
                    <a:pt x="375" y="3319"/>
                    <a:pt x="429" y="3274"/>
                  </a:cubicBezTo>
                  <a:cubicBezTo>
                    <a:pt x="1196" y="2534"/>
                    <a:pt x="2035" y="1892"/>
                    <a:pt x="2846" y="1437"/>
                  </a:cubicBezTo>
                  <a:cubicBezTo>
                    <a:pt x="3979" y="794"/>
                    <a:pt x="5103" y="473"/>
                    <a:pt x="6165" y="473"/>
                  </a:cubicBezTo>
                  <a:cubicBezTo>
                    <a:pt x="7236" y="473"/>
                    <a:pt x="8351" y="794"/>
                    <a:pt x="9484" y="1437"/>
                  </a:cubicBezTo>
                  <a:cubicBezTo>
                    <a:pt x="10295" y="1892"/>
                    <a:pt x="11134" y="2525"/>
                    <a:pt x="11910" y="3274"/>
                  </a:cubicBezTo>
                  <a:cubicBezTo>
                    <a:pt x="11954" y="3318"/>
                    <a:pt x="12012" y="3340"/>
                    <a:pt x="12071" y="3340"/>
                  </a:cubicBezTo>
                  <a:cubicBezTo>
                    <a:pt x="12133" y="3340"/>
                    <a:pt x="12195" y="3316"/>
                    <a:pt x="12240" y="3266"/>
                  </a:cubicBezTo>
                  <a:cubicBezTo>
                    <a:pt x="12329" y="3176"/>
                    <a:pt x="12329" y="3025"/>
                    <a:pt x="12231" y="2935"/>
                  </a:cubicBezTo>
                  <a:cubicBezTo>
                    <a:pt x="11428" y="2150"/>
                    <a:pt x="10581" y="1508"/>
                    <a:pt x="9716" y="1026"/>
                  </a:cubicBezTo>
                  <a:cubicBezTo>
                    <a:pt x="8511" y="339"/>
                    <a:pt x="7316" y="0"/>
                    <a:pt x="6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27;p63">
              <a:extLst>
                <a:ext uri="{FF2B5EF4-FFF2-40B4-BE49-F238E27FC236}">
                  <a16:creationId xmlns:a16="http://schemas.microsoft.com/office/drawing/2014/main" id="{BD91D4C7-4AF4-23CB-5411-1116CDBACEAE}"/>
                </a:ext>
              </a:extLst>
            </p:cNvPr>
            <p:cNvSpPr/>
            <p:nvPr/>
          </p:nvSpPr>
          <p:spPr>
            <a:xfrm>
              <a:off x="2542200" y="2070300"/>
              <a:ext cx="171300" cy="64275"/>
            </a:xfrm>
            <a:custGeom>
              <a:avLst/>
              <a:gdLst/>
              <a:ahLst/>
              <a:cxnLst/>
              <a:rect l="l" t="t" r="r" b="b"/>
              <a:pathLst>
                <a:path w="6852" h="2571" extrusionOk="0">
                  <a:moveTo>
                    <a:pt x="0" y="1"/>
                  </a:moveTo>
                  <a:lnTo>
                    <a:pt x="0" y="1"/>
                  </a:lnTo>
                  <a:cubicBezTo>
                    <a:pt x="446" y="1491"/>
                    <a:pt x="1820" y="2570"/>
                    <a:pt x="3453" y="2570"/>
                  </a:cubicBezTo>
                  <a:cubicBezTo>
                    <a:pt x="5023" y="2570"/>
                    <a:pt x="6361" y="1562"/>
                    <a:pt x="6852" y="153"/>
                  </a:cubicBezTo>
                  <a:lnTo>
                    <a:pt x="6852" y="153"/>
                  </a:lnTo>
                  <a:cubicBezTo>
                    <a:pt x="5737" y="839"/>
                    <a:pt x="4604" y="1187"/>
                    <a:pt x="3542" y="1187"/>
                  </a:cubicBezTo>
                  <a:cubicBezTo>
                    <a:pt x="2409" y="1187"/>
                    <a:pt x="1196" y="78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F52049A-9FBE-07E8-6C16-6942F8E87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740" y="3721232"/>
            <a:ext cx="321220" cy="32122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FC5299-CC2A-2607-6C7F-3CD42367B4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220" y="4498410"/>
            <a:ext cx="284766" cy="284766"/>
          </a:xfrm>
          <a:prstGeom prst="rect">
            <a:avLst/>
          </a:prstGeom>
        </p:spPr>
      </p:pic>
      <p:sp>
        <p:nvSpPr>
          <p:cNvPr id="6" name="Google Shape;451;p27">
            <a:hlinkClick r:id="" action="ppaction://noaction"/>
            <a:extLst>
              <a:ext uri="{FF2B5EF4-FFF2-40B4-BE49-F238E27FC236}">
                <a16:creationId xmlns:a16="http://schemas.microsoft.com/office/drawing/2014/main" id="{36E5FA29-A6BD-3D86-7913-5ED19D4BBCD3}"/>
              </a:ext>
            </a:extLst>
          </p:cNvPr>
          <p:cNvSpPr txBox="1"/>
          <p:nvPr/>
        </p:nvSpPr>
        <p:spPr>
          <a:xfrm>
            <a:off x="82886" y="4833806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jogos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5291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718;p31">
            <a:extLst>
              <a:ext uri="{FF2B5EF4-FFF2-40B4-BE49-F238E27FC236}">
                <a16:creationId xmlns:a16="http://schemas.microsoft.com/office/drawing/2014/main" id="{9E353804-75A1-C543-B716-81434A7056D1}"/>
              </a:ext>
            </a:extLst>
          </p:cNvPr>
          <p:cNvSpPr/>
          <p:nvPr/>
        </p:nvSpPr>
        <p:spPr>
          <a:xfrm rot="-5400000">
            <a:off x="129875" y="816550"/>
            <a:ext cx="545400" cy="667200"/>
          </a:xfrm>
          <a:prstGeom prst="round2SameRect">
            <a:avLst>
              <a:gd name="adj1" fmla="val 14053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4" name="Google Shape;1074;p36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6125" y="296575"/>
            <a:ext cx="282376" cy="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861;p52">
            <a:extLst>
              <a:ext uri="{FF2B5EF4-FFF2-40B4-BE49-F238E27FC236}">
                <a16:creationId xmlns:a16="http://schemas.microsoft.com/office/drawing/2014/main" id="{93BE5887-B094-F0A8-74D5-EB70B3160CC5}"/>
              </a:ext>
            </a:extLst>
          </p:cNvPr>
          <p:cNvSpPr/>
          <p:nvPr/>
        </p:nvSpPr>
        <p:spPr>
          <a:xfrm>
            <a:off x="1150325" y="1038480"/>
            <a:ext cx="3566700" cy="929700"/>
          </a:xfrm>
          <a:prstGeom prst="roundRect">
            <a:avLst>
              <a:gd name="adj" fmla="val 1007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864;p52">
            <a:extLst>
              <a:ext uri="{FF2B5EF4-FFF2-40B4-BE49-F238E27FC236}">
                <a16:creationId xmlns:a16="http://schemas.microsoft.com/office/drawing/2014/main" id="{3B7D3226-F4B4-0C03-E85E-E373363E7EB4}"/>
              </a:ext>
            </a:extLst>
          </p:cNvPr>
          <p:cNvSpPr/>
          <p:nvPr/>
        </p:nvSpPr>
        <p:spPr>
          <a:xfrm>
            <a:off x="1143000" y="2095516"/>
            <a:ext cx="3566700" cy="2297034"/>
          </a:xfrm>
          <a:prstGeom prst="roundRect">
            <a:avLst>
              <a:gd name="adj" fmla="val 100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865;p52">
            <a:extLst>
              <a:ext uri="{FF2B5EF4-FFF2-40B4-BE49-F238E27FC236}">
                <a16:creationId xmlns:a16="http://schemas.microsoft.com/office/drawing/2014/main" id="{292E832D-817B-CECC-2EFE-3B82A618E127}"/>
              </a:ext>
            </a:extLst>
          </p:cNvPr>
          <p:cNvSpPr txBox="1"/>
          <p:nvPr/>
        </p:nvSpPr>
        <p:spPr>
          <a:xfrm>
            <a:off x="2688288" y="1270532"/>
            <a:ext cx="11568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Jogos por categoria</a:t>
            </a:r>
            <a:endParaRPr sz="20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87" name="Google Shape;1874;p52">
            <a:extLst>
              <a:ext uri="{FF2B5EF4-FFF2-40B4-BE49-F238E27FC236}">
                <a16:creationId xmlns:a16="http://schemas.microsoft.com/office/drawing/2014/main" id="{ED074A24-D67F-BD14-82F2-96555AE06BFE}"/>
              </a:ext>
            </a:extLst>
          </p:cNvPr>
          <p:cNvGrpSpPr/>
          <p:nvPr/>
        </p:nvGrpSpPr>
        <p:grpSpPr>
          <a:xfrm>
            <a:off x="1783980" y="1200308"/>
            <a:ext cx="617443" cy="545043"/>
            <a:chOff x="1244400" y="1130250"/>
            <a:chExt cx="401250" cy="354200"/>
          </a:xfrm>
        </p:grpSpPr>
        <p:sp>
          <p:nvSpPr>
            <p:cNvPr id="1088" name="Google Shape;1875;p52">
              <a:extLst>
                <a:ext uri="{FF2B5EF4-FFF2-40B4-BE49-F238E27FC236}">
                  <a16:creationId xmlns:a16="http://schemas.microsoft.com/office/drawing/2014/main" id="{3172D403-BD76-D89A-0894-0D1C4D070750}"/>
                </a:ext>
              </a:extLst>
            </p:cNvPr>
            <p:cNvSpPr/>
            <p:nvPr/>
          </p:nvSpPr>
          <p:spPr>
            <a:xfrm>
              <a:off x="1378900" y="1421750"/>
              <a:ext cx="132275" cy="62700"/>
            </a:xfrm>
            <a:custGeom>
              <a:avLst/>
              <a:gdLst/>
              <a:ahLst/>
              <a:cxnLst/>
              <a:rect l="l" t="t" r="r" b="b"/>
              <a:pathLst>
                <a:path w="5291" h="2508" extrusionOk="0">
                  <a:moveTo>
                    <a:pt x="794" y="1"/>
                  </a:moveTo>
                  <a:cubicBezTo>
                    <a:pt x="687" y="1"/>
                    <a:pt x="589" y="72"/>
                    <a:pt x="562" y="179"/>
                  </a:cubicBezTo>
                  <a:lnTo>
                    <a:pt x="27" y="2213"/>
                  </a:lnTo>
                  <a:cubicBezTo>
                    <a:pt x="0" y="2311"/>
                    <a:pt x="36" y="2427"/>
                    <a:pt x="134" y="2481"/>
                  </a:cubicBezTo>
                  <a:cubicBezTo>
                    <a:pt x="170" y="2498"/>
                    <a:pt x="214" y="2507"/>
                    <a:pt x="259" y="2507"/>
                  </a:cubicBezTo>
                  <a:lnTo>
                    <a:pt x="5032" y="2507"/>
                  </a:lnTo>
                  <a:cubicBezTo>
                    <a:pt x="5076" y="2507"/>
                    <a:pt x="5121" y="2498"/>
                    <a:pt x="5157" y="2481"/>
                  </a:cubicBezTo>
                  <a:cubicBezTo>
                    <a:pt x="5255" y="2427"/>
                    <a:pt x="5290" y="2311"/>
                    <a:pt x="5264" y="2213"/>
                  </a:cubicBezTo>
                  <a:lnTo>
                    <a:pt x="4728" y="179"/>
                  </a:lnTo>
                  <a:cubicBezTo>
                    <a:pt x="4702" y="72"/>
                    <a:pt x="4603" y="1"/>
                    <a:pt x="4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76;p52">
              <a:extLst>
                <a:ext uri="{FF2B5EF4-FFF2-40B4-BE49-F238E27FC236}">
                  <a16:creationId xmlns:a16="http://schemas.microsoft.com/office/drawing/2014/main" id="{8C4D0799-C904-517A-5285-DDD8BD469B7E}"/>
                </a:ext>
              </a:extLst>
            </p:cNvPr>
            <p:cNvSpPr/>
            <p:nvPr/>
          </p:nvSpPr>
          <p:spPr>
            <a:xfrm>
              <a:off x="1386250" y="1421750"/>
              <a:ext cx="117550" cy="27450"/>
            </a:xfrm>
            <a:custGeom>
              <a:avLst/>
              <a:gdLst/>
              <a:ahLst/>
              <a:cxnLst/>
              <a:rect l="l" t="t" r="r" b="b"/>
              <a:pathLst>
                <a:path w="4702" h="1098" extrusionOk="0">
                  <a:moveTo>
                    <a:pt x="473" y="1"/>
                  </a:moveTo>
                  <a:cubicBezTo>
                    <a:pt x="366" y="1"/>
                    <a:pt x="277" y="81"/>
                    <a:pt x="250" y="179"/>
                  </a:cubicBezTo>
                  <a:lnTo>
                    <a:pt x="1" y="1098"/>
                  </a:lnTo>
                  <a:lnTo>
                    <a:pt x="4702" y="1098"/>
                  </a:lnTo>
                  <a:lnTo>
                    <a:pt x="4452" y="179"/>
                  </a:lnTo>
                  <a:cubicBezTo>
                    <a:pt x="4425" y="81"/>
                    <a:pt x="4336" y="1"/>
                    <a:pt x="422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77;p52">
              <a:extLst>
                <a:ext uri="{FF2B5EF4-FFF2-40B4-BE49-F238E27FC236}">
                  <a16:creationId xmlns:a16="http://schemas.microsoft.com/office/drawing/2014/main" id="{A41679E9-89F5-835A-3E2F-49EE306CFD82}"/>
                </a:ext>
              </a:extLst>
            </p:cNvPr>
            <p:cNvSpPr/>
            <p:nvPr/>
          </p:nvSpPr>
          <p:spPr>
            <a:xfrm>
              <a:off x="1244400" y="1130250"/>
              <a:ext cx="401250" cy="303350"/>
            </a:xfrm>
            <a:custGeom>
              <a:avLst/>
              <a:gdLst/>
              <a:ahLst/>
              <a:cxnLst/>
              <a:rect l="l" t="t" r="r" b="b"/>
              <a:pathLst>
                <a:path w="16050" h="12134" extrusionOk="0">
                  <a:moveTo>
                    <a:pt x="1062" y="1"/>
                  </a:moveTo>
                  <a:cubicBezTo>
                    <a:pt x="474" y="1"/>
                    <a:pt x="1" y="483"/>
                    <a:pt x="1" y="1071"/>
                  </a:cubicBezTo>
                  <a:lnTo>
                    <a:pt x="1" y="11072"/>
                  </a:lnTo>
                  <a:cubicBezTo>
                    <a:pt x="1" y="11661"/>
                    <a:pt x="474" y="12133"/>
                    <a:pt x="1062" y="12133"/>
                  </a:cubicBezTo>
                  <a:lnTo>
                    <a:pt x="14979" y="12133"/>
                  </a:lnTo>
                  <a:cubicBezTo>
                    <a:pt x="15568" y="12133"/>
                    <a:pt x="16050" y="11661"/>
                    <a:pt x="16050" y="11072"/>
                  </a:cubicBezTo>
                  <a:lnTo>
                    <a:pt x="16050" y="1071"/>
                  </a:lnTo>
                  <a:cubicBezTo>
                    <a:pt x="16050" y="483"/>
                    <a:pt x="15568" y="1"/>
                    <a:pt x="14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78;p52">
              <a:extLst>
                <a:ext uri="{FF2B5EF4-FFF2-40B4-BE49-F238E27FC236}">
                  <a16:creationId xmlns:a16="http://schemas.microsoft.com/office/drawing/2014/main" id="{F8B40C2E-DEDF-9821-6788-5C4D8E133F38}"/>
                </a:ext>
              </a:extLst>
            </p:cNvPr>
            <p:cNvSpPr/>
            <p:nvPr/>
          </p:nvSpPr>
          <p:spPr>
            <a:xfrm>
              <a:off x="1592550" y="1130250"/>
              <a:ext cx="53100" cy="303350"/>
            </a:xfrm>
            <a:custGeom>
              <a:avLst/>
              <a:gdLst/>
              <a:ahLst/>
              <a:cxnLst/>
              <a:rect l="l" t="t" r="r" b="b"/>
              <a:pathLst>
                <a:path w="2124" h="12134" extrusionOk="0">
                  <a:moveTo>
                    <a:pt x="1" y="1"/>
                  </a:moveTo>
                  <a:cubicBezTo>
                    <a:pt x="580" y="1"/>
                    <a:pt x="1053" y="483"/>
                    <a:pt x="1053" y="1071"/>
                  </a:cubicBezTo>
                  <a:lnTo>
                    <a:pt x="1053" y="11072"/>
                  </a:lnTo>
                  <a:cubicBezTo>
                    <a:pt x="1053" y="11661"/>
                    <a:pt x="580" y="12133"/>
                    <a:pt x="1" y="12133"/>
                  </a:cubicBezTo>
                  <a:lnTo>
                    <a:pt x="1053" y="12133"/>
                  </a:lnTo>
                  <a:cubicBezTo>
                    <a:pt x="1642" y="12133"/>
                    <a:pt x="2124" y="11661"/>
                    <a:pt x="2124" y="11072"/>
                  </a:cubicBezTo>
                  <a:lnTo>
                    <a:pt x="2124" y="1071"/>
                  </a:lnTo>
                  <a:cubicBezTo>
                    <a:pt x="2124" y="483"/>
                    <a:pt x="1642" y="1"/>
                    <a:pt x="105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79;p52">
              <a:extLst>
                <a:ext uri="{FF2B5EF4-FFF2-40B4-BE49-F238E27FC236}">
                  <a16:creationId xmlns:a16="http://schemas.microsoft.com/office/drawing/2014/main" id="{468966A9-B6EC-DC4D-049A-221245149646}"/>
                </a:ext>
              </a:extLst>
            </p:cNvPr>
            <p:cNvSpPr/>
            <p:nvPr/>
          </p:nvSpPr>
          <p:spPr>
            <a:xfrm>
              <a:off x="1444900" y="1213000"/>
              <a:ext cx="79200" cy="130500"/>
            </a:xfrm>
            <a:custGeom>
              <a:avLst/>
              <a:gdLst/>
              <a:ahLst/>
              <a:cxnLst/>
              <a:rect l="l" t="t" r="r" b="b"/>
              <a:pathLst>
                <a:path w="3168" h="5220" extrusionOk="0">
                  <a:moveTo>
                    <a:pt x="3132" y="1"/>
                  </a:moveTo>
                  <a:lnTo>
                    <a:pt x="1" y="1597"/>
                  </a:lnTo>
                  <a:lnTo>
                    <a:pt x="1" y="5219"/>
                  </a:lnTo>
                  <a:lnTo>
                    <a:pt x="45" y="5219"/>
                  </a:lnTo>
                  <a:cubicBezTo>
                    <a:pt x="45" y="5219"/>
                    <a:pt x="54" y="5210"/>
                    <a:pt x="63" y="5210"/>
                  </a:cubicBezTo>
                  <a:lnTo>
                    <a:pt x="72" y="5210"/>
                  </a:lnTo>
                  <a:cubicBezTo>
                    <a:pt x="81" y="5210"/>
                    <a:pt x="81" y="5201"/>
                    <a:pt x="90" y="5201"/>
                  </a:cubicBezTo>
                  <a:lnTo>
                    <a:pt x="99" y="5201"/>
                  </a:lnTo>
                  <a:cubicBezTo>
                    <a:pt x="108" y="5193"/>
                    <a:pt x="108" y="5193"/>
                    <a:pt x="108" y="5193"/>
                  </a:cubicBezTo>
                  <a:lnTo>
                    <a:pt x="3043" y="3703"/>
                  </a:lnTo>
                  <a:cubicBezTo>
                    <a:pt x="3114" y="3658"/>
                    <a:pt x="3168" y="3578"/>
                    <a:pt x="3168" y="3489"/>
                  </a:cubicBezTo>
                  <a:lnTo>
                    <a:pt x="3168" y="125"/>
                  </a:lnTo>
                  <a:cubicBezTo>
                    <a:pt x="3168" y="117"/>
                    <a:pt x="3168" y="108"/>
                    <a:pt x="3168" y="99"/>
                  </a:cubicBezTo>
                  <a:cubicBezTo>
                    <a:pt x="3168" y="90"/>
                    <a:pt x="3168" y="90"/>
                    <a:pt x="3159" y="81"/>
                  </a:cubicBezTo>
                  <a:cubicBezTo>
                    <a:pt x="3159" y="81"/>
                    <a:pt x="3159" y="72"/>
                    <a:pt x="3159" y="63"/>
                  </a:cubicBezTo>
                  <a:cubicBezTo>
                    <a:pt x="3159" y="63"/>
                    <a:pt x="3159" y="54"/>
                    <a:pt x="3159" y="54"/>
                  </a:cubicBezTo>
                  <a:cubicBezTo>
                    <a:pt x="3150" y="45"/>
                    <a:pt x="3150" y="36"/>
                    <a:pt x="3150" y="36"/>
                  </a:cubicBezTo>
                  <a:cubicBezTo>
                    <a:pt x="3150" y="27"/>
                    <a:pt x="3141" y="27"/>
                    <a:pt x="3141" y="18"/>
                  </a:cubicBezTo>
                  <a:cubicBezTo>
                    <a:pt x="3141" y="18"/>
                    <a:pt x="3141" y="9"/>
                    <a:pt x="3132" y="9"/>
                  </a:cubicBezTo>
                  <a:cubicBezTo>
                    <a:pt x="3132" y="9"/>
                    <a:pt x="3132" y="1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80;p52">
              <a:extLst>
                <a:ext uri="{FF2B5EF4-FFF2-40B4-BE49-F238E27FC236}">
                  <a16:creationId xmlns:a16="http://schemas.microsoft.com/office/drawing/2014/main" id="{2D5662BE-B106-6242-7C19-B8CD136B8418}"/>
                </a:ext>
              </a:extLst>
            </p:cNvPr>
            <p:cNvSpPr/>
            <p:nvPr/>
          </p:nvSpPr>
          <p:spPr>
            <a:xfrm>
              <a:off x="1365725" y="1213225"/>
              <a:ext cx="79200" cy="130500"/>
            </a:xfrm>
            <a:custGeom>
              <a:avLst/>
              <a:gdLst/>
              <a:ahLst/>
              <a:cxnLst/>
              <a:rect l="l" t="t" r="r" b="b"/>
              <a:pathLst>
                <a:path w="3168" h="5220" extrusionOk="0">
                  <a:moveTo>
                    <a:pt x="36" y="0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8" y="18"/>
                    <a:pt x="28" y="27"/>
                  </a:cubicBezTo>
                  <a:cubicBezTo>
                    <a:pt x="28" y="27"/>
                    <a:pt x="28" y="27"/>
                    <a:pt x="19" y="36"/>
                  </a:cubicBezTo>
                  <a:cubicBezTo>
                    <a:pt x="19" y="45"/>
                    <a:pt x="19" y="45"/>
                    <a:pt x="19" y="54"/>
                  </a:cubicBezTo>
                  <a:cubicBezTo>
                    <a:pt x="19" y="54"/>
                    <a:pt x="10" y="63"/>
                    <a:pt x="10" y="63"/>
                  </a:cubicBezTo>
                  <a:cubicBezTo>
                    <a:pt x="10" y="72"/>
                    <a:pt x="10" y="81"/>
                    <a:pt x="10" y="81"/>
                  </a:cubicBezTo>
                  <a:cubicBezTo>
                    <a:pt x="10" y="90"/>
                    <a:pt x="10" y="90"/>
                    <a:pt x="10" y="99"/>
                  </a:cubicBezTo>
                  <a:cubicBezTo>
                    <a:pt x="1" y="108"/>
                    <a:pt x="1" y="116"/>
                    <a:pt x="1" y="125"/>
                  </a:cubicBezTo>
                  <a:lnTo>
                    <a:pt x="1" y="3489"/>
                  </a:lnTo>
                  <a:cubicBezTo>
                    <a:pt x="1" y="3578"/>
                    <a:pt x="54" y="3658"/>
                    <a:pt x="135" y="3703"/>
                  </a:cubicBezTo>
                  <a:lnTo>
                    <a:pt x="3061" y="5192"/>
                  </a:lnTo>
                  <a:cubicBezTo>
                    <a:pt x="3061" y="5192"/>
                    <a:pt x="3070" y="5201"/>
                    <a:pt x="3070" y="5201"/>
                  </a:cubicBezTo>
                  <a:lnTo>
                    <a:pt x="3079" y="5201"/>
                  </a:lnTo>
                  <a:cubicBezTo>
                    <a:pt x="3087" y="5201"/>
                    <a:pt x="3096" y="5210"/>
                    <a:pt x="3096" y="5210"/>
                  </a:cubicBezTo>
                  <a:lnTo>
                    <a:pt x="3105" y="5210"/>
                  </a:lnTo>
                  <a:cubicBezTo>
                    <a:pt x="3114" y="5210"/>
                    <a:pt x="3123" y="5219"/>
                    <a:pt x="3132" y="5219"/>
                  </a:cubicBezTo>
                  <a:lnTo>
                    <a:pt x="3168" y="5219"/>
                  </a:lnTo>
                  <a:lnTo>
                    <a:pt x="3168" y="159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81;p52">
              <a:extLst>
                <a:ext uri="{FF2B5EF4-FFF2-40B4-BE49-F238E27FC236}">
                  <a16:creationId xmlns:a16="http://schemas.microsoft.com/office/drawing/2014/main" id="{3393F81D-812F-45EB-4461-990A021B9404}"/>
                </a:ext>
              </a:extLst>
            </p:cNvPr>
            <p:cNvSpPr/>
            <p:nvPr/>
          </p:nvSpPr>
          <p:spPr>
            <a:xfrm>
              <a:off x="1366850" y="1173075"/>
              <a:ext cx="156375" cy="80100"/>
            </a:xfrm>
            <a:custGeom>
              <a:avLst/>
              <a:gdLst/>
              <a:ahLst/>
              <a:cxnLst/>
              <a:rect l="l" t="t" r="r" b="b"/>
              <a:pathLst>
                <a:path w="6255" h="3204" extrusionOk="0">
                  <a:moveTo>
                    <a:pt x="3128" y="1"/>
                  </a:moveTo>
                  <a:cubicBezTo>
                    <a:pt x="3092" y="1"/>
                    <a:pt x="3056" y="10"/>
                    <a:pt x="3025" y="27"/>
                  </a:cubicBezTo>
                  <a:lnTo>
                    <a:pt x="90" y="1526"/>
                  </a:lnTo>
                  <a:lnTo>
                    <a:pt x="81" y="1526"/>
                  </a:lnTo>
                  <a:cubicBezTo>
                    <a:pt x="81" y="1526"/>
                    <a:pt x="81" y="1526"/>
                    <a:pt x="72" y="1535"/>
                  </a:cubicBezTo>
                  <a:cubicBezTo>
                    <a:pt x="63" y="1535"/>
                    <a:pt x="63" y="1544"/>
                    <a:pt x="54" y="1544"/>
                  </a:cubicBezTo>
                  <a:cubicBezTo>
                    <a:pt x="54" y="1544"/>
                    <a:pt x="45" y="1553"/>
                    <a:pt x="45" y="1553"/>
                  </a:cubicBezTo>
                  <a:cubicBezTo>
                    <a:pt x="36" y="1562"/>
                    <a:pt x="36" y="1562"/>
                    <a:pt x="36" y="1562"/>
                  </a:cubicBezTo>
                  <a:cubicBezTo>
                    <a:pt x="27" y="1571"/>
                    <a:pt x="27" y="1571"/>
                    <a:pt x="18" y="1580"/>
                  </a:cubicBezTo>
                  <a:cubicBezTo>
                    <a:pt x="18" y="1580"/>
                    <a:pt x="18" y="1589"/>
                    <a:pt x="9" y="1589"/>
                  </a:cubicBezTo>
                  <a:cubicBezTo>
                    <a:pt x="9" y="1589"/>
                    <a:pt x="9" y="1598"/>
                    <a:pt x="0" y="1606"/>
                  </a:cubicBezTo>
                  <a:lnTo>
                    <a:pt x="3132" y="3203"/>
                  </a:lnTo>
                  <a:lnTo>
                    <a:pt x="6254" y="1606"/>
                  </a:lnTo>
                  <a:cubicBezTo>
                    <a:pt x="6254" y="1598"/>
                    <a:pt x="6245" y="1589"/>
                    <a:pt x="6245" y="1589"/>
                  </a:cubicBezTo>
                  <a:cubicBezTo>
                    <a:pt x="6236" y="1589"/>
                    <a:pt x="6236" y="1580"/>
                    <a:pt x="6236" y="1580"/>
                  </a:cubicBezTo>
                  <a:cubicBezTo>
                    <a:pt x="6227" y="1571"/>
                    <a:pt x="6227" y="1571"/>
                    <a:pt x="6218" y="1562"/>
                  </a:cubicBezTo>
                  <a:cubicBezTo>
                    <a:pt x="6218" y="1562"/>
                    <a:pt x="6218" y="1562"/>
                    <a:pt x="6209" y="1553"/>
                  </a:cubicBezTo>
                  <a:cubicBezTo>
                    <a:pt x="6209" y="1553"/>
                    <a:pt x="6201" y="1544"/>
                    <a:pt x="6201" y="1544"/>
                  </a:cubicBezTo>
                  <a:cubicBezTo>
                    <a:pt x="6192" y="1544"/>
                    <a:pt x="6192" y="1535"/>
                    <a:pt x="6183" y="1535"/>
                  </a:cubicBezTo>
                  <a:cubicBezTo>
                    <a:pt x="6174" y="1526"/>
                    <a:pt x="6174" y="1526"/>
                    <a:pt x="6174" y="1526"/>
                  </a:cubicBezTo>
                  <a:lnTo>
                    <a:pt x="6165" y="1526"/>
                  </a:lnTo>
                  <a:lnTo>
                    <a:pt x="3239" y="27"/>
                  </a:lnTo>
                  <a:cubicBezTo>
                    <a:pt x="3203" y="10"/>
                    <a:pt x="3165" y="1"/>
                    <a:pt x="3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82;p52">
              <a:extLst>
                <a:ext uri="{FF2B5EF4-FFF2-40B4-BE49-F238E27FC236}">
                  <a16:creationId xmlns:a16="http://schemas.microsoft.com/office/drawing/2014/main" id="{0CBEE5A2-5938-7FF9-D4D8-F7F3B3E93B36}"/>
                </a:ext>
              </a:extLst>
            </p:cNvPr>
            <p:cNvSpPr/>
            <p:nvPr/>
          </p:nvSpPr>
          <p:spPr>
            <a:xfrm>
              <a:off x="1354800" y="1472825"/>
              <a:ext cx="180900" cy="11625"/>
            </a:xfrm>
            <a:custGeom>
              <a:avLst/>
              <a:gdLst/>
              <a:ahLst/>
              <a:cxnLst/>
              <a:rect l="l" t="t" r="r" b="b"/>
              <a:pathLst>
                <a:path w="7236" h="465" extrusionOk="0">
                  <a:moveTo>
                    <a:pt x="250" y="1"/>
                  </a:moveTo>
                  <a:cubicBezTo>
                    <a:pt x="108" y="1"/>
                    <a:pt x="1" y="116"/>
                    <a:pt x="19" y="259"/>
                  </a:cubicBezTo>
                  <a:cubicBezTo>
                    <a:pt x="27" y="384"/>
                    <a:pt x="134" y="464"/>
                    <a:pt x="259" y="464"/>
                  </a:cubicBezTo>
                  <a:lnTo>
                    <a:pt x="6968" y="464"/>
                  </a:lnTo>
                  <a:cubicBezTo>
                    <a:pt x="7120" y="464"/>
                    <a:pt x="7236" y="331"/>
                    <a:pt x="7200" y="179"/>
                  </a:cubicBezTo>
                  <a:cubicBezTo>
                    <a:pt x="7173" y="72"/>
                    <a:pt x="7075" y="1"/>
                    <a:pt x="6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83;p52">
              <a:extLst>
                <a:ext uri="{FF2B5EF4-FFF2-40B4-BE49-F238E27FC236}">
                  <a16:creationId xmlns:a16="http://schemas.microsoft.com/office/drawing/2014/main" id="{28F0DE80-84E7-EF7E-E4BE-0CE35CE0A480}"/>
                </a:ext>
              </a:extLst>
            </p:cNvPr>
            <p:cNvSpPr/>
            <p:nvPr/>
          </p:nvSpPr>
          <p:spPr>
            <a:xfrm>
              <a:off x="1244400" y="1367775"/>
              <a:ext cx="401250" cy="65825"/>
            </a:xfrm>
            <a:custGeom>
              <a:avLst/>
              <a:gdLst/>
              <a:ahLst/>
              <a:cxnLst/>
              <a:rect l="l" t="t" r="r" b="b"/>
              <a:pathLst>
                <a:path w="16050" h="2633" extrusionOk="0">
                  <a:moveTo>
                    <a:pt x="1" y="1"/>
                  </a:moveTo>
                  <a:lnTo>
                    <a:pt x="1" y="1571"/>
                  </a:lnTo>
                  <a:cubicBezTo>
                    <a:pt x="1" y="2160"/>
                    <a:pt x="474" y="2632"/>
                    <a:pt x="1062" y="2632"/>
                  </a:cubicBezTo>
                  <a:lnTo>
                    <a:pt x="14979" y="2632"/>
                  </a:lnTo>
                  <a:cubicBezTo>
                    <a:pt x="15568" y="2632"/>
                    <a:pt x="16050" y="2160"/>
                    <a:pt x="16050" y="1571"/>
                  </a:cubicBezTo>
                  <a:lnTo>
                    <a:pt x="16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84;p52">
              <a:extLst>
                <a:ext uri="{FF2B5EF4-FFF2-40B4-BE49-F238E27FC236}">
                  <a16:creationId xmlns:a16="http://schemas.microsoft.com/office/drawing/2014/main" id="{F250CDAD-2A8A-EC2E-F934-B283F08BC347}"/>
                </a:ext>
              </a:extLst>
            </p:cNvPr>
            <p:cNvSpPr/>
            <p:nvPr/>
          </p:nvSpPr>
          <p:spPr>
            <a:xfrm>
              <a:off x="1592550" y="1367775"/>
              <a:ext cx="53100" cy="65825"/>
            </a:xfrm>
            <a:custGeom>
              <a:avLst/>
              <a:gdLst/>
              <a:ahLst/>
              <a:cxnLst/>
              <a:rect l="l" t="t" r="r" b="b"/>
              <a:pathLst>
                <a:path w="2124" h="2633" extrusionOk="0">
                  <a:moveTo>
                    <a:pt x="1053" y="1"/>
                  </a:moveTo>
                  <a:lnTo>
                    <a:pt x="1053" y="1562"/>
                  </a:lnTo>
                  <a:cubicBezTo>
                    <a:pt x="1053" y="2151"/>
                    <a:pt x="580" y="2632"/>
                    <a:pt x="1" y="2632"/>
                  </a:cubicBezTo>
                  <a:lnTo>
                    <a:pt x="1053" y="2632"/>
                  </a:lnTo>
                  <a:cubicBezTo>
                    <a:pt x="1642" y="2632"/>
                    <a:pt x="2124" y="2160"/>
                    <a:pt x="2124" y="1571"/>
                  </a:cubicBezTo>
                  <a:lnTo>
                    <a:pt x="2124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85;p52">
              <a:extLst>
                <a:ext uri="{FF2B5EF4-FFF2-40B4-BE49-F238E27FC236}">
                  <a16:creationId xmlns:a16="http://schemas.microsoft.com/office/drawing/2014/main" id="{82C6F4A0-9071-A4A4-D6C6-99461B5B2C60}"/>
                </a:ext>
              </a:extLst>
            </p:cNvPr>
            <p:cNvSpPr/>
            <p:nvPr/>
          </p:nvSpPr>
          <p:spPr>
            <a:xfrm>
              <a:off x="1496650" y="1213900"/>
              <a:ext cx="27450" cy="103500"/>
            </a:xfrm>
            <a:custGeom>
              <a:avLst/>
              <a:gdLst/>
              <a:ahLst/>
              <a:cxnLst/>
              <a:rect l="l" t="t" r="r" b="b"/>
              <a:pathLst>
                <a:path w="1098" h="4140" extrusionOk="0">
                  <a:moveTo>
                    <a:pt x="1062" y="0"/>
                  </a:moveTo>
                  <a:lnTo>
                    <a:pt x="0" y="544"/>
                  </a:lnTo>
                  <a:lnTo>
                    <a:pt x="18" y="4140"/>
                  </a:lnTo>
                  <a:lnTo>
                    <a:pt x="973" y="3658"/>
                  </a:lnTo>
                  <a:cubicBezTo>
                    <a:pt x="1044" y="3622"/>
                    <a:pt x="1098" y="3542"/>
                    <a:pt x="1098" y="3453"/>
                  </a:cubicBezTo>
                  <a:lnTo>
                    <a:pt x="1098" y="125"/>
                  </a:lnTo>
                  <a:cubicBezTo>
                    <a:pt x="1098" y="107"/>
                    <a:pt x="1098" y="98"/>
                    <a:pt x="1098" y="89"/>
                  </a:cubicBezTo>
                  <a:cubicBezTo>
                    <a:pt x="1098" y="89"/>
                    <a:pt x="1098" y="81"/>
                    <a:pt x="1089" y="81"/>
                  </a:cubicBezTo>
                  <a:cubicBezTo>
                    <a:pt x="1089" y="72"/>
                    <a:pt x="1089" y="63"/>
                    <a:pt x="1089" y="63"/>
                  </a:cubicBezTo>
                  <a:cubicBezTo>
                    <a:pt x="1089" y="54"/>
                    <a:pt x="1089" y="54"/>
                    <a:pt x="1089" y="45"/>
                  </a:cubicBezTo>
                  <a:cubicBezTo>
                    <a:pt x="1080" y="45"/>
                    <a:pt x="1080" y="36"/>
                    <a:pt x="1080" y="27"/>
                  </a:cubicBezTo>
                  <a:cubicBezTo>
                    <a:pt x="1080" y="27"/>
                    <a:pt x="1071" y="18"/>
                    <a:pt x="1071" y="18"/>
                  </a:cubicBezTo>
                  <a:cubicBezTo>
                    <a:pt x="1071" y="9"/>
                    <a:pt x="1071" y="9"/>
                    <a:pt x="1062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86;p52">
              <a:extLst>
                <a:ext uri="{FF2B5EF4-FFF2-40B4-BE49-F238E27FC236}">
                  <a16:creationId xmlns:a16="http://schemas.microsoft.com/office/drawing/2014/main" id="{D2B10808-7A8E-E3AA-A054-61A7963DCA6A}"/>
                </a:ext>
              </a:extLst>
            </p:cNvPr>
            <p:cNvSpPr/>
            <p:nvPr/>
          </p:nvSpPr>
          <p:spPr>
            <a:xfrm>
              <a:off x="1417250" y="1173075"/>
              <a:ext cx="105975" cy="54000"/>
            </a:xfrm>
            <a:custGeom>
              <a:avLst/>
              <a:gdLst/>
              <a:ahLst/>
              <a:cxnLst/>
              <a:rect l="l" t="t" r="r" b="b"/>
              <a:pathLst>
                <a:path w="4239" h="2160" extrusionOk="0">
                  <a:moveTo>
                    <a:pt x="1112" y="1"/>
                  </a:moveTo>
                  <a:cubicBezTo>
                    <a:pt x="1076" y="1"/>
                    <a:pt x="1040" y="10"/>
                    <a:pt x="1009" y="27"/>
                  </a:cubicBezTo>
                  <a:lnTo>
                    <a:pt x="1" y="545"/>
                  </a:lnTo>
                  <a:lnTo>
                    <a:pt x="3168" y="2160"/>
                  </a:lnTo>
                  <a:lnTo>
                    <a:pt x="4238" y="1606"/>
                  </a:lnTo>
                  <a:cubicBezTo>
                    <a:pt x="4238" y="1598"/>
                    <a:pt x="4229" y="1589"/>
                    <a:pt x="4229" y="1589"/>
                  </a:cubicBezTo>
                  <a:cubicBezTo>
                    <a:pt x="4220" y="1589"/>
                    <a:pt x="4220" y="1580"/>
                    <a:pt x="4220" y="1580"/>
                  </a:cubicBezTo>
                  <a:cubicBezTo>
                    <a:pt x="4211" y="1571"/>
                    <a:pt x="4211" y="1571"/>
                    <a:pt x="4202" y="1562"/>
                  </a:cubicBezTo>
                  <a:cubicBezTo>
                    <a:pt x="4202" y="1562"/>
                    <a:pt x="4202" y="1562"/>
                    <a:pt x="4193" y="1553"/>
                  </a:cubicBezTo>
                  <a:cubicBezTo>
                    <a:pt x="4193" y="1553"/>
                    <a:pt x="4185" y="1544"/>
                    <a:pt x="4185" y="1544"/>
                  </a:cubicBezTo>
                  <a:cubicBezTo>
                    <a:pt x="4176" y="1544"/>
                    <a:pt x="4176" y="1535"/>
                    <a:pt x="4167" y="1535"/>
                  </a:cubicBezTo>
                  <a:cubicBezTo>
                    <a:pt x="4158" y="1526"/>
                    <a:pt x="4158" y="1526"/>
                    <a:pt x="4158" y="1526"/>
                  </a:cubicBezTo>
                  <a:lnTo>
                    <a:pt x="4149" y="1526"/>
                  </a:lnTo>
                  <a:lnTo>
                    <a:pt x="1223" y="27"/>
                  </a:lnTo>
                  <a:cubicBezTo>
                    <a:pt x="1187" y="10"/>
                    <a:pt x="1149" y="1"/>
                    <a:pt x="1112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0" name="Google Shape;1863;p52">
            <a:extLst>
              <a:ext uri="{FF2B5EF4-FFF2-40B4-BE49-F238E27FC236}">
                <a16:creationId xmlns:a16="http://schemas.microsoft.com/office/drawing/2014/main" id="{B0707624-F5A0-262C-2BEA-B66D12AAF3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0400" y="417775"/>
            <a:ext cx="69675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Categoria</a:t>
            </a:r>
            <a:endParaRPr sz="3600" dirty="0"/>
          </a:p>
        </p:txBody>
      </p:sp>
      <p:sp>
        <p:nvSpPr>
          <p:cNvPr id="1101" name="Google Shape;1861;p52">
            <a:extLst>
              <a:ext uri="{FF2B5EF4-FFF2-40B4-BE49-F238E27FC236}">
                <a16:creationId xmlns:a16="http://schemas.microsoft.com/office/drawing/2014/main" id="{49C326BB-5645-4945-B7B4-8ACD7B331B3A}"/>
              </a:ext>
            </a:extLst>
          </p:cNvPr>
          <p:cNvSpPr/>
          <p:nvPr/>
        </p:nvSpPr>
        <p:spPr>
          <a:xfrm>
            <a:off x="4844453" y="1038480"/>
            <a:ext cx="3566700" cy="929700"/>
          </a:xfrm>
          <a:prstGeom prst="roundRect">
            <a:avLst>
              <a:gd name="adj" fmla="val 1007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864;p52">
            <a:extLst>
              <a:ext uri="{FF2B5EF4-FFF2-40B4-BE49-F238E27FC236}">
                <a16:creationId xmlns:a16="http://schemas.microsoft.com/office/drawing/2014/main" id="{FC53006D-50C7-8ABF-A05D-57A31FC646B0}"/>
              </a:ext>
            </a:extLst>
          </p:cNvPr>
          <p:cNvSpPr/>
          <p:nvPr/>
        </p:nvSpPr>
        <p:spPr>
          <a:xfrm>
            <a:off x="4837128" y="2095516"/>
            <a:ext cx="3566700" cy="2297034"/>
          </a:xfrm>
          <a:prstGeom prst="roundRect">
            <a:avLst>
              <a:gd name="adj" fmla="val 100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865;p52">
            <a:extLst>
              <a:ext uri="{FF2B5EF4-FFF2-40B4-BE49-F238E27FC236}">
                <a16:creationId xmlns:a16="http://schemas.microsoft.com/office/drawing/2014/main" id="{06C2BF01-33B2-A2EA-451D-DF9DF91C5B53}"/>
              </a:ext>
            </a:extLst>
          </p:cNvPr>
          <p:cNvSpPr txBox="1"/>
          <p:nvPr/>
        </p:nvSpPr>
        <p:spPr>
          <a:xfrm>
            <a:off x="6382416" y="1270532"/>
            <a:ext cx="11568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Jogos por tipo</a:t>
            </a:r>
            <a:endParaRPr sz="20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04" name="Google Shape;1874;p52">
            <a:extLst>
              <a:ext uri="{FF2B5EF4-FFF2-40B4-BE49-F238E27FC236}">
                <a16:creationId xmlns:a16="http://schemas.microsoft.com/office/drawing/2014/main" id="{1B3995D8-7B0A-A858-497A-DD018358F6B1}"/>
              </a:ext>
            </a:extLst>
          </p:cNvPr>
          <p:cNvGrpSpPr/>
          <p:nvPr/>
        </p:nvGrpSpPr>
        <p:grpSpPr>
          <a:xfrm>
            <a:off x="5478108" y="1200308"/>
            <a:ext cx="617443" cy="545043"/>
            <a:chOff x="1244400" y="1130250"/>
            <a:chExt cx="401250" cy="354200"/>
          </a:xfrm>
        </p:grpSpPr>
        <p:sp>
          <p:nvSpPr>
            <p:cNvPr id="1105" name="Google Shape;1875;p52">
              <a:extLst>
                <a:ext uri="{FF2B5EF4-FFF2-40B4-BE49-F238E27FC236}">
                  <a16:creationId xmlns:a16="http://schemas.microsoft.com/office/drawing/2014/main" id="{578C37B6-2502-BE18-1797-9A8425E4782B}"/>
                </a:ext>
              </a:extLst>
            </p:cNvPr>
            <p:cNvSpPr/>
            <p:nvPr/>
          </p:nvSpPr>
          <p:spPr>
            <a:xfrm>
              <a:off x="1378900" y="1421750"/>
              <a:ext cx="132275" cy="62700"/>
            </a:xfrm>
            <a:custGeom>
              <a:avLst/>
              <a:gdLst/>
              <a:ahLst/>
              <a:cxnLst/>
              <a:rect l="l" t="t" r="r" b="b"/>
              <a:pathLst>
                <a:path w="5291" h="2508" extrusionOk="0">
                  <a:moveTo>
                    <a:pt x="794" y="1"/>
                  </a:moveTo>
                  <a:cubicBezTo>
                    <a:pt x="687" y="1"/>
                    <a:pt x="589" y="72"/>
                    <a:pt x="562" y="179"/>
                  </a:cubicBezTo>
                  <a:lnTo>
                    <a:pt x="27" y="2213"/>
                  </a:lnTo>
                  <a:cubicBezTo>
                    <a:pt x="0" y="2311"/>
                    <a:pt x="36" y="2427"/>
                    <a:pt x="134" y="2481"/>
                  </a:cubicBezTo>
                  <a:cubicBezTo>
                    <a:pt x="170" y="2498"/>
                    <a:pt x="214" y="2507"/>
                    <a:pt x="259" y="2507"/>
                  </a:cubicBezTo>
                  <a:lnTo>
                    <a:pt x="5032" y="2507"/>
                  </a:lnTo>
                  <a:cubicBezTo>
                    <a:pt x="5076" y="2507"/>
                    <a:pt x="5121" y="2498"/>
                    <a:pt x="5157" y="2481"/>
                  </a:cubicBezTo>
                  <a:cubicBezTo>
                    <a:pt x="5255" y="2427"/>
                    <a:pt x="5290" y="2311"/>
                    <a:pt x="5264" y="2213"/>
                  </a:cubicBezTo>
                  <a:lnTo>
                    <a:pt x="4728" y="179"/>
                  </a:lnTo>
                  <a:cubicBezTo>
                    <a:pt x="4702" y="72"/>
                    <a:pt x="4603" y="1"/>
                    <a:pt x="4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876;p52">
              <a:extLst>
                <a:ext uri="{FF2B5EF4-FFF2-40B4-BE49-F238E27FC236}">
                  <a16:creationId xmlns:a16="http://schemas.microsoft.com/office/drawing/2014/main" id="{931F09AA-0B41-D6D6-639E-D25E54CE3C8C}"/>
                </a:ext>
              </a:extLst>
            </p:cNvPr>
            <p:cNvSpPr/>
            <p:nvPr/>
          </p:nvSpPr>
          <p:spPr>
            <a:xfrm>
              <a:off x="1386250" y="1421750"/>
              <a:ext cx="117550" cy="27450"/>
            </a:xfrm>
            <a:custGeom>
              <a:avLst/>
              <a:gdLst/>
              <a:ahLst/>
              <a:cxnLst/>
              <a:rect l="l" t="t" r="r" b="b"/>
              <a:pathLst>
                <a:path w="4702" h="1098" extrusionOk="0">
                  <a:moveTo>
                    <a:pt x="473" y="1"/>
                  </a:moveTo>
                  <a:cubicBezTo>
                    <a:pt x="366" y="1"/>
                    <a:pt x="277" y="81"/>
                    <a:pt x="250" y="179"/>
                  </a:cubicBezTo>
                  <a:lnTo>
                    <a:pt x="1" y="1098"/>
                  </a:lnTo>
                  <a:lnTo>
                    <a:pt x="4702" y="1098"/>
                  </a:lnTo>
                  <a:lnTo>
                    <a:pt x="4452" y="179"/>
                  </a:lnTo>
                  <a:cubicBezTo>
                    <a:pt x="4425" y="81"/>
                    <a:pt x="4336" y="1"/>
                    <a:pt x="422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877;p52">
              <a:extLst>
                <a:ext uri="{FF2B5EF4-FFF2-40B4-BE49-F238E27FC236}">
                  <a16:creationId xmlns:a16="http://schemas.microsoft.com/office/drawing/2014/main" id="{98A515FD-8322-0D0F-73A2-4CF69601165B}"/>
                </a:ext>
              </a:extLst>
            </p:cNvPr>
            <p:cNvSpPr/>
            <p:nvPr/>
          </p:nvSpPr>
          <p:spPr>
            <a:xfrm>
              <a:off x="1244400" y="1130250"/>
              <a:ext cx="401250" cy="303350"/>
            </a:xfrm>
            <a:custGeom>
              <a:avLst/>
              <a:gdLst/>
              <a:ahLst/>
              <a:cxnLst/>
              <a:rect l="l" t="t" r="r" b="b"/>
              <a:pathLst>
                <a:path w="16050" h="12134" extrusionOk="0">
                  <a:moveTo>
                    <a:pt x="1062" y="1"/>
                  </a:moveTo>
                  <a:cubicBezTo>
                    <a:pt x="474" y="1"/>
                    <a:pt x="1" y="483"/>
                    <a:pt x="1" y="1071"/>
                  </a:cubicBezTo>
                  <a:lnTo>
                    <a:pt x="1" y="11072"/>
                  </a:lnTo>
                  <a:cubicBezTo>
                    <a:pt x="1" y="11661"/>
                    <a:pt x="474" y="12133"/>
                    <a:pt x="1062" y="12133"/>
                  </a:cubicBezTo>
                  <a:lnTo>
                    <a:pt x="14979" y="12133"/>
                  </a:lnTo>
                  <a:cubicBezTo>
                    <a:pt x="15568" y="12133"/>
                    <a:pt x="16050" y="11661"/>
                    <a:pt x="16050" y="11072"/>
                  </a:cubicBezTo>
                  <a:lnTo>
                    <a:pt x="16050" y="1071"/>
                  </a:lnTo>
                  <a:cubicBezTo>
                    <a:pt x="16050" y="483"/>
                    <a:pt x="15568" y="1"/>
                    <a:pt x="14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878;p52">
              <a:extLst>
                <a:ext uri="{FF2B5EF4-FFF2-40B4-BE49-F238E27FC236}">
                  <a16:creationId xmlns:a16="http://schemas.microsoft.com/office/drawing/2014/main" id="{2A4E249F-B376-BD70-D088-BE63B279894B}"/>
                </a:ext>
              </a:extLst>
            </p:cNvPr>
            <p:cNvSpPr/>
            <p:nvPr/>
          </p:nvSpPr>
          <p:spPr>
            <a:xfrm>
              <a:off x="1592550" y="1130250"/>
              <a:ext cx="53100" cy="303350"/>
            </a:xfrm>
            <a:custGeom>
              <a:avLst/>
              <a:gdLst/>
              <a:ahLst/>
              <a:cxnLst/>
              <a:rect l="l" t="t" r="r" b="b"/>
              <a:pathLst>
                <a:path w="2124" h="12134" extrusionOk="0">
                  <a:moveTo>
                    <a:pt x="1" y="1"/>
                  </a:moveTo>
                  <a:cubicBezTo>
                    <a:pt x="580" y="1"/>
                    <a:pt x="1053" y="483"/>
                    <a:pt x="1053" y="1071"/>
                  </a:cubicBezTo>
                  <a:lnTo>
                    <a:pt x="1053" y="11072"/>
                  </a:lnTo>
                  <a:cubicBezTo>
                    <a:pt x="1053" y="11661"/>
                    <a:pt x="580" y="12133"/>
                    <a:pt x="1" y="12133"/>
                  </a:cubicBezTo>
                  <a:lnTo>
                    <a:pt x="1053" y="12133"/>
                  </a:lnTo>
                  <a:cubicBezTo>
                    <a:pt x="1642" y="12133"/>
                    <a:pt x="2124" y="11661"/>
                    <a:pt x="2124" y="11072"/>
                  </a:cubicBezTo>
                  <a:lnTo>
                    <a:pt x="2124" y="1071"/>
                  </a:lnTo>
                  <a:cubicBezTo>
                    <a:pt x="2124" y="483"/>
                    <a:pt x="1642" y="1"/>
                    <a:pt x="105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879;p52">
              <a:extLst>
                <a:ext uri="{FF2B5EF4-FFF2-40B4-BE49-F238E27FC236}">
                  <a16:creationId xmlns:a16="http://schemas.microsoft.com/office/drawing/2014/main" id="{DE7BCC78-5183-3DC5-07E9-448DE43211ED}"/>
                </a:ext>
              </a:extLst>
            </p:cNvPr>
            <p:cNvSpPr/>
            <p:nvPr/>
          </p:nvSpPr>
          <p:spPr>
            <a:xfrm>
              <a:off x="1444900" y="1213000"/>
              <a:ext cx="79200" cy="130500"/>
            </a:xfrm>
            <a:custGeom>
              <a:avLst/>
              <a:gdLst/>
              <a:ahLst/>
              <a:cxnLst/>
              <a:rect l="l" t="t" r="r" b="b"/>
              <a:pathLst>
                <a:path w="3168" h="5220" extrusionOk="0">
                  <a:moveTo>
                    <a:pt x="3132" y="1"/>
                  </a:moveTo>
                  <a:lnTo>
                    <a:pt x="1" y="1597"/>
                  </a:lnTo>
                  <a:lnTo>
                    <a:pt x="1" y="5219"/>
                  </a:lnTo>
                  <a:lnTo>
                    <a:pt x="45" y="5219"/>
                  </a:lnTo>
                  <a:cubicBezTo>
                    <a:pt x="45" y="5219"/>
                    <a:pt x="54" y="5210"/>
                    <a:pt x="63" y="5210"/>
                  </a:cubicBezTo>
                  <a:lnTo>
                    <a:pt x="72" y="5210"/>
                  </a:lnTo>
                  <a:cubicBezTo>
                    <a:pt x="81" y="5210"/>
                    <a:pt x="81" y="5201"/>
                    <a:pt x="90" y="5201"/>
                  </a:cubicBezTo>
                  <a:lnTo>
                    <a:pt x="99" y="5201"/>
                  </a:lnTo>
                  <a:cubicBezTo>
                    <a:pt x="108" y="5193"/>
                    <a:pt x="108" y="5193"/>
                    <a:pt x="108" y="5193"/>
                  </a:cubicBezTo>
                  <a:lnTo>
                    <a:pt x="3043" y="3703"/>
                  </a:lnTo>
                  <a:cubicBezTo>
                    <a:pt x="3114" y="3658"/>
                    <a:pt x="3168" y="3578"/>
                    <a:pt x="3168" y="3489"/>
                  </a:cubicBezTo>
                  <a:lnTo>
                    <a:pt x="3168" y="125"/>
                  </a:lnTo>
                  <a:cubicBezTo>
                    <a:pt x="3168" y="117"/>
                    <a:pt x="3168" y="108"/>
                    <a:pt x="3168" y="99"/>
                  </a:cubicBezTo>
                  <a:cubicBezTo>
                    <a:pt x="3168" y="90"/>
                    <a:pt x="3168" y="90"/>
                    <a:pt x="3159" y="81"/>
                  </a:cubicBezTo>
                  <a:cubicBezTo>
                    <a:pt x="3159" y="81"/>
                    <a:pt x="3159" y="72"/>
                    <a:pt x="3159" y="63"/>
                  </a:cubicBezTo>
                  <a:cubicBezTo>
                    <a:pt x="3159" y="63"/>
                    <a:pt x="3159" y="54"/>
                    <a:pt x="3159" y="54"/>
                  </a:cubicBezTo>
                  <a:cubicBezTo>
                    <a:pt x="3150" y="45"/>
                    <a:pt x="3150" y="36"/>
                    <a:pt x="3150" y="36"/>
                  </a:cubicBezTo>
                  <a:cubicBezTo>
                    <a:pt x="3150" y="27"/>
                    <a:pt x="3141" y="27"/>
                    <a:pt x="3141" y="18"/>
                  </a:cubicBezTo>
                  <a:cubicBezTo>
                    <a:pt x="3141" y="18"/>
                    <a:pt x="3141" y="9"/>
                    <a:pt x="3132" y="9"/>
                  </a:cubicBezTo>
                  <a:cubicBezTo>
                    <a:pt x="3132" y="9"/>
                    <a:pt x="3132" y="1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880;p52">
              <a:extLst>
                <a:ext uri="{FF2B5EF4-FFF2-40B4-BE49-F238E27FC236}">
                  <a16:creationId xmlns:a16="http://schemas.microsoft.com/office/drawing/2014/main" id="{FED5EFE9-4F85-4D61-1410-48A1ED622BC7}"/>
                </a:ext>
              </a:extLst>
            </p:cNvPr>
            <p:cNvSpPr/>
            <p:nvPr/>
          </p:nvSpPr>
          <p:spPr>
            <a:xfrm>
              <a:off x="1365725" y="1213225"/>
              <a:ext cx="79200" cy="130500"/>
            </a:xfrm>
            <a:custGeom>
              <a:avLst/>
              <a:gdLst/>
              <a:ahLst/>
              <a:cxnLst/>
              <a:rect l="l" t="t" r="r" b="b"/>
              <a:pathLst>
                <a:path w="3168" h="5220" extrusionOk="0">
                  <a:moveTo>
                    <a:pt x="36" y="0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8" y="18"/>
                    <a:pt x="28" y="27"/>
                  </a:cubicBezTo>
                  <a:cubicBezTo>
                    <a:pt x="28" y="27"/>
                    <a:pt x="28" y="27"/>
                    <a:pt x="19" y="36"/>
                  </a:cubicBezTo>
                  <a:cubicBezTo>
                    <a:pt x="19" y="45"/>
                    <a:pt x="19" y="45"/>
                    <a:pt x="19" y="54"/>
                  </a:cubicBezTo>
                  <a:cubicBezTo>
                    <a:pt x="19" y="54"/>
                    <a:pt x="10" y="63"/>
                    <a:pt x="10" y="63"/>
                  </a:cubicBezTo>
                  <a:cubicBezTo>
                    <a:pt x="10" y="72"/>
                    <a:pt x="10" y="81"/>
                    <a:pt x="10" y="81"/>
                  </a:cubicBezTo>
                  <a:cubicBezTo>
                    <a:pt x="10" y="90"/>
                    <a:pt x="10" y="90"/>
                    <a:pt x="10" y="99"/>
                  </a:cubicBezTo>
                  <a:cubicBezTo>
                    <a:pt x="1" y="108"/>
                    <a:pt x="1" y="116"/>
                    <a:pt x="1" y="125"/>
                  </a:cubicBezTo>
                  <a:lnTo>
                    <a:pt x="1" y="3489"/>
                  </a:lnTo>
                  <a:cubicBezTo>
                    <a:pt x="1" y="3578"/>
                    <a:pt x="54" y="3658"/>
                    <a:pt x="135" y="3703"/>
                  </a:cubicBezTo>
                  <a:lnTo>
                    <a:pt x="3061" y="5192"/>
                  </a:lnTo>
                  <a:cubicBezTo>
                    <a:pt x="3061" y="5192"/>
                    <a:pt x="3070" y="5201"/>
                    <a:pt x="3070" y="5201"/>
                  </a:cubicBezTo>
                  <a:lnTo>
                    <a:pt x="3079" y="5201"/>
                  </a:lnTo>
                  <a:cubicBezTo>
                    <a:pt x="3087" y="5201"/>
                    <a:pt x="3096" y="5210"/>
                    <a:pt x="3096" y="5210"/>
                  </a:cubicBezTo>
                  <a:lnTo>
                    <a:pt x="3105" y="5210"/>
                  </a:lnTo>
                  <a:cubicBezTo>
                    <a:pt x="3114" y="5210"/>
                    <a:pt x="3123" y="5219"/>
                    <a:pt x="3132" y="5219"/>
                  </a:cubicBezTo>
                  <a:lnTo>
                    <a:pt x="3168" y="5219"/>
                  </a:lnTo>
                  <a:lnTo>
                    <a:pt x="3168" y="159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881;p52">
              <a:extLst>
                <a:ext uri="{FF2B5EF4-FFF2-40B4-BE49-F238E27FC236}">
                  <a16:creationId xmlns:a16="http://schemas.microsoft.com/office/drawing/2014/main" id="{64919432-D7D1-CEA6-8507-1D717458AF62}"/>
                </a:ext>
              </a:extLst>
            </p:cNvPr>
            <p:cNvSpPr/>
            <p:nvPr/>
          </p:nvSpPr>
          <p:spPr>
            <a:xfrm>
              <a:off x="1366850" y="1173075"/>
              <a:ext cx="156375" cy="80100"/>
            </a:xfrm>
            <a:custGeom>
              <a:avLst/>
              <a:gdLst/>
              <a:ahLst/>
              <a:cxnLst/>
              <a:rect l="l" t="t" r="r" b="b"/>
              <a:pathLst>
                <a:path w="6255" h="3204" extrusionOk="0">
                  <a:moveTo>
                    <a:pt x="3128" y="1"/>
                  </a:moveTo>
                  <a:cubicBezTo>
                    <a:pt x="3092" y="1"/>
                    <a:pt x="3056" y="10"/>
                    <a:pt x="3025" y="27"/>
                  </a:cubicBezTo>
                  <a:lnTo>
                    <a:pt x="90" y="1526"/>
                  </a:lnTo>
                  <a:lnTo>
                    <a:pt x="81" y="1526"/>
                  </a:lnTo>
                  <a:cubicBezTo>
                    <a:pt x="81" y="1526"/>
                    <a:pt x="81" y="1526"/>
                    <a:pt x="72" y="1535"/>
                  </a:cubicBezTo>
                  <a:cubicBezTo>
                    <a:pt x="63" y="1535"/>
                    <a:pt x="63" y="1544"/>
                    <a:pt x="54" y="1544"/>
                  </a:cubicBezTo>
                  <a:cubicBezTo>
                    <a:pt x="54" y="1544"/>
                    <a:pt x="45" y="1553"/>
                    <a:pt x="45" y="1553"/>
                  </a:cubicBezTo>
                  <a:cubicBezTo>
                    <a:pt x="36" y="1562"/>
                    <a:pt x="36" y="1562"/>
                    <a:pt x="36" y="1562"/>
                  </a:cubicBezTo>
                  <a:cubicBezTo>
                    <a:pt x="27" y="1571"/>
                    <a:pt x="27" y="1571"/>
                    <a:pt x="18" y="1580"/>
                  </a:cubicBezTo>
                  <a:cubicBezTo>
                    <a:pt x="18" y="1580"/>
                    <a:pt x="18" y="1589"/>
                    <a:pt x="9" y="1589"/>
                  </a:cubicBezTo>
                  <a:cubicBezTo>
                    <a:pt x="9" y="1589"/>
                    <a:pt x="9" y="1598"/>
                    <a:pt x="0" y="1606"/>
                  </a:cubicBezTo>
                  <a:lnTo>
                    <a:pt x="3132" y="3203"/>
                  </a:lnTo>
                  <a:lnTo>
                    <a:pt x="6254" y="1606"/>
                  </a:lnTo>
                  <a:cubicBezTo>
                    <a:pt x="6254" y="1598"/>
                    <a:pt x="6245" y="1589"/>
                    <a:pt x="6245" y="1589"/>
                  </a:cubicBezTo>
                  <a:cubicBezTo>
                    <a:pt x="6236" y="1589"/>
                    <a:pt x="6236" y="1580"/>
                    <a:pt x="6236" y="1580"/>
                  </a:cubicBezTo>
                  <a:cubicBezTo>
                    <a:pt x="6227" y="1571"/>
                    <a:pt x="6227" y="1571"/>
                    <a:pt x="6218" y="1562"/>
                  </a:cubicBezTo>
                  <a:cubicBezTo>
                    <a:pt x="6218" y="1562"/>
                    <a:pt x="6218" y="1562"/>
                    <a:pt x="6209" y="1553"/>
                  </a:cubicBezTo>
                  <a:cubicBezTo>
                    <a:pt x="6209" y="1553"/>
                    <a:pt x="6201" y="1544"/>
                    <a:pt x="6201" y="1544"/>
                  </a:cubicBezTo>
                  <a:cubicBezTo>
                    <a:pt x="6192" y="1544"/>
                    <a:pt x="6192" y="1535"/>
                    <a:pt x="6183" y="1535"/>
                  </a:cubicBezTo>
                  <a:cubicBezTo>
                    <a:pt x="6174" y="1526"/>
                    <a:pt x="6174" y="1526"/>
                    <a:pt x="6174" y="1526"/>
                  </a:cubicBezTo>
                  <a:lnTo>
                    <a:pt x="6165" y="1526"/>
                  </a:lnTo>
                  <a:lnTo>
                    <a:pt x="3239" y="27"/>
                  </a:lnTo>
                  <a:cubicBezTo>
                    <a:pt x="3203" y="10"/>
                    <a:pt x="3165" y="1"/>
                    <a:pt x="3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882;p52">
              <a:extLst>
                <a:ext uri="{FF2B5EF4-FFF2-40B4-BE49-F238E27FC236}">
                  <a16:creationId xmlns:a16="http://schemas.microsoft.com/office/drawing/2014/main" id="{294A9D9B-40C6-DDD5-98E7-933A1D499725}"/>
                </a:ext>
              </a:extLst>
            </p:cNvPr>
            <p:cNvSpPr/>
            <p:nvPr/>
          </p:nvSpPr>
          <p:spPr>
            <a:xfrm>
              <a:off x="1354800" y="1472825"/>
              <a:ext cx="180900" cy="11625"/>
            </a:xfrm>
            <a:custGeom>
              <a:avLst/>
              <a:gdLst/>
              <a:ahLst/>
              <a:cxnLst/>
              <a:rect l="l" t="t" r="r" b="b"/>
              <a:pathLst>
                <a:path w="7236" h="465" extrusionOk="0">
                  <a:moveTo>
                    <a:pt x="250" y="1"/>
                  </a:moveTo>
                  <a:cubicBezTo>
                    <a:pt x="108" y="1"/>
                    <a:pt x="1" y="116"/>
                    <a:pt x="19" y="259"/>
                  </a:cubicBezTo>
                  <a:cubicBezTo>
                    <a:pt x="27" y="384"/>
                    <a:pt x="134" y="464"/>
                    <a:pt x="259" y="464"/>
                  </a:cubicBezTo>
                  <a:lnTo>
                    <a:pt x="6968" y="464"/>
                  </a:lnTo>
                  <a:cubicBezTo>
                    <a:pt x="7120" y="464"/>
                    <a:pt x="7236" y="331"/>
                    <a:pt x="7200" y="179"/>
                  </a:cubicBezTo>
                  <a:cubicBezTo>
                    <a:pt x="7173" y="72"/>
                    <a:pt x="7075" y="1"/>
                    <a:pt x="6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883;p52">
              <a:extLst>
                <a:ext uri="{FF2B5EF4-FFF2-40B4-BE49-F238E27FC236}">
                  <a16:creationId xmlns:a16="http://schemas.microsoft.com/office/drawing/2014/main" id="{753BA19C-F72B-BBDF-D43A-1886EA52EA27}"/>
                </a:ext>
              </a:extLst>
            </p:cNvPr>
            <p:cNvSpPr/>
            <p:nvPr/>
          </p:nvSpPr>
          <p:spPr>
            <a:xfrm>
              <a:off x="1244400" y="1367775"/>
              <a:ext cx="401250" cy="65825"/>
            </a:xfrm>
            <a:custGeom>
              <a:avLst/>
              <a:gdLst/>
              <a:ahLst/>
              <a:cxnLst/>
              <a:rect l="l" t="t" r="r" b="b"/>
              <a:pathLst>
                <a:path w="16050" h="2633" extrusionOk="0">
                  <a:moveTo>
                    <a:pt x="1" y="1"/>
                  </a:moveTo>
                  <a:lnTo>
                    <a:pt x="1" y="1571"/>
                  </a:lnTo>
                  <a:cubicBezTo>
                    <a:pt x="1" y="2160"/>
                    <a:pt x="474" y="2632"/>
                    <a:pt x="1062" y="2632"/>
                  </a:cubicBezTo>
                  <a:lnTo>
                    <a:pt x="14979" y="2632"/>
                  </a:lnTo>
                  <a:cubicBezTo>
                    <a:pt x="15568" y="2632"/>
                    <a:pt x="16050" y="2160"/>
                    <a:pt x="16050" y="1571"/>
                  </a:cubicBezTo>
                  <a:lnTo>
                    <a:pt x="16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884;p52">
              <a:extLst>
                <a:ext uri="{FF2B5EF4-FFF2-40B4-BE49-F238E27FC236}">
                  <a16:creationId xmlns:a16="http://schemas.microsoft.com/office/drawing/2014/main" id="{9E192EF2-6A3E-A6E5-B0D0-056980D96D1E}"/>
                </a:ext>
              </a:extLst>
            </p:cNvPr>
            <p:cNvSpPr/>
            <p:nvPr/>
          </p:nvSpPr>
          <p:spPr>
            <a:xfrm>
              <a:off x="1592550" y="1367775"/>
              <a:ext cx="53100" cy="65825"/>
            </a:xfrm>
            <a:custGeom>
              <a:avLst/>
              <a:gdLst/>
              <a:ahLst/>
              <a:cxnLst/>
              <a:rect l="l" t="t" r="r" b="b"/>
              <a:pathLst>
                <a:path w="2124" h="2633" extrusionOk="0">
                  <a:moveTo>
                    <a:pt x="1053" y="1"/>
                  </a:moveTo>
                  <a:lnTo>
                    <a:pt x="1053" y="1562"/>
                  </a:lnTo>
                  <a:cubicBezTo>
                    <a:pt x="1053" y="2151"/>
                    <a:pt x="580" y="2632"/>
                    <a:pt x="1" y="2632"/>
                  </a:cubicBezTo>
                  <a:lnTo>
                    <a:pt x="1053" y="2632"/>
                  </a:lnTo>
                  <a:cubicBezTo>
                    <a:pt x="1642" y="2632"/>
                    <a:pt x="2124" y="2160"/>
                    <a:pt x="2124" y="1571"/>
                  </a:cubicBezTo>
                  <a:lnTo>
                    <a:pt x="2124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885;p52">
              <a:extLst>
                <a:ext uri="{FF2B5EF4-FFF2-40B4-BE49-F238E27FC236}">
                  <a16:creationId xmlns:a16="http://schemas.microsoft.com/office/drawing/2014/main" id="{6659AAA1-9A05-F87C-C2E4-CD11C6CA06D7}"/>
                </a:ext>
              </a:extLst>
            </p:cNvPr>
            <p:cNvSpPr/>
            <p:nvPr/>
          </p:nvSpPr>
          <p:spPr>
            <a:xfrm>
              <a:off x="1496650" y="1213900"/>
              <a:ext cx="27450" cy="103500"/>
            </a:xfrm>
            <a:custGeom>
              <a:avLst/>
              <a:gdLst/>
              <a:ahLst/>
              <a:cxnLst/>
              <a:rect l="l" t="t" r="r" b="b"/>
              <a:pathLst>
                <a:path w="1098" h="4140" extrusionOk="0">
                  <a:moveTo>
                    <a:pt x="1062" y="0"/>
                  </a:moveTo>
                  <a:lnTo>
                    <a:pt x="0" y="544"/>
                  </a:lnTo>
                  <a:lnTo>
                    <a:pt x="18" y="4140"/>
                  </a:lnTo>
                  <a:lnTo>
                    <a:pt x="973" y="3658"/>
                  </a:lnTo>
                  <a:cubicBezTo>
                    <a:pt x="1044" y="3622"/>
                    <a:pt x="1098" y="3542"/>
                    <a:pt x="1098" y="3453"/>
                  </a:cubicBezTo>
                  <a:lnTo>
                    <a:pt x="1098" y="125"/>
                  </a:lnTo>
                  <a:cubicBezTo>
                    <a:pt x="1098" y="107"/>
                    <a:pt x="1098" y="98"/>
                    <a:pt x="1098" y="89"/>
                  </a:cubicBezTo>
                  <a:cubicBezTo>
                    <a:pt x="1098" y="89"/>
                    <a:pt x="1098" y="81"/>
                    <a:pt x="1089" y="81"/>
                  </a:cubicBezTo>
                  <a:cubicBezTo>
                    <a:pt x="1089" y="72"/>
                    <a:pt x="1089" y="63"/>
                    <a:pt x="1089" y="63"/>
                  </a:cubicBezTo>
                  <a:cubicBezTo>
                    <a:pt x="1089" y="54"/>
                    <a:pt x="1089" y="54"/>
                    <a:pt x="1089" y="45"/>
                  </a:cubicBezTo>
                  <a:cubicBezTo>
                    <a:pt x="1080" y="45"/>
                    <a:pt x="1080" y="36"/>
                    <a:pt x="1080" y="27"/>
                  </a:cubicBezTo>
                  <a:cubicBezTo>
                    <a:pt x="1080" y="27"/>
                    <a:pt x="1071" y="18"/>
                    <a:pt x="1071" y="18"/>
                  </a:cubicBezTo>
                  <a:cubicBezTo>
                    <a:pt x="1071" y="9"/>
                    <a:pt x="1071" y="9"/>
                    <a:pt x="1062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886;p52">
              <a:extLst>
                <a:ext uri="{FF2B5EF4-FFF2-40B4-BE49-F238E27FC236}">
                  <a16:creationId xmlns:a16="http://schemas.microsoft.com/office/drawing/2014/main" id="{C489CDC9-A269-1B87-10B5-1F6354E20814}"/>
                </a:ext>
              </a:extLst>
            </p:cNvPr>
            <p:cNvSpPr/>
            <p:nvPr/>
          </p:nvSpPr>
          <p:spPr>
            <a:xfrm>
              <a:off x="1417250" y="1173075"/>
              <a:ext cx="105975" cy="54000"/>
            </a:xfrm>
            <a:custGeom>
              <a:avLst/>
              <a:gdLst/>
              <a:ahLst/>
              <a:cxnLst/>
              <a:rect l="l" t="t" r="r" b="b"/>
              <a:pathLst>
                <a:path w="4239" h="2160" extrusionOk="0">
                  <a:moveTo>
                    <a:pt x="1112" y="1"/>
                  </a:moveTo>
                  <a:cubicBezTo>
                    <a:pt x="1076" y="1"/>
                    <a:pt x="1040" y="10"/>
                    <a:pt x="1009" y="27"/>
                  </a:cubicBezTo>
                  <a:lnTo>
                    <a:pt x="1" y="545"/>
                  </a:lnTo>
                  <a:lnTo>
                    <a:pt x="3168" y="2160"/>
                  </a:lnTo>
                  <a:lnTo>
                    <a:pt x="4238" y="1606"/>
                  </a:lnTo>
                  <a:cubicBezTo>
                    <a:pt x="4238" y="1598"/>
                    <a:pt x="4229" y="1589"/>
                    <a:pt x="4229" y="1589"/>
                  </a:cubicBezTo>
                  <a:cubicBezTo>
                    <a:pt x="4220" y="1589"/>
                    <a:pt x="4220" y="1580"/>
                    <a:pt x="4220" y="1580"/>
                  </a:cubicBezTo>
                  <a:cubicBezTo>
                    <a:pt x="4211" y="1571"/>
                    <a:pt x="4211" y="1571"/>
                    <a:pt x="4202" y="1562"/>
                  </a:cubicBezTo>
                  <a:cubicBezTo>
                    <a:pt x="4202" y="1562"/>
                    <a:pt x="4202" y="1562"/>
                    <a:pt x="4193" y="1553"/>
                  </a:cubicBezTo>
                  <a:cubicBezTo>
                    <a:pt x="4193" y="1553"/>
                    <a:pt x="4185" y="1544"/>
                    <a:pt x="4185" y="1544"/>
                  </a:cubicBezTo>
                  <a:cubicBezTo>
                    <a:pt x="4176" y="1544"/>
                    <a:pt x="4176" y="1535"/>
                    <a:pt x="4167" y="1535"/>
                  </a:cubicBezTo>
                  <a:cubicBezTo>
                    <a:pt x="4158" y="1526"/>
                    <a:pt x="4158" y="1526"/>
                    <a:pt x="4158" y="1526"/>
                  </a:cubicBezTo>
                  <a:lnTo>
                    <a:pt x="4149" y="1526"/>
                  </a:lnTo>
                  <a:lnTo>
                    <a:pt x="1223" y="27"/>
                  </a:lnTo>
                  <a:cubicBezTo>
                    <a:pt x="1187" y="10"/>
                    <a:pt x="1149" y="1"/>
                    <a:pt x="1112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47;p27">
            <a:hlinkClick r:id="" action="ppaction://noaction"/>
            <a:extLst>
              <a:ext uri="{FF2B5EF4-FFF2-40B4-BE49-F238E27FC236}">
                <a16:creationId xmlns:a16="http://schemas.microsoft.com/office/drawing/2014/main" id="{34A91ED3-71FC-5FF2-3F0F-79BFDB31A615}"/>
              </a:ext>
            </a:extLst>
          </p:cNvPr>
          <p:cNvSpPr txBox="1"/>
          <p:nvPr/>
        </p:nvSpPr>
        <p:spPr>
          <a:xfrm>
            <a:off x="68975" y="1202854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Categoria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448;p27">
            <a:hlinkClick r:id="" action="ppaction://noaction"/>
            <a:extLst>
              <a:ext uri="{FF2B5EF4-FFF2-40B4-BE49-F238E27FC236}">
                <a16:creationId xmlns:a16="http://schemas.microsoft.com/office/drawing/2014/main" id="{FE7C8206-0389-46F4-A853-25B6C9AAF644}"/>
              </a:ext>
            </a:extLst>
          </p:cNvPr>
          <p:cNvSpPr txBox="1"/>
          <p:nvPr/>
        </p:nvSpPr>
        <p:spPr>
          <a:xfrm>
            <a:off x="68975" y="1902262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Mecânica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449;p27">
            <a:hlinkClick r:id="" action="ppaction://noaction"/>
            <a:extLst>
              <a:ext uri="{FF2B5EF4-FFF2-40B4-BE49-F238E27FC236}">
                <a16:creationId xmlns:a16="http://schemas.microsoft.com/office/drawing/2014/main" id="{150E44A4-D43A-7199-788D-17B189EC0895}"/>
              </a:ext>
            </a:extLst>
          </p:cNvPr>
          <p:cNvSpPr txBox="1"/>
          <p:nvPr/>
        </p:nvSpPr>
        <p:spPr>
          <a:xfrm>
            <a:off x="68975" y="2569019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Editora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450;p27">
            <a:hlinkClick r:id="" action="ppaction://noaction"/>
            <a:extLst>
              <a:ext uri="{FF2B5EF4-FFF2-40B4-BE49-F238E27FC236}">
                <a16:creationId xmlns:a16="http://schemas.microsoft.com/office/drawing/2014/main" id="{F3DB575B-425E-D853-817B-9F72C247C905}"/>
              </a:ext>
            </a:extLst>
          </p:cNvPr>
          <p:cNvSpPr txBox="1"/>
          <p:nvPr/>
        </p:nvSpPr>
        <p:spPr>
          <a:xfrm>
            <a:off x="68975" y="3315899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Design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451;p27">
            <a:hlinkClick r:id="" action="ppaction://noaction"/>
            <a:extLst>
              <a:ext uri="{FF2B5EF4-FFF2-40B4-BE49-F238E27FC236}">
                <a16:creationId xmlns:a16="http://schemas.microsoft.com/office/drawing/2014/main" id="{E0C2DC29-0A2B-ED11-0247-1A976C921669}"/>
              </a:ext>
            </a:extLst>
          </p:cNvPr>
          <p:cNvSpPr txBox="1"/>
          <p:nvPr/>
        </p:nvSpPr>
        <p:spPr>
          <a:xfrm>
            <a:off x="68975" y="4093077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ranking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7" name="Google Shape;455;p27">
            <a:hlinkClick r:id="" action="ppaction://noaction"/>
            <a:extLst>
              <a:ext uri="{FF2B5EF4-FFF2-40B4-BE49-F238E27FC236}">
                <a16:creationId xmlns:a16="http://schemas.microsoft.com/office/drawing/2014/main" id="{1BD63EC8-5290-B5CF-386F-E8516699E30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575" y="2307595"/>
            <a:ext cx="244500" cy="2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59;p27">
            <a:hlinkClick r:id="" action="ppaction://noaction"/>
            <a:extLst>
              <a:ext uri="{FF2B5EF4-FFF2-40B4-BE49-F238E27FC236}">
                <a16:creationId xmlns:a16="http://schemas.microsoft.com/office/drawing/2014/main" id="{B6DEEF2F-4F86-585C-AA71-13C9D1DFA3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2548" y="1608187"/>
            <a:ext cx="282376" cy="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62;p27">
            <a:extLst>
              <a:ext uri="{FF2B5EF4-FFF2-40B4-BE49-F238E27FC236}">
                <a16:creationId xmlns:a16="http://schemas.microsoft.com/office/drawing/2014/main" id="{4A7CA86A-1879-053B-52F4-4FAC8E39CCF2}"/>
              </a:ext>
            </a:extLst>
          </p:cNvPr>
          <p:cNvSpPr txBox="1"/>
          <p:nvPr/>
        </p:nvSpPr>
        <p:spPr>
          <a:xfrm>
            <a:off x="68975" y="481282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sobre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" name="Google Shape;463;p27">
            <a:hlinkClick r:id="" action="ppaction://noaction"/>
            <a:extLst>
              <a:ext uri="{FF2B5EF4-FFF2-40B4-BE49-F238E27FC236}">
                <a16:creationId xmlns:a16="http://schemas.microsoft.com/office/drawing/2014/main" id="{846AEE9E-5ABC-19B5-3A92-0E90A655748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7575" y="219858"/>
            <a:ext cx="244500" cy="210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3028;p63">
            <a:extLst>
              <a:ext uri="{FF2B5EF4-FFF2-40B4-BE49-F238E27FC236}">
                <a16:creationId xmlns:a16="http://schemas.microsoft.com/office/drawing/2014/main" id="{1C992BE3-6DC6-828B-115B-57D0D5A0991D}"/>
              </a:ext>
            </a:extLst>
          </p:cNvPr>
          <p:cNvGrpSpPr/>
          <p:nvPr/>
        </p:nvGrpSpPr>
        <p:grpSpPr>
          <a:xfrm>
            <a:off x="272961" y="2974352"/>
            <a:ext cx="186967" cy="290922"/>
            <a:chOff x="1899875" y="1831900"/>
            <a:chExt cx="250050" cy="401025"/>
          </a:xfrm>
        </p:grpSpPr>
        <p:sp>
          <p:nvSpPr>
            <p:cNvPr id="12" name="Google Shape;3029;p63">
              <a:extLst>
                <a:ext uri="{FF2B5EF4-FFF2-40B4-BE49-F238E27FC236}">
                  <a16:creationId xmlns:a16="http://schemas.microsoft.com/office/drawing/2014/main" id="{ED80A5CE-8C38-30C4-14FA-4FC7ADCB6DE8}"/>
                </a:ext>
              </a:extLst>
            </p:cNvPr>
            <p:cNvSpPr/>
            <p:nvPr/>
          </p:nvSpPr>
          <p:spPr>
            <a:xfrm>
              <a:off x="1899875" y="1831900"/>
              <a:ext cx="250050" cy="401025"/>
            </a:xfrm>
            <a:custGeom>
              <a:avLst/>
              <a:gdLst/>
              <a:ahLst/>
              <a:cxnLst/>
              <a:rect l="l" t="t" r="r" b="b"/>
              <a:pathLst>
                <a:path w="10002" h="16041" extrusionOk="0">
                  <a:moveTo>
                    <a:pt x="1187" y="2846"/>
                  </a:moveTo>
                  <a:cubicBezTo>
                    <a:pt x="1190" y="2846"/>
                    <a:pt x="1193" y="2846"/>
                    <a:pt x="1196" y="2846"/>
                  </a:cubicBezTo>
                  <a:lnTo>
                    <a:pt x="1196" y="2846"/>
                  </a:lnTo>
                  <a:cubicBezTo>
                    <a:pt x="1196" y="2846"/>
                    <a:pt x="1196" y="2846"/>
                    <a:pt x="1196" y="2846"/>
                  </a:cubicBezTo>
                  <a:close/>
                  <a:moveTo>
                    <a:pt x="5050" y="0"/>
                  </a:moveTo>
                  <a:cubicBezTo>
                    <a:pt x="4390" y="0"/>
                    <a:pt x="3855" y="527"/>
                    <a:pt x="3855" y="1187"/>
                  </a:cubicBezTo>
                  <a:lnTo>
                    <a:pt x="3855" y="1401"/>
                  </a:lnTo>
                  <a:cubicBezTo>
                    <a:pt x="3649" y="1249"/>
                    <a:pt x="3400" y="1160"/>
                    <a:pt x="3123" y="1160"/>
                  </a:cubicBezTo>
                  <a:lnTo>
                    <a:pt x="3105" y="1160"/>
                  </a:lnTo>
                  <a:cubicBezTo>
                    <a:pt x="2445" y="1160"/>
                    <a:pt x="1910" y="1686"/>
                    <a:pt x="1910" y="2347"/>
                  </a:cubicBezTo>
                  <a:lnTo>
                    <a:pt x="1910" y="3096"/>
                  </a:lnTo>
                  <a:cubicBezTo>
                    <a:pt x="1707" y="2946"/>
                    <a:pt x="1460" y="2848"/>
                    <a:pt x="1196" y="2846"/>
                  </a:cubicBezTo>
                  <a:lnTo>
                    <a:pt x="1196" y="2846"/>
                  </a:lnTo>
                  <a:cubicBezTo>
                    <a:pt x="1185" y="2851"/>
                    <a:pt x="1" y="3367"/>
                    <a:pt x="1" y="4024"/>
                  </a:cubicBezTo>
                  <a:lnTo>
                    <a:pt x="1" y="8743"/>
                  </a:lnTo>
                  <a:cubicBezTo>
                    <a:pt x="1" y="8743"/>
                    <a:pt x="27" y="8761"/>
                    <a:pt x="27" y="8761"/>
                  </a:cubicBezTo>
                  <a:lnTo>
                    <a:pt x="27" y="10242"/>
                  </a:lnTo>
                  <a:cubicBezTo>
                    <a:pt x="27" y="11062"/>
                    <a:pt x="313" y="11865"/>
                    <a:pt x="813" y="12499"/>
                  </a:cubicBezTo>
                  <a:lnTo>
                    <a:pt x="1473" y="13328"/>
                  </a:lnTo>
                  <a:lnTo>
                    <a:pt x="1473" y="15808"/>
                  </a:lnTo>
                  <a:cubicBezTo>
                    <a:pt x="1473" y="15942"/>
                    <a:pt x="1580" y="16040"/>
                    <a:pt x="1705" y="16040"/>
                  </a:cubicBezTo>
                  <a:lnTo>
                    <a:pt x="8386" y="16040"/>
                  </a:lnTo>
                  <a:cubicBezTo>
                    <a:pt x="8502" y="16040"/>
                    <a:pt x="8583" y="15960"/>
                    <a:pt x="8583" y="15844"/>
                  </a:cubicBezTo>
                  <a:lnTo>
                    <a:pt x="8583" y="13346"/>
                  </a:lnTo>
                  <a:lnTo>
                    <a:pt x="9288" y="12686"/>
                  </a:lnTo>
                  <a:cubicBezTo>
                    <a:pt x="9742" y="12267"/>
                    <a:pt x="10001" y="11687"/>
                    <a:pt x="10001" y="11071"/>
                  </a:cubicBezTo>
                  <a:lnTo>
                    <a:pt x="10001" y="4925"/>
                  </a:lnTo>
                  <a:cubicBezTo>
                    <a:pt x="10001" y="4800"/>
                    <a:pt x="9894" y="4693"/>
                    <a:pt x="9760" y="4693"/>
                  </a:cubicBezTo>
                  <a:cubicBezTo>
                    <a:pt x="9127" y="4693"/>
                    <a:pt x="8556" y="4978"/>
                    <a:pt x="8181" y="5433"/>
                  </a:cubicBezTo>
                  <a:lnTo>
                    <a:pt x="8181" y="1972"/>
                  </a:lnTo>
                  <a:cubicBezTo>
                    <a:pt x="8181" y="1312"/>
                    <a:pt x="7646" y="776"/>
                    <a:pt x="6986" y="776"/>
                  </a:cubicBezTo>
                  <a:lnTo>
                    <a:pt x="6977" y="776"/>
                  </a:lnTo>
                  <a:cubicBezTo>
                    <a:pt x="6700" y="776"/>
                    <a:pt x="6442" y="875"/>
                    <a:pt x="6245" y="1026"/>
                  </a:cubicBezTo>
                  <a:cubicBezTo>
                    <a:pt x="6174" y="446"/>
                    <a:pt x="5666" y="0"/>
                    <a:pt x="5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30;p63">
              <a:extLst>
                <a:ext uri="{FF2B5EF4-FFF2-40B4-BE49-F238E27FC236}">
                  <a16:creationId xmlns:a16="http://schemas.microsoft.com/office/drawing/2014/main" id="{159522CD-F7F3-1097-4884-A36EEA95186D}"/>
                </a:ext>
              </a:extLst>
            </p:cNvPr>
            <p:cNvSpPr/>
            <p:nvPr/>
          </p:nvSpPr>
          <p:spPr>
            <a:xfrm>
              <a:off x="2087000" y="1949200"/>
              <a:ext cx="62700" cy="283725"/>
            </a:xfrm>
            <a:custGeom>
              <a:avLst/>
              <a:gdLst/>
              <a:ahLst/>
              <a:cxnLst/>
              <a:rect l="l" t="t" r="r" b="b"/>
              <a:pathLst>
                <a:path w="2508" h="11349" extrusionOk="0">
                  <a:moveTo>
                    <a:pt x="2275" y="1"/>
                  </a:moveTo>
                  <a:cubicBezTo>
                    <a:pt x="1972" y="1"/>
                    <a:pt x="1678" y="72"/>
                    <a:pt x="1419" y="188"/>
                  </a:cubicBezTo>
                  <a:lnTo>
                    <a:pt x="1419" y="6174"/>
                  </a:lnTo>
                  <a:cubicBezTo>
                    <a:pt x="1419" y="6852"/>
                    <a:pt x="1133" y="7494"/>
                    <a:pt x="643" y="7958"/>
                  </a:cubicBezTo>
                  <a:lnTo>
                    <a:pt x="0" y="8547"/>
                  </a:lnTo>
                  <a:lnTo>
                    <a:pt x="0" y="11348"/>
                  </a:lnTo>
                  <a:lnTo>
                    <a:pt x="866" y="11348"/>
                  </a:lnTo>
                  <a:cubicBezTo>
                    <a:pt x="1000" y="11348"/>
                    <a:pt x="1098" y="11250"/>
                    <a:pt x="1098" y="11116"/>
                  </a:cubicBezTo>
                  <a:lnTo>
                    <a:pt x="1098" y="8654"/>
                  </a:lnTo>
                  <a:lnTo>
                    <a:pt x="1660" y="8128"/>
                  </a:lnTo>
                  <a:cubicBezTo>
                    <a:pt x="2204" y="7628"/>
                    <a:pt x="2507" y="6915"/>
                    <a:pt x="2507" y="6174"/>
                  </a:cubicBezTo>
                  <a:lnTo>
                    <a:pt x="2507" y="242"/>
                  </a:lnTo>
                  <a:cubicBezTo>
                    <a:pt x="2507" y="108"/>
                    <a:pt x="2409" y="1"/>
                    <a:pt x="227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31;p63">
              <a:extLst>
                <a:ext uri="{FF2B5EF4-FFF2-40B4-BE49-F238E27FC236}">
                  <a16:creationId xmlns:a16="http://schemas.microsoft.com/office/drawing/2014/main" id="{FCD312EF-F07E-D920-31D8-BFFBD087F687}"/>
                </a:ext>
              </a:extLst>
            </p:cNvPr>
            <p:cNvSpPr/>
            <p:nvPr/>
          </p:nvSpPr>
          <p:spPr>
            <a:xfrm>
              <a:off x="1959425" y="2076725"/>
              <a:ext cx="35925" cy="103775"/>
            </a:xfrm>
            <a:custGeom>
              <a:avLst/>
              <a:gdLst/>
              <a:ahLst/>
              <a:cxnLst/>
              <a:rect l="l" t="t" r="r" b="b"/>
              <a:pathLst>
                <a:path w="1437" h="4151" extrusionOk="0">
                  <a:moveTo>
                    <a:pt x="237" y="1"/>
                  </a:moveTo>
                  <a:cubicBezTo>
                    <a:pt x="227" y="1"/>
                    <a:pt x="216" y="1"/>
                    <a:pt x="206" y="3"/>
                  </a:cubicBezTo>
                  <a:cubicBezTo>
                    <a:pt x="81" y="11"/>
                    <a:pt x="1" y="127"/>
                    <a:pt x="1" y="243"/>
                  </a:cubicBezTo>
                  <a:lnTo>
                    <a:pt x="1" y="3098"/>
                  </a:lnTo>
                  <a:cubicBezTo>
                    <a:pt x="1" y="3170"/>
                    <a:pt x="27" y="3232"/>
                    <a:pt x="81" y="3277"/>
                  </a:cubicBezTo>
                  <a:lnTo>
                    <a:pt x="1027" y="4097"/>
                  </a:lnTo>
                  <a:cubicBezTo>
                    <a:pt x="1071" y="4133"/>
                    <a:pt x="1125" y="4151"/>
                    <a:pt x="1178" y="4151"/>
                  </a:cubicBezTo>
                  <a:cubicBezTo>
                    <a:pt x="1241" y="4151"/>
                    <a:pt x="1312" y="4124"/>
                    <a:pt x="1357" y="4071"/>
                  </a:cubicBezTo>
                  <a:cubicBezTo>
                    <a:pt x="1437" y="3972"/>
                    <a:pt x="1428" y="3821"/>
                    <a:pt x="1330" y="3740"/>
                  </a:cubicBezTo>
                  <a:lnTo>
                    <a:pt x="465" y="2991"/>
                  </a:lnTo>
                  <a:lnTo>
                    <a:pt x="465" y="235"/>
                  </a:lnTo>
                  <a:cubicBezTo>
                    <a:pt x="465" y="102"/>
                    <a:pt x="365" y="1"/>
                    <a:pt x="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32;p63">
              <a:extLst>
                <a:ext uri="{FF2B5EF4-FFF2-40B4-BE49-F238E27FC236}">
                  <a16:creationId xmlns:a16="http://schemas.microsoft.com/office/drawing/2014/main" id="{524FB299-E10F-3B4D-EE5D-A2D55B6E8539}"/>
                </a:ext>
              </a:extLst>
            </p:cNvPr>
            <p:cNvSpPr/>
            <p:nvPr/>
          </p:nvSpPr>
          <p:spPr>
            <a:xfrm>
              <a:off x="2053775" y="2076725"/>
              <a:ext cx="36375" cy="104000"/>
            </a:xfrm>
            <a:custGeom>
              <a:avLst/>
              <a:gdLst/>
              <a:ahLst/>
              <a:cxnLst/>
              <a:rect l="l" t="t" r="r" b="b"/>
              <a:pathLst>
                <a:path w="1455" h="4160" extrusionOk="0">
                  <a:moveTo>
                    <a:pt x="1227" y="1"/>
                  </a:moveTo>
                  <a:cubicBezTo>
                    <a:pt x="1216" y="1"/>
                    <a:pt x="1206" y="1"/>
                    <a:pt x="1196" y="3"/>
                  </a:cubicBezTo>
                  <a:cubicBezTo>
                    <a:pt x="1071" y="11"/>
                    <a:pt x="990" y="127"/>
                    <a:pt x="990" y="243"/>
                  </a:cubicBezTo>
                  <a:lnTo>
                    <a:pt x="990" y="2991"/>
                  </a:lnTo>
                  <a:lnTo>
                    <a:pt x="107" y="3749"/>
                  </a:lnTo>
                  <a:cubicBezTo>
                    <a:pt x="9" y="3839"/>
                    <a:pt x="0" y="3981"/>
                    <a:pt x="89" y="4079"/>
                  </a:cubicBezTo>
                  <a:cubicBezTo>
                    <a:pt x="134" y="4133"/>
                    <a:pt x="196" y="4160"/>
                    <a:pt x="268" y="4160"/>
                  </a:cubicBezTo>
                  <a:cubicBezTo>
                    <a:pt x="321" y="4160"/>
                    <a:pt x="375" y="4142"/>
                    <a:pt x="420" y="4106"/>
                  </a:cubicBezTo>
                  <a:lnTo>
                    <a:pt x="1374" y="3277"/>
                  </a:lnTo>
                  <a:cubicBezTo>
                    <a:pt x="1428" y="3232"/>
                    <a:pt x="1454" y="3170"/>
                    <a:pt x="1454" y="3098"/>
                  </a:cubicBezTo>
                  <a:lnTo>
                    <a:pt x="1454" y="235"/>
                  </a:lnTo>
                  <a:cubicBezTo>
                    <a:pt x="1454" y="102"/>
                    <a:pt x="1355" y="1"/>
                    <a:pt x="1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33;p63">
              <a:extLst>
                <a:ext uri="{FF2B5EF4-FFF2-40B4-BE49-F238E27FC236}">
                  <a16:creationId xmlns:a16="http://schemas.microsoft.com/office/drawing/2014/main" id="{3681C7F6-79E1-315E-1660-3E912794676F}"/>
                </a:ext>
              </a:extLst>
            </p:cNvPr>
            <p:cNvSpPr/>
            <p:nvPr/>
          </p:nvSpPr>
          <p:spPr>
            <a:xfrm>
              <a:off x="2018975" y="2059950"/>
              <a:ext cx="11625" cy="89275"/>
            </a:xfrm>
            <a:custGeom>
              <a:avLst/>
              <a:gdLst/>
              <a:ahLst/>
              <a:cxnLst/>
              <a:rect l="l" t="t" r="r" b="b"/>
              <a:pathLst>
                <a:path w="465" h="3571" extrusionOk="0">
                  <a:moveTo>
                    <a:pt x="223" y="1"/>
                  </a:moveTo>
                  <a:cubicBezTo>
                    <a:pt x="208" y="1"/>
                    <a:pt x="194" y="2"/>
                    <a:pt x="179" y="4"/>
                  </a:cubicBezTo>
                  <a:cubicBezTo>
                    <a:pt x="72" y="31"/>
                    <a:pt x="1" y="129"/>
                    <a:pt x="1" y="245"/>
                  </a:cubicBezTo>
                  <a:lnTo>
                    <a:pt x="1" y="3323"/>
                  </a:lnTo>
                  <a:cubicBezTo>
                    <a:pt x="1" y="3439"/>
                    <a:pt x="72" y="3537"/>
                    <a:pt x="179" y="3564"/>
                  </a:cubicBezTo>
                  <a:cubicBezTo>
                    <a:pt x="198" y="3568"/>
                    <a:pt x="216" y="3570"/>
                    <a:pt x="234" y="3570"/>
                  </a:cubicBezTo>
                  <a:cubicBezTo>
                    <a:pt x="362" y="3570"/>
                    <a:pt x="464" y="3465"/>
                    <a:pt x="464" y="3332"/>
                  </a:cubicBezTo>
                  <a:lnTo>
                    <a:pt x="464" y="236"/>
                  </a:lnTo>
                  <a:cubicBezTo>
                    <a:pt x="464" y="108"/>
                    <a:pt x="355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34;p63">
              <a:extLst>
                <a:ext uri="{FF2B5EF4-FFF2-40B4-BE49-F238E27FC236}">
                  <a16:creationId xmlns:a16="http://schemas.microsoft.com/office/drawing/2014/main" id="{4B4FAD5A-0440-DFE5-23C0-3E2526A3EFAB}"/>
                </a:ext>
              </a:extLst>
            </p:cNvPr>
            <p:cNvSpPr/>
            <p:nvPr/>
          </p:nvSpPr>
          <p:spPr>
            <a:xfrm>
              <a:off x="2083200" y="1852625"/>
              <a:ext cx="21225" cy="182700"/>
            </a:xfrm>
            <a:custGeom>
              <a:avLst/>
              <a:gdLst/>
              <a:ahLst/>
              <a:cxnLst/>
              <a:rect l="l" t="t" r="r" b="b"/>
              <a:pathLst>
                <a:path w="849" h="7308" extrusionOk="0">
                  <a:moveTo>
                    <a:pt x="1" y="1"/>
                  </a:moveTo>
                  <a:lnTo>
                    <a:pt x="1" y="6388"/>
                  </a:lnTo>
                  <a:cubicBezTo>
                    <a:pt x="1" y="6897"/>
                    <a:pt x="375" y="7307"/>
                    <a:pt x="848" y="7307"/>
                  </a:cubicBezTo>
                  <a:lnTo>
                    <a:pt x="848" y="1054"/>
                  </a:lnTo>
                  <a:cubicBezTo>
                    <a:pt x="804" y="554"/>
                    <a:pt x="465" y="14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35;p63">
              <a:extLst>
                <a:ext uri="{FF2B5EF4-FFF2-40B4-BE49-F238E27FC236}">
                  <a16:creationId xmlns:a16="http://schemas.microsoft.com/office/drawing/2014/main" id="{20660DCE-766E-FE07-81C4-CC9601195780}"/>
                </a:ext>
              </a:extLst>
            </p:cNvPr>
            <p:cNvSpPr/>
            <p:nvPr/>
          </p:nvSpPr>
          <p:spPr>
            <a:xfrm>
              <a:off x="2035475" y="1832775"/>
              <a:ext cx="21000" cy="161725"/>
            </a:xfrm>
            <a:custGeom>
              <a:avLst/>
              <a:gdLst/>
              <a:ahLst/>
              <a:cxnLst/>
              <a:rect l="l" t="t" r="r" b="b"/>
              <a:pathLst>
                <a:path w="840" h="6469" extrusionOk="0">
                  <a:moveTo>
                    <a:pt x="1" y="1"/>
                  </a:moveTo>
                  <a:lnTo>
                    <a:pt x="1" y="5541"/>
                  </a:lnTo>
                  <a:cubicBezTo>
                    <a:pt x="1" y="6049"/>
                    <a:pt x="375" y="6469"/>
                    <a:pt x="839" y="6469"/>
                  </a:cubicBezTo>
                  <a:lnTo>
                    <a:pt x="839" y="1000"/>
                  </a:lnTo>
                  <a:cubicBezTo>
                    <a:pt x="777" y="527"/>
                    <a:pt x="447" y="135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36;p63">
              <a:extLst>
                <a:ext uri="{FF2B5EF4-FFF2-40B4-BE49-F238E27FC236}">
                  <a16:creationId xmlns:a16="http://schemas.microsoft.com/office/drawing/2014/main" id="{7CBCE41A-B664-CD5B-9E48-92F45A5A33B7}"/>
                </a:ext>
              </a:extLst>
            </p:cNvPr>
            <p:cNvSpPr/>
            <p:nvPr/>
          </p:nvSpPr>
          <p:spPr>
            <a:xfrm>
              <a:off x="1975050" y="1860900"/>
              <a:ext cx="21200" cy="133375"/>
            </a:xfrm>
            <a:custGeom>
              <a:avLst/>
              <a:gdLst/>
              <a:ahLst/>
              <a:cxnLst/>
              <a:rect l="l" t="t" r="r" b="b"/>
              <a:pathLst>
                <a:path w="848" h="5335" extrusionOk="0">
                  <a:moveTo>
                    <a:pt x="0" y="0"/>
                  </a:moveTo>
                  <a:lnTo>
                    <a:pt x="0" y="4496"/>
                  </a:lnTo>
                  <a:cubicBezTo>
                    <a:pt x="0" y="4960"/>
                    <a:pt x="375" y="5335"/>
                    <a:pt x="848" y="5335"/>
                  </a:cubicBezTo>
                  <a:lnTo>
                    <a:pt x="848" y="241"/>
                  </a:lnTo>
                  <a:cubicBezTo>
                    <a:pt x="642" y="89"/>
                    <a:pt x="393" y="0"/>
                    <a:pt x="125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37;p63">
              <a:extLst>
                <a:ext uri="{FF2B5EF4-FFF2-40B4-BE49-F238E27FC236}">
                  <a16:creationId xmlns:a16="http://schemas.microsoft.com/office/drawing/2014/main" id="{AC057457-0214-8088-906E-50831DB30F3A}"/>
                </a:ext>
              </a:extLst>
            </p:cNvPr>
            <p:cNvSpPr/>
            <p:nvPr/>
          </p:nvSpPr>
          <p:spPr>
            <a:xfrm>
              <a:off x="1927325" y="1902375"/>
              <a:ext cx="21200" cy="91450"/>
            </a:xfrm>
            <a:custGeom>
              <a:avLst/>
              <a:gdLst/>
              <a:ahLst/>
              <a:cxnLst/>
              <a:rect l="l" t="t" r="r" b="b"/>
              <a:pathLst>
                <a:path w="848" h="3658" extrusionOk="0">
                  <a:moveTo>
                    <a:pt x="0" y="0"/>
                  </a:moveTo>
                  <a:lnTo>
                    <a:pt x="0" y="2819"/>
                  </a:lnTo>
                  <a:cubicBezTo>
                    <a:pt x="0" y="3283"/>
                    <a:pt x="375" y="3658"/>
                    <a:pt x="847" y="3658"/>
                  </a:cubicBezTo>
                  <a:lnTo>
                    <a:pt x="839" y="241"/>
                  </a:lnTo>
                  <a:cubicBezTo>
                    <a:pt x="642" y="90"/>
                    <a:pt x="393" y="0"/>
                    <a:pt x="116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38;p63">
              <a:extLst>
                <a:ext uri="{FF2B5EF4-FFF2-40B4-BE49-F238E27FC236}">
                  <a16:creationId xmlns:a16="http://schemas.microsoft.com/office/drawing/2014/main" id="{C6286BA1-D557-A614-A46A-832384B825D8}"/>
                </a:ext>
              </a:extLst>
            </p:cNvPr>
            <p:cNvSpPr/>
            <p:nvPr/>
          </p:nvSpPr>
          <p:spPr>
            <a:xfrm>
              <a:off x="1945150" y="2047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6" y="1"/>
                    <a:pt x="1" y="367"/>
                    <a:pt x="1" y="822"/>
                  </a:cubicBezTo>
                  <a:cubicBezTo>
                    <a:pt x="1" y="1268"/>
                    <a:pt x="366" y="1642"/>
                    <a:pt x="821" y="1642"/>
                  </a:cubicBezTo>
                  <a:cubicBezTo>
                    <a:pt x="1276" y="1642"/>
                    <a:pt x="1642" y="1268"/>
                    <a:pt x="1642" y="822"/>
                  </a:cubicBezTo>
                  <a:cubicBezTo>
                    <a:pt x="1642" y="367"/>
                    <a:pt x="1276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39;p63">
              <a:extLst>
                <a:ext uri="{FF2B5EF4-FFF2-40B4-BE49-F238E27FC236}">
                  <a16:creationId xmlns:a16="http://schemas.microsoft.com/office/drawing/2014/main" id="{37F76F92-5E20-C9B7-902A-572E8104B6A4}"/>
                </a:ext>
              </a:extLst>
            </p:cNvPr>
            <p:cNvSpPr/>
            <p:nvPr/>
          </p:nvSpPr>
          <p:spPr>
            <a:xfrm>
              <a:off x="2004250" y="2030600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7" y="1"/>
                    <a:pt x="1" y="367"/>
                    <a:pt x="1" y="822"/>
                  </a:cubicBezTo>
                  <a:cubicBezTo>
                    <a:pt x="1" y="1277"/>
                    <a:pt x="367" y="1642"/>
                    <a:pt x="821" y="1642"/>
                  </a:cubicBezTo>
                  <a:cubicBezTo>
                    <a:pt x="1268" y="1642"/>
                    <a:pt x="1642" y="1277"/>
                    <a:pt x="1642" y="822"/>
                  </a:cubicBezTo>
                  <a:cubicBezTo>
                    <a:pt x="1642" y="367"/>
                    <a:pt x="1268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40;p63">
              <a:extLst>
                <a:ext uri="{FF2B5EF4-FFF2-40B4-BE49-F238E27FC236}">
                  <a16:creationId xmlns:a16="http://schemas.microsoft.com/office/drawing/2014/main" id="{C46CF213-50B8-90F2-9F83-04D07D026861}"/>
                </a:ext>
              </a:extLst>
            </p:cNvPr>
            <p:cNvSpPr/>
            <p:nvPr/>
          </p:nvSpPr>
          <p:spPr>
            <a:xfrm>
              <a:off x="2063575" y="2047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7" y="1"/>
                    <a:pt x="1" y="367"/>
                    <a:pt x="1" y="822"/>
                  </a:cubicBezTo>
                  <a:cubicBezTo>
                    <a:pt x="1" y="1268"/>
                    <a:pt x="367" y="1642"/>
                    <a:pt x="821" y="1642"/>
                  </a:cubicBezTo>
                  <a:cubicBezTo>
                    <a:pt x="1276" y="1642"/>
                    <a:pt x="1642" y="1268"/>
                    <a:pt x="1642" y="822"/>
                  </a:cubicBezTo>
                  <a:cubicBezTo>
                    <a:pt x="1642" y="367"/>
                    <a:pt x="1276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41;p63">
              <a:extLst>
                <a:ext uri="{FF2B5EF4-FFF2-40B4-BE49-F238E27FC236}">
                  <a16:creationId xmlns:a16="http://schemas.microsoft.com/office/drawing/2014/main" id="{CA76FC39-49C6-5568-D5B4-74EBA3BF9E05}"/>
                </a:ext>
              </a:extLst>
            </p:cNvPr>
            <p:cNvSpPr/>
            <p:nvPr/>
          </p:nvSpPr>
          <p:spPr>
            <a:xfrm>
              <a:off x="1981275" y="2137450"/>
              <a:ext cx="82325" cy="95475"/>
            </a:xfrm>
            <a:custGeom>
              <a:avLst/>
              <a:gdLst/>
              <a:ahLst/>
              <a:cxnLst/>
              <a:rect l="l" t="t" r="r" b="b"/>
              <a:pathLst>
                <a:path w="3293" h="3819" extrusionOk="0">
                  <a:moveTo>
                    <a:pt x="242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3586"/>
                  </a:lnTo>
                  <a:cubicBezTo>
                    <a:pt x="1" y="3720"/>
                    <a:pt x="108" y="3818"/>
                    <a:pt x="242" y="3818"/>
                  </a:cubicBezTo>
                  <a:lnTo>
                    <a:pt x="3061" y="3818"/>
                  </a:lnTo>
                  <a:cubicBezTo>
                    <a:pt x="3186" y="3818"/>
                    <a:pt x="3293" y="3720"/>
                    <a:pt x="3293" y="3586"/>
                  </a:cubicBezTo>
                  <a:lnTo>
                    <a:pt x="3293" y="232"/>
                  </a:lnTo>
                  <a:cubicBezTo>
                    <a:pt x="3293" y="107"/>
                    <a:pt x="3186" y="0"/>
                    <a:pt x="3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42;p63">
              <a:extLst>
                <a:ext uri="{FF2B5EF4-FFF2-40B4-BE49-F238E27FC236}">
                  <a16:creationId xmlns:a16="http://schemas.microsoft.com/office/drawing/2014/main" id="{EF44D36F-9D9B-D401-7170-C9F16E8EBA76}"/>
                </a:ext>
              </a:extLst>
            </p:cNvPr>
            <p:cNvSpPr/>
            <p:nvPr/>
          </p:nvSpPr>
          <p:spPr>
            <a:xfrm>
              <a:off x="2038600" y="2137450"/>
              <a:ext cx="25000" cy="95475"/>
            </a:xfrm>
            <a:custGeom>
              <a:avLst/>
              <a:gdLst/>
              <a:ahLst/>
              <a:cxnLst/>
              <a:rect l="l" t="t" r="r" b="b"/>
              <a:pathLst>
                <a:path w="1000" h="3819" extrusionOk="0">
                  <a:moveTo>
                    <a:pt x="1" y="0"/>
                  </a:moveTo>
                  <a:lnTo>
                    <a:pt x="1" y="3818"/>
                  </a:lnTo>
                  <a:lnTo>
                    <a:pt x="768" y="3818"/>
                  </a:lnTo>
                  <a:cubicBezTo>
                    <a:pt x="893" y="3818"/>
                    <a:pt x="1000" y="3720"/>
                    <a:pt x="1000" y="3586"/>
                  </a:cubicBezTo>
                  <a:lnTo>
                    <a:pt x="1000" y="232"/>
                  </a:lnTo>
                  <a:cubicBezTo>
                    <a:pt x="1000" y="107"/>
                    <a:pt x="893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3016;p63">
            <a:extLst>
              <a:ext uri="{FF2B5EF4-FFF2-40B4-BE49-F238E27FC236}">
                <a16:creationId xmlns:a16="http://schemas.microsoft.com/office/drawing/2014/main" id="{ACE6E22C-3FB4-1D67-9C92-0424D3F0B174}"/>
              </a:ext>
            </a:extLst>
          </p:cNvPr>
          <p:cNvGrpSpPr/>
          <p:nvPr/>
        </p:nvGrpSpPr>
        <p:grpSpPr>
          <a:xfrm>
            <a:off x="234171" y="886615"/>
            <a:ext cx="247904" cy="265614"/>
            <a:chOff x="2433350" y="1831800"/>
            <a:chExt cx="394800" cy="401125"/>
          </a:xfrm>
        </p:grpSpPr>
        <p:sp>
          <p:nvSpPr>
            <p:cNvPr id="27" name="Google Shape;3017;p63">
              <a:extLst>
                <a:ext uri="{FF2B5EF4-FFF2-40B4-BE49-F238E27FC236}">
                  <a16:creationId xmlns:a16="http://schemas.microsoft.com/office/drawing/2014/main" id="{069B20FC-974C-0803-8126-DD35E24B0B6D}"/>
                </a:ext>
              </a:extLst>
            </p:cNvPr>
            <p:cNvSpPr/>
            <p:nvPr/>
          </p:nvSpPr>
          <p:spPr>
            <a:xfrm>
              <a:off x="2439150" y="1844150"/>
              <a:ext cx="383200" cy="382975"/>
            </a:xfrm>
            <a:custGeom>
              <a:avLst/>
              <a:gdLst/>
              <a:ahLst/>
              <a:cxnLst/>
              <a:rect l="l" t="t" r="r" b="b"/>
              <a:pathLst>
                <a:path w="15328" h="15319" extrusionOk="0">
                  <a:moveTo>
                    <a:pt x="7664" y="1"/>
                  </a:moveTo>
                  <a:cubicBezTo>
                    <a:pt x="3435" y="1"/>
                    <a:pt x="1" y="3427"/>
                    <a:pt x="1" y="7655"/>
                  </a:cubicBezTo>
                  <a:cubicBezTo>
                    <a:pt x="1" y="11884"/>
                    <a:pt x="3435" y="15318"/>
                    <a:pt x="7664" y="15318"/>
                  </a:cubicBezTo>
                  <a:cubicBezTo>
                    <a:pt x="11893" y="15318"/>
                    <a:pt x="15327" y="11884"/>
                    <a:pt x="15327" y="7655"/>
                  </a:cubicBezTo>
                  <a:cubicBezTo>
                    <a:pt x="15327" y="3427"/>
                    <a:pt x="11893" y="1"/>
                    <a:pt x="7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18;p63">
              <a:extLst>
                <a:ext uri="{FF2B5EF4-FFF2-40B4-BE49-F238E27FC236}">
                  <a16:creationId xmlns:a16="http://schemas.microsoft.com/office/drawing/2014/main" id="{9F7CA223-7D21-7DCC-CB7E-68944020FAC9}"/>
                </a:ext>
              </a:extLst>
            </p:cNvPr>
            <p:cNvSpPr/>
            <p:nvPr/>
          </p:nvSpPr>
          <p:spPr>
            <a:xfrm>
              <a:off x="2495125" y="1900150"/>
              <a:ext cx="271225" cy="271000"/>
            </a:xfrm>
            <a:custGeom>
              <a:avLst/>
              <a:gdLst/>
              <a:ahLst/>
              <a:cxnLst/>
              <a:rect l="l" t="t" r="r" b="b"/>
              <a:pathLst>
                <a:path w="10849" h="10840" extrusionOk="0">
                  <a:moveTo>
                    <a:pt x="5425" y="0"/>
                  </a:moveTo>
                  <a:cubicBezTo>
                    <a:pt x="2428" y="0"/>
                    <a:pt x="1" y="2427"/>
                    <a:pt x="1" y="5415"/>
                  </a:cubicBezTo>
                  <a:cubicBezTo>
                    <a:pt x="1" y="8413"/>
                    <a:pt x="2428" y="10839"/>
                    <a:pt x="5425" y="10839"/>
                  </a:cubicBezTo>
                  <a:cubicBezTo>
                    <a:pt x="8422" y="10839"/>
                    <a:pt x="10849" y="8413"/>
                    <a:pt x="10849" y="5415"/>
                  </a:cubicBezTo>
                  <a:cubicBezTo>
                    <a:pt x="10849" y="2427"/>
                    <a:pt x="8422" y="0"/>
                    <a:pt x="5425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19;p63">
              <a:extLst>
                <a:ext uri="{FF2B5EF4-FFF2-40B4-BE49-F238E27FC236}">
                  <a16:creationId xmlns:a16="http://schemas.microsoft.com/office/drawing/2014/main" id="{8AFE57F9-9B4F-7798-1134-4C306ACCFCC3}"/>
                </a:ext>
              </a:extLst>
            </p:cNvPr>
            <p:cNvSpPr/>
            <p:nvPr/>
          </p:nvSpPr>
          <p:spPr>
            <a:xfrm>
              <a:off x="2642550" y="1868100"/>
              <a:ext cx="185600" cy="364150"/>
            </a:xfrm>
            <a:custGeom>
              <a:avLst/>
              <a:gdLst/>
              <a:ahLst/>
              <a:cxnLst/>
              <a:rect l="l" t="t" r="r" b="b"/>
              <a:pathLst>
                <a:path w="7424" h="14566" extrusionOk="0">
                  <a:moveTo>
                    <a:pt x="3645" y="0"/>
                  </a:moveTo>
                  <a:cubicBezTo>
                    <a:pt x="3567" y="0"/>
                    <a:pt x="3491" y="38"/>
                    <a:pt x="3444" y="113"/>
                  </a:cubicBezTo>
                  <a:cubicBezTo>
                    <a:pt x="3373" y="221"/>
                    <a:pt x="3400" y="363"/>
                    <a:pt x="3516" y="435"/>
                  </a:cubicBezTo>
                  <a:cubicBezTo>
                    <a:pt x="3596" y="488"/>
                    <a:pt x="3685" y="551"/>
                    <a:pt x="3765" y="604"/>
                  </a:cubicBezTo>
                  <a:cubicBezTo>
                    <a:pt x="3810" y="631"/>
                    <a:pt x="3855" y="649"/>
                    <a:pt x="3899" y="649"/>
                  </a:cubicBezTo>
                  <a:cubicBezTo>
                    <a:pt x="3980" y="649"/>
                    <a:pt x="4051" y="613"/>
                    <a:pt x="4096" y="542"/>
                  </a:cubicBezTo>
                  <a:cubicBezTo>
                    <a:pt x="4167" y="435"/>
                    <a:pt x="4140" y="292"/>
                    <a:pt x="4033" y="221"/>
                  </a:cubicBezTo>
                  <a:cubicBezTo>
                    <a:pt x="3944" y="158"/>
                    <a:pt x="3855" y="96"/>
                    <a:pt x="3765" y="33"/>
                  </a:cubicBezTo>
                  <a:cubicBezTo>
                    <a:pt x="3728" y="11"/>
                    <a:pt x="3686" y="0"/>
                    <a:pt x="3645" y="0"/>
                  </a:cubicBezTo>
                  <a:close/>
                  <a:moveTo>
                    <a:pt x="4522" y="657"/>
                  </a:moveTo>
                  <a:cubicBezTo>
                    <a:pt x="4455" y="657"/>
                    <a:pt x="4390" y="684"/>
                    <a:pt x="4345" y="738"/>
                  </a:cubicBezTo>
                  <a:cubicBezTo>
                    <a:pt x="4256" y="836"/>
                    <a:pt x="4274" y="988"/>
                    <a:pt x="4372" y="1068"/>
                  </a:cubicBezTo>
                  <a:cubicBezTo>
                    <a:pt x="4443" y="1139"/>
                    <a:pt x="4524" y="1202"/>
                    <a:pt x="4595" y="1273"/>
                  </a:cubicBezTo>
                  <a:cubicBezTo>
                    <a:pt x="4640" y="1318"/>
                    <a:pt x="4702" y="1336"/>
                    <a:pt x="4756" y="1336"/>
                  </a:cubicBezTo>
                  <a:cubicBezTo>
                    <a:pt x="4818" y="1336"/>
                    <a:pt x="4881" y="1309"/>
                    <a:pt x="4925" y="1264"/>
                  </a:cubicBezTo>
                  <a:cubicBezTo>
                    <a:pt x="5014" y="1166"/>
                    <a:pt x="5014" y="1015"/>
                    <a:pt x="4916" y="925"/>
                  </a:cubicBezTo>
                  <a:cubicBezTo>
                    <a:pt x="4836" y="854"/>
                    <a:pt x="4756" y="783"/>
                    <a:pt x="4675" y="711"/>
                  </a:cubicBezTo>
                  <a:cubicBezTo>
                    <a:pt x="4631" y="675"/>
                    <a:pt x="4576" y="657"/>
                    <a:pt x="4522" y="657"/>
                  </a:cubicBezTo>
                  <a:close/>
                  <a:moveTo>
                    <a:pt x="5302" y="1433"/>
                  </a:moveTo>
                  <a:cubicBezTo>
                    <a:pt x="5247" y="1433"/>
                    <a:pt x="5192" y="1451"/>
                    <a:pt x="5148" y="1487"/>
                  </a:cubicBezTo>
                  <a:cubicBezTo>
                    <a:pt x="5050" y="1577"/>
                    <a:pt x="5041" y="1719"/>
                    <a:pt x="5121" y="1817"/>
                  </a:cubicBezTo>
                  <a:cubicBezTo>
                    <a:pt x="5193" y="1898"/>
                    <a:pt x="5255" y="1978"/>
                    <a:pt x="5318" y="2058"/>
                  </a:cubicBezTo>
                  <a:cubicBezTo>
                    <a:pt x="5362" y="2112"/>
                    <a:pt x="5434" y="2139"/>
                    <a:pt x="5505" y="2139"/>
                  </a:cubicBezTo>
                  <a:cubicBezTo>
                    <a:pt x="5559" y="2139"/>
                    <a:pt x="5612" y="2130"/>
                    <a:pt x="5648" y="2094"/>
                  </a:cubicBezTo>
                  <a:cubicBezTo>
                    <a:pt x="5755" y="2014"/>
                    <a:pt x="5773" y="1862"/>
                    <a:pt x="5683" y="1764"/>
                  </a:cubicBezTo>
                  <a:cubicBezTo>
                    <a:pt x="5621" y="1675"/>
                    <a:pt x="5550" y="1594"/>
                    <a:pt x="5478" y="1514"/>
                  </a:cubicBezTo>
                  <a:cubicBezTo>
                    <a:pt x="5434" y="1460"/>
                    <a:pt x="5368" y="1433"/>
                    <a:pt x="5302" y="1433"/>
                  </a:cubicBezTo>
                  <a:close/>
                  <a:moveTo>
                    <a:pt x="5960" y="2307"/>
                  </a:moveTo>
                  <a:cubicBezTo>
                    <a:pt x="5917" y="2307"/>
                    <a:pt x="5873" y="2318"/>
                    <a:pt x="5835" y="2344"/>
                  </a:cubicBezTo>
                  <a:cubicBezTo>
                    <a:pt x="5728" y="2415"/>
                    <a:pt x="5692" y="2558"/>
                    <a:pt x="5764" y="2674"/>
                  </a:cubicBezTo>
                  <a:cubicBezTo>
                    <a:pt x="5817" y="2754"/>
                    <a:pt x="5871" y="2843"/>
                    <a:pt x="5924" y="2933"/>
                  </a:cubicBezTo>
                  <a:cubicBezTo>
                    <a:pt x="5969" y="3004"/>
                    <a:pt x="6049" y="3048"/>
                    <a:pt x="6130" y="3048"/>
                  </a:cubicBezTo>
                  <a:cubicBezTo>
                    <a:pt x="6174" y="3048"/>
                    <a:pt x="6210" y="3040"/>
                    <a:pt x="6246" y="3013"/>
                  </a:cubicBezTo>
                  <a:cubicBezTo>
                    <a:pt x="6361" y="2950"/>
                    <a:pt x="6397" y="2799"/>
                    <a:pt x="6335" y="2692"/>
                  </a:cubicBezTo>
                  <a:cubicBezTo>
                    <a:pt x="6281" y="2602"/>
                    <a:pt x="6219" y="2504"/>
                    <a:pt x="6165" y="2415"/>
                  </a:cubicBezTo>
                  <a:cubicBezTo>
                    <a:pt x="6119" y="2346"/>
                    <a:pt x="6040" y="2307"/>
                    <a:pt x="5960" y="2307"/>
                  </a:cubicBezTo>
                  <a:close/>
                  <a:moveTo>
                    <a:pt x="6493" y="3269"/>
                  </a:moveTo>
                  <a:cubicBezTo>
                    <a:pt x="6460" y="3269"/>
                    <a:pt x="6428" y="3275"/>
                    <a:pt x="6397" y="3289"/>
                  </a:cubicBezTo>
                  <a:cubicBezTo>
                    <a:pt x="6272" y="3343"/>
                    <a:pt x="6228" y="3486"/>
                    <a:pt x="6281" y="3602"/>
                  </a:cubicBezTo>
                  <a:cubicBezTo>
                    <a:pt x="6317" y="3700"/>
                    <a:pt x="6361" y="3789"/>
                    <a:pt x="6397" y="3887"/>
                  </a:cubicBezTo>
                  <a:cubicBezTo>
                    <a:pt x="6442" y="3976"/>
                    <a:pt x="6522" y="4030"/>
                    <a:pt x="6620" y="4030"/>
                  </a:cubicBezTo>
                  <a:cubicBezTo>
                    <a:pt x="6647" y="4030"/>
                    <a:pt x="6674" y="4021"/>
                    <a:pt x="6709" y="4012"/>
                  </a:cubicBezTo>
                  <a:cubicBezTo>
                    <a:pt x="6825" y="3958"/>
                    <a:pt x="6888" y="3825"/>
                    <a:pt x="6834" y="3709"/>
                  </a:cubicBezTo>
                  <a:cubicBezTo>
                    <a:pt x="6799" y="3602"/>
                    <a:pt x="6754" y="3503"/>
                    <a:pt x="6709" y="3405"/>
                  </a:cubicBezTo>
                  <a:cubicBezTo>
                    <a:pt x="6670" y="3320"/>
                    <a:pt x="6582" y="3269"/>
                    <a:pt x="6493" y="3269"/>
                  </a:cubicBezTo>
                  <a:close/>
                  <a:moveTo>
                    <a:pt x="6873" y="4297"/>
                  </a:moveTo>
                  <a:cubicBezTo>
                    <a:pt x="6851" y="4297"/>
                    <a:pt x="6829" y="4300"/>
                    <a:pt x="6808" y="4306"/>
                  </a:cubicBezTo>
                  <a:cubicBezTo>
                    <a:pt x="6683" y="4342"/>
                    <a:pt x="6611" y="4476"/>
                    <a:pt x="6656" y="4601"/>
                  </a:cubicBezTo>
                  <a:cubicBezTo>
                    <a:pt x="6683" y="4699"/>
                    <a:pt x="6709" y="4797"/>
                    <a:pt x="6727" y="4895"/>
                  </a:cubicBezTo>
                  <a:cubicBezTo>
                    <a:pt x="6754" y="5002"/>
                    <a:pt x="6852" y="5074"/>
                    <a:pt x="6959" y="5074"/>
                  </a:cubicBezTo>
                  <a:cubicBezTo>
                    <a:pt x="6977" y="5074"/>
                    <a:pt x="6995" y="5074"/>
                    <a:pt x="7022" y="5065"/>
                  </a:cubicBezTo>
                  <a:cubicBezTo>
                    <a:pt x="7147" y="5038"/>
                    <a:pt x="7218" y="4904"/>
                    <a:pt x="7191" y="4779"/>
                  </a:cubicBezTo>
                  <a:cubicBezTo>
                    <a:pt x="7164" y="4672"/>
                    <a:pt x="7138" y="4574"/>
                    <a:pt x="7102" y="4467"/>
                  </a:cubicBezTo>
                  <a:cubicBezTo>
                    <a:pt x="7072" y="4364"/>
                    <a:pt x="6976" y="4297"/>
                    <a:pt x="6873" y="4297"/>
                  </a:cubicBezTo>
                  <a:close/>
                  <a:moveTo>
                    <a:pt x="7109" y="5375"/>
                  </a:moveTo>
                  <a:cubicBezTo>
                    <a:pt x="7098" y="5375"/>
                    <a:pt x="7087" y="5375"/>
                    <a:pt x="7075" y="5377"/>
                  </a:cubicBezTo>
                  <a:cubicBezTo>
                    <a:pt x="6950" y="5395"/>
                    <a:pt x="6861" y="5511"/>
                    <a:pt x="6879" y="5644"/>
                  </a:cubicBezTo>
                  <a:cubicBezTo>
                    <a:pt x="6888" y="5743"/>
                    <a:pt x="6906" y="5841"/>
                    <a:pt x="6915" y="5948"/>
                  </a:cubicBezTo>
                  <a:cubicBezTo>
                    <a:pt x="6924" y="6064"/>
                    <a:pt x="7031" y="6153"/>
                    <a:pt x="7147" y="6153"/>
                  </a:cubicBezTo>
                  <a:lnTo>
                    <a:pt x="7173" y="6153"/>
                  </a:lnTo>
                  <a:cubicBezTo>
                    <a:pt x="7298" y="6144"/>
                    <a:pt x="7396" y="6028"/>
                    <a:pt x="7387" y="5894"/>
                  </a:cubicBezTo>
                  <a:cubicBezTo>
                    <a:pt x="7370" y="5787"/>
                    <a:pt x="7361" y="5680"/>
                    <a:pt x="7343" y="5573"/>
                  </a:cubicBezTo>
                  <a:cubicBezTo>
                    <a:pt x="7327" y="5459"/>
                    <a:pt x="7228" y="5375"/>
                    <a:pt x="7109" y="5375"/>
                  </a:cubicBezTo>
                  <a:close/>
                  <a:moveTo>
                    <a:pt x="7191" y="6483"/>
                  </a:moveTo>
                  <a:cubicBezTo>
                    <a:pt x="7057" y="6483"/>
                    <a:pt x="6950" y="6590"/>
                    <a:pt x="6950" y="6715"/>
                  </a:cubicBezTo>
                  <a:cubicBezTo>
                    <a:pt x="6950" y="6822"/>
                    <a:pt x="6950" y="6920"/>
                    <a:pt x="6950" y="7027"/>
                  </a:cubicBezTo>
                  <a:cubicBezTo>
                    <a:pt x="6941" y="7152"/>
                    <a:pt x="7039" y="7259"/>
                    <a:pt x="7173" y="7268"/>
                  </a:cubicBezTo>
                  <a:lnTo>
                    <a:pt x="7182" y="7268"/>
                  </a:lnTo>
                  <a:cubicBezTo>
                    <a:pt x="7307" y="7268"/>
                    <a:pt x="7414" y="7170"/>
                    <a:pt x="7414" y="7045"/>
                  </a:cubicBezTo>
                  <a:cubicBezTo>
                    <a:pt x="7423" y="6938"/>
                    <a:pt x="7423" y="6831"/>
                    <a:pt x="7423" y="6715"/>
                  </a:cubicBezTo>
                  <a:cubicBezTo>
                    <a:pt x="7423" y="6590"/>
                    <a:pt x="7316" y="6483"/>
                    <a:pt x="7191" y="6483"/>
                  </a:cubicBezTo>
                  <a:close/>
                  <a:moveTo>
                    <a:pt x="7113" y="7560"/>
                  </a:moveTo>
                  <a:cubicBezTo>
                    <a:pt x="6994" y="7560"/>
                    <a:pt x="6895" y="7645"/>
                    <a:pt x="6879" y="7768"/>
                  </a:cubicBezTo>
                  <a:cubicBezTo>
                    <a:pt x="6861" y="7866"/>
                    <a:pt x="6843" y="7964"/>
                    <a:pt x="6825" y="8071"/>
                  </a:cubicBezTo>
                  <a:cubicBezTo>
                    <a:pt x="6808" y="8196"/>
                    <a:pt x="6888" y="8321"/>
                    <a:pt x="7013" y="8339"/>
                  </a:cubicBezTo>
                  <a:cubicBezTo>
                    <a:pt x="7031" y="8348"/>
                    <a:pt x="7048" y="8348"/>
                    <a:pt x="7057" y="8348"/>
                  </a:cubicBezTo>
                  <a:cubicBezTo>
                    <a:pt x="7173" y="8348"/>
                    <a:pt x="7271" y="8267"/>
                    <a:pt x="7289" y="8151"/>
                  </a:cubicBezTo>
                  <a:cubicBezTo>
                    <a:pt x="7307" y="8044"/>
                    <a:pt x="7325" y="7937"/>
                    <a:pt x="7343" y="7830"/>
                  </a:cubicBezTo>
                  <a:cubicBezTo>
                    <a:pt x="7361" y="7705"/>
                    <a:pt x="7271" y="7589"/>
                    <a:pt x="7147" y="7563"/>
                  </a:cubicBezTo>
                  <a:cubicBezTo>
                    <a:pt x="7135" y="7561"/>
                    <a:pt x="7124" y="7560"/>
                    <a:pt x="7113" y="7560"/>
                  </a:cubicBezTo>
                  <a:close/>
                  <a:moveTo>
                    <a:pt x="6865" y="8638"/>
                  </a:moveTo>
                  <a:cubicBezTo>
                    <a:pt x="6766" y="8638"/>
                    <a:pt x="6675" y="8703"/>
                    <a:pt x="6647" y="8803"/>
                  </a:cubicBezTo>
                  <a:cubicBezTo>
                    <a:pt x="6620" y="8901"/>
                    <a:pt x="6593" y="8999"/>
                    <a:pt x="6558" y="9097"/>
                  </a:cubicBezTo>
                  <a:cubicBezTo>
                    <a:pt x="6513" y="9222"/>
                    <a:pt x="6585" y="9356"/>
                    <a:pt x="6700" y="9391"/>
                  </a:cubicBezTo>
                  <a:cubicBezTo>
                    <a:pt x="6727" y="9400"/>
                    <a:pt x="6754" y="9409"/>
                    <a:pt x="6781" y="9409"/>
                  </a:cubicBezTo>
                  <a:cubicBezTo>
                    <a:pt x="6879" y="9409"/>
                    <a:pt x="6968" y="9347"/>
                    <a:pt x="7004" y="9249"/>
                  </a:cubicBezTo>
                  <a:cubicBezTo>
                    <a:pt x="7039" y="9150"/>
                    <a:pt x="7075" y="9043"/>
                    <a:pt x="7102" y="8936"/>
                  </a:cubicBezTo>
                  <a:cubicBezTo>
                    <a:pt x="7138" y="8811"/>
                    <a:pt x="7066" y="8687"/>
                    <a:pt x="6941" y="8651"/>
                  </a:cubicBezTo>
                  <a:cubicBezTo>
                    <a:pt x="6916" y="8642"/>
                    <a:pt x="6890" y="8638"/>
                    <a:pt x="6865" y="8638"/>
                  </a:cubicBezTo>
                  <a:close/>
                  <a:moveTo>
                    <a:pt x="6489" y="9665"/>
                  </a:moveTo>
                  <a:cubicBezTo>
                    <a:pt x="6399" y="9665"/>
                    <a:pt x="6312" y="9716"/>
                    <a:pt x="6272" y="9802"/>
                  </a:cubicBezTo>
                  <a:cubicBezTo>
                    <a:pt x="6237" y="9891"/>
                    <a:pt x="6192" y="9989"/>
                    <a:pt x="6138" y="10078"/>
                  </a:cubicBezTo>
                  <a:cubicBezTo>
                    <a:pt x="6085" y="10194"/>
                    <a:pt x="6130" y="10337"/>
                    <a:pt x="6246" y="10390"/>
                  </a:cubicBezTo>
                  <a:cubicBezTo>
                    <a:pt x="6281" y="10408"/>
                    <a:pt x="6317" y="10417"/>
                    <a:pt x="6353" y="10417"/>
                  </a:cubicBezTo>
                  <a:cubicBezTo>
                    <a:pt x="6433" y="10417"/>
                    <a:pt x="6522" y="10373"/>
                    <a:pt x="6558" y="10292"/>
                  </a:cubicBezTo>
                  <a:cubicBezTo>
                    <a:pt x="6611" y="10194"/>
                    <a:pt x="6656" y="10096"/>
                    <a:pt x="6700" y="9998"/>
                  </a:cubicBezTo>
                  <a:cubicBezTo>
                    <a:pt x="6754" y="9882"/>
                    <a:pt x="6709" y="9739"/>
                    <a:pt x="6585" y="9686"/>
                  </a:cubicBezTo>
                  <a:cubicBezTo>
                    <a:pt x="6554" y="9672"/>
                    <a:pt x="6521" y="9665"/>
                    <a:pt x="6489" y="9665"/>
                  </a:cubicBezTo>
                  <a:close/>
                  <a:moveTo>
                    <a:pt x="5963" y="10630"/>
                  </a:moveTo>
                  <a:cubicBezTo>
                    <a:pt x="5886" y="10630"/>
                    <a:pt x="5810" y="10669"/>
                    <a:pt x="5764" y="10738"/>
                  </a:cubicBezTo>
                  <a:cubicBezTo>
                    <a:pt x="5701" y="10819"/>
                    <a:pt x="5648" y="10908"/>
                    <a:pt x="5585" y="10988"/>
                  </a:cubicBezTo>
                  <a:cubicBezTo>
                    <a:pt x="5514" y="11095"/>
                    <a:pt x="5541" y="11238"/>
                    <a:pt x="5648" y="11318"/>
                  </a:cubicBezTo>
                  <a:cubicBezTo>
                    <a:pt x="5683" y="11345"/>
                    <a:pt x="5737" y="11363"/>
                    <a:pt x="5782" y="11363"/>
                  </a:cubicBezTo>
                  <a:cubicBezTo>
                    <a:pt x="5853" y="11363"/>
                    <a:pt x="5924" y="11327"/>
                    <a:pt x="5978" y="11265"/>
                  </a:cubicBezTo>
                  <a:cubicBezTo>
                    <a:pt x="6040" y="11176"/>
                    <a:pt x="6094" y="11086"/>
                    <a:pt x="6156" y="10997"/>
                  </a:cubicBezTo>
                  <a:cubicBezTo>
                    <a:pt x="6228" y="10881"/>
                    <a:pt x="6192" y="10738"/>
                    <a:pt x="6085" y="10667"/>
                  </a:cubicBezTo>
                  <a:cubicBezTo>
                    <a:pt x="6047" y="10642"/>
                    <a:pt x="6005" y="10630"/>
                    <a:pt x="5963" y="10630"/>
                  </a:cubicBezTo>
                  <a:close/>
                  <a:moveTo>
                    <a:pt x="5293" y="11506"/>
                  </a:moveTo>
                  <a:cubicBezTo>
                    <a:pt x="5228" y="11506"/>
                    <a:pt x="5164" y="11533"/>
                    <a:pt x="5121" y="11586"/>
                  </a:cubicBezTo>
                  <a:cubicBezTo>
                    <a:pt x="5050" y="11666"/>
                    <a:pt x="4979" y="11738"/>
                    <a:pt x="4916" y="11809"/>
                  </a:cubicBezTo>
                  <a:cubicBezTo>
                    <a:pt x="4827" y="11907"/>
                    <a:pt x="4827" y="12059"/>
                    <a:pt x="4925" y="12148"/>
                  </a:cubicBezTo>
                  <a:cubicBezTo>
                    <a:pt x="4970" y="12184"/>
                    <a:pt x="5023" y="12210"/>
                    <a:pt x="5086" y="12210"/>
                  </a:cubicBezTo>
                  <a:cubicBezTo>
                    <a:pt x="5148" y="12210"/>
                    <a:pt x="5211" y="12184"/>
                    <a:pt x="5255" y="12139"/>
                  </a:cubicBezTo>
                  <a:cubicBezTo>
                    <a:pt x="5327" y="12059"/>
                    <a:pt x="5398" y="11978"/>
                    <a:pt x="5469" y="11898"/>
                  </a:cubicBezTo>
                  <a:cubicBezTo>
                    <a:pt x="5559" y="11800"/>
                    <a:pt x="5550" y="11648"/>
                    <a:pt x="5452" y="11568"/>
                  </a:cubicBezTo>
                  <a:cubicBezTo>
                    <a:pt x="5406" y="11527"/>
                    <a:pt x="5349" y="11506"/>
                    <a:pt x="5293" y="11506"/>
                  </a:cubicBezTo>
                  <a:close/>
                  <a:moveTo>
                    <a:pt x="4517" y="12281"/>
                  </a:moveTo>
                  <a:cubicBezTo>
                    <a:pt x="4462" y="12281"/>
                    <a:pt x="4407" y="12299"/>
                    <a:pt x="4363" y="12335"/>
                  </a:cubicBezTo>
                  <a:cubicBezTo>
                    <a:pt x="4283" y="12398"/>
                    <a:pt x="4203" y="12469"/>
                    <a:pt x="4131" y="12532"/>
                  </a:cubicBezTo>
                  <a:cubicBezTo>
                    <a:pt x="4024" y="12612"/>
                    <a:pt x="4006" y="12755"/>
                    <a:pt x="4087" y="12862"/>
                  </a:cubicBezTo>
                  <a:cubicBezTo>
                    <a:pt x="4131" y="12915"/>
                    <a:pt x="4203" y="12951"/>
                    <a:pt x="4274" y="12951"/>
                  </a:cubicBezTo>
                  <a:cubicBezTo>
                    <a:pt x="4327" y="12951"/>
                    <a:pt x="4372" y="12933"/>
                    <a:pt x="4417" y="12897"/>
                  </a:cubicBezTo>
                  <a:cubicBezTo>
                    <a:pt x="4506" y="12835"/>
                    <a:pt x="4586" y="12763"/>
                    <a:pt x="4666" y="12692"/>
                  </a:cubicBezTo>
                  <a:cubicBezTo>
                    <a:pt x="4765" y="12612"/>
                    <a:pt x="4782" y="12460"/>
                    <a:pt x="4693" y="12362"/>
                  </a:cubicBezTo>
                  <a:cubicBezTo>
                    <a:pt x="4649" y="12308"/>
                    <a:pt x="4583" y="12281"/>
                    <a:pt x="4517" y="12281"/>
                  </a:cubicBezTo>
                  <a:close/>
                  <a:moveTo>
                    <a:pt x="3631" y="12932"/>
                  </a:moveTo>
                  <a:cubicBezTo>
                    <a:pt x="3588" y="12932"/>
                    <a:pt x="3545" y="12943"/>
                    <a:pt x="3507" y="12969"/>
                  </a:cubicBezTo>
                  <a:cubicBezTo>
                    <a:pt x="3418" y="13022"/>
                    <a:pt x="3337" y="13076"/>
                    <a:pt x="3248" y="13129"/>
                  </a:cubicBezTo>
                  <a:cubicBezTo>
                    <a:pt x="3132" y="13192"/>
                    <a:pt x="3096" y="13334"/>
                    <a:pt x="3159" y="13450"/>
                  </a:cubicBezTo>
                  <a:cubicBezTo>
                    <a:pt x="3203" y="13522"/>
                    <a:pt x="3284" y="13566"/>
                    <a:pt x="3364" y="13566"/>
                  </a:cubicBezTo>
                  <a:cubicBezTo>
                    <a:pt x="3409" y="13566"/>
                    <a:pt x="3444" y="13557"/>
                    <a:pt x="3480" y="13540"/>
                  </a:cubicBezTo>
                  <a:cubicBezTo>
                    <a:pt x="3578" y="13486"/>
                    <a:pt x="3667" y="13424"/>
                    <a:pt x="3757" y="13370"/>
                  </a:cubicBezTo>
                  <a:cubicBezTo>
                    <a:pt x="3873" y="13299"/>
                    <a:pt x="3899" y="13156"/>
                    <a:pt x="3828" y="13040"/>
                  </a:cubicBezTo>
                  <a:cubicBezTo>
                    <a:pt x="3788" y="12971"/>
                    <a:pt x="3710" y="12932"/>
                    <a:pt x="3631" y="12932"/>
                  </a:cubicBezTo>
                  <a:close/>
                  <a:moveTo>
                    <a:pt x="2666" y="13456"/>
                  </a:moveTo>
                  <a:cubicBezTo>
                    <a:pt x="2633" y="13456"/>
                    <a:pt x="2601" y="13463"/>
                    <a:pt x="2570" y="13477"/>
                  </a:cubicBezTo>
                  <a:cubicBezTo>
                    <a:pt x="2481" y="13513"/>
                    <a:pt x="2383" y="13557"/>
                    <a:pt x="2294" y="13593"/>
                  </a:cubicBezTo>
                  <a:cubicBezTo>
                    <a:pt x="2169" y="13647"/>
                    <a:pt x="2115" y="13780"/>
                    <a:pt x="2160" y="13896"/>
                  </a:cubicBezTo>
                  <a:cubicBezTo>
                    <a:pt x="2195" y="13995"/>
                    <a:pt x="2285" y="14048"/>
                    <a:pt x="2374" y="14048"/>
                  </a:cubicBezTo>
                  <a:cubicBezTo>
                    <a:pt x="2409" y="14048"/>
                    <a:pt x="2436" y="14039"/>
                    <a:pt x="2463" y="14030"/>
                  </a:cubicBezTo>
                  <a:cubicBezTo>
                    <a:pt x="2561" y="13995"/>
                    <a:pt x="2668" y="13950"/>
                    <a:pt x="2766" y="13905"/>
                  </a:cubicBezTo>
                  <a:cubicBezTo>
                    <a:pt x="2882" y="13852"/>
                    <a:pt x="2936" y="13709"/>
                    <a:pt x="2882" y="13593"/>
                  </a:cubicBezTo>
                  <a:cubicBezTo>
                    <a:pt x="2843" y="13508"/>
                    <a:pt x="2755" y="13456"/>
                    <a:pt x="2666" y="13456"/>
                  </a:cubicBezTo>
                  <a:close/>
                  <a:moveTo>
                    <a:pt x="1636" y="13834"/>
                  </a:moveTo>
                  <a:cubicBezTo>
                    <a:pt x="1615" y="13834"/>
                    <a:pt x="1593" y="13837"/>
                    <a:pt x="1571" y="13843"/>
                  </a:cubicBezTo>
                  <a:cubicBezTo>
                    <a:pt x="1473" y="13870"/>
                    <a:pt x="1375" y="13896"/>
                    <a:pt x="1277" y="13914"/>
                  </a:cubicBezTo>
                  <a:cubicBezTo>
                    <a:pt x="1152" y="13950"/>
                    <a:pt x="1071" y="14075"/>
                    <a:pt x="1098" y="14200"/>
                  </a:cubicBezTo>
                  <a:cubicBezTo>
                    <a:pt x="1125" y="14307"/>
                    <a:pt x="1223" y="14378"/>
                    <a:pt x="1330" y="14378"/>
                  </a:cubicBezTo>
                  <a:lnTo>
                    <a:pt x="1384" y="14378"/>
                  </a:lnTo>
                  <a:cubicBezTo>
                    <a:pt x="1491" y="14351"/>
                    <a:pt x="1598" y="14325"/>
                    <a:pt x="1696" y="14298"/>
                  </a:cubicBezTo>
                  <a:cubicBezTo>
                    <a:pt x="1821" y="14262"/>
                    <a:pt x="1901" y="14128"/>
                    <a:pt x="1865" y="14003"/>
                  </a:cubicBezTo>
                  <a:cubicBezTo>
                    <a:pt x="1836" y="13900"/>
                    <a:pt x="1739" y="13834"/>
                    <a:pt x="1636" y="13834"/>
                  </a:cubicBezTo>
                  <a:close/>
                  <a:moveTo>
                    <a:pt x="561" y="14055"/>
                  </a:moveTo>
                  <a:cubicBezTo>
                    <a:pt x="550" y="14055"/>
                    <a:pt x="539" y="14055"/>
                    <a:pt x="527" y="14057"/>
                  </a:cubicBezTo>
                  <a:cubicBezTo>
                    <a:pt x="429" y="14075"/>
                    <a:pt x="331" y="14084"/>
                    <a:pt x="224" y="14093"/>
                  </a:cubicBezTo>
                  <a:cubicBezTo>
                    <a:pt x="99" y="14102"/>
                    <a:pt x="1" y="14218"/>
                    <a:pt x="10" y="14351"/>
                  </a:cubicBezTo>
                  <a:cubicBezTo>
                    <a:pt x="28" y="14467"/>
                    <a:pt x="126" y="14565"/>
                    <a:pt x="251" y="14565"/>
                  </a:cubicBezTo>
                  <a:lnTo>
                    <a:pt x="268" y="14565"/>
                  </a:lnTo>
                  <a:cubicBezTo>
                    <a:pt x="375" y="14548"/>
                    <a:pt x="483" y="14539"/>
                    <a:pt x="590" y="14521"/>
                  </a:cubicBezTo>
                  <a:cubicBezTo>
                    <a:pt x="723" y="14512"/>
                    <a:pt x="813" y="14387"/>
                    <a:pt x="795" y="14262"/>
                  </a:cubicBezTo>
                  <a:cubicBezTo>
                    <a:pt x="778" y="14140"/>
                    <a:pt x="680" y="14055"/>
                    <a:pt x="561" y="14055"/>
                  </a:cubicBezTo>
                  <a:close/>
                </a:path>
              </a:pathLst>
            </a:custGeom>
            <a:solidFill>
              <a:srgbClr val="C9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20;p63">
              <a:extLst>
                <a:ext uri="{FF2B5EF4-FFF2-40B4-BE49-F238E27FC236}">
                  <a16:creationId xmlns:a16="http://schemas.microsoft.com/office/drawing/2014/main" id="{4D831D92-1777-E7CD-77FB-1E51584B863E}"/>
                </a:ext>
              </a:extLst>
            </p:cNvPr>
            <p:cNvSpPr/>
            <p:nvPr/>
          </p:nvSpPr>
          <p:spPr>
            <a:xfrm>
              <a:off x="2477525" y="1954550"/>
              <a:ext cx="306450" cy="180025"/>
            </a:xfrm>
            <a:custGeom>
              <a:avLst/>
              <a:gdLst/>
              <a:ahLst/>
              <a:cxnLst/>
              <a:rect l="l" t="t" r="r" b="b"/>
              <a:pathLst>
                <a:path w="12258" h="7201" extrusionOk="0">
                  <a:moveTo>
                    <a:pt x="6129" y="1"/>
                  </a:moveTo>
                  <a:cubicBezTo>
                    <a:pt x="4746" y="1"/>
                    <a:pt x="3265" y="599"/>
                    <a:pt x="1829" y="1732"/>
                  </a:cubicBezTo>
                  <a:cubicBezTo>
                    <a:pt x="759" y="2579"/>
                    <a:pt x="98" y="3418"/>
                    <a:pt x="72" y="3453"/>
                  </a:cubicBezTo>
                  <a:cubicBezTo>
                    <a:pt x="0" y="3542"/>
                    <a:pt x="0" y="3658"/>
                    <a:pt x="72" y="3748"/>
                  </a:cubicBezTo>
                  <a:cubicBezTo>
                    <a:pt x="98" y="3783"/>
                    <a:pt x="759" y="4622"/>
                    <a:pt x="1829" y="5469"/>
                  </a:cubicBezTo>
                  <a:cubicBezTo>
                    <a:pt x="3265" y="6602"/>
                    <a:pt x="4746" y="7200"/>
                    <a:pt x="6129" y="7200"/>
                  </a:cubicBezTo>
                  <a:cubicBezTo>
                    <a:pt x="7512" y="7200"/>
                    <a:pt x="9002" y="6602"/>
                    <a:pt x="10438" y="5469"/>
                  </a:cubicBezTo>
                  <a:cubicBezTo>
                    <a:pt x="11508" y="4622"/>
                    <a:pt x="12169" y="3783"/>
                    <a:pt x="12195" y="3748"/>
                  </a:cubicBezTo>
                  <a:cubicBezTo>
                    <a:pt x="12258" y="3658"/>
                    <a:pt x="12258" y="3542"/>
                    <a:pt x="12195" y="3453"/>
                  </a:cubicBezTo>
                  <a:cubicBezTo>
                    <a:pt x="12169" y="3418"/>
                    <a:pt x="11508" y="2579"/>
                    <a:pt x="10438" y="1732"/>
                  </a:cubicBezTo>
                  <a:cubicBezTo>
                    <a:pt x="9002" y="599"/>
                    <a:pt x="7512" y="1"/>
                    <a:pt x="6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21;p63">
              <a:extLst>
                <a:ext uri="{FF2B5EF4-FFF2-40B4-BE49-F238E27FC236}">
                  <a16:creationId xmlns:a16="http://schemas.microsoft.com/office/drawing/2014/main" id="{5896BDA4-BA36-7791-1517-722BFC512BC0}"/>
                </a:ext>
              </a:extLst>
            </p:cNvPr>
            <p:cNvSpPr/>
            <p:nvPr/>
          </p:nvSpPr>
          <p:spPr>
            <a:xfrm>
              <a:off x="2477525" y="2027275"/>
              <a:ext cx="306450" cy="107300"/>
            </a:xfrm>
            <a:custGeom>
              <a:avLst/>
              <a:gdLst/>
              <a:ahLst/>
              <a:cxnLst/>
              <a:rect l="l" t="t" r="r" b="b"/>
              <a:pathLst>
                <a:path w="12258" h="4292" extrusionOk="0">
                  <a:moveTo>
                    <a:pt x="544" y="0"/>
                  </a:moveTo>
                  <a:cubicBezTo>
                    <a:pt x="250" y="312"/>
                    <a:pt x="81" y="526"/>
                    <a:pt x="72" y="544"/>
                  </a:cubicBezTo>
                  <a:cubicBezTo>
                    <a:pt x="0" y="633"/>
                    <a:pt x="0" y="749"/>
                    <a:pt x="72" y="839"/>
                  </a:cubicBezTo>
                  <a:cubicBezTo>
                    <a:pt x="98" y="874"/>
                    <a:pt x="759" y="1713"/>
                    <a:pt x="1829" y="2560"/>
                  </a:cubicBezTo>
                  <a:cubicBezTo>
                    <a:pt x="3265" y="3693"/>
                    <a:pt x="4746" y="4291"/>
                    <a:pt x="6129" y="4291"/>
                  </a:cubicBezTo>
                  <a:cubicBezTo>
                    <a:pt x="7512" y="4291"/>
                    <a:pt x="9002" y="3693"/>
                    <a:pt x="10438" y="2560"/>
                  </a:cubicBezTo>
                  <a:cubicBezTo>
                    <a:pt x="11508" y="1713"/>
                    <a:pt x="12169" y="874"/>
                    <a:pt x="12195" y="839"/>
                  </a:cubicBezTo>
                  <a:cubicBezTo>
                    <a:pt x="12258" y="749"/>
                    <a:pt x="12258" y="633"/>
                    <a:pt x="12195" y="544"/>
                  </a:cubicBezTo>
                  <a:cubicBezTo>
                    <a:pt x="12177" y="526"/>
                    <a:pt x="12017" y="312"/>
                    <a:pt x="11714" y="0"/>
                  </a:cubicBezTo>
                  <a:cubicBezTo>
                    <a:pt x="11410" y="321"/>
                    <a:pt x="10973" y="749"/>
                    <a:pt x="10438" y="1178"/>
                  </a:cubicBezTo>
                  <a:cubicBezTo>
                    <a:pt x="9002" y="2311"/>
                    <a:pt x="7512" y="2908"/>
                    <a:pt x="6129" y="2908"/>
                  </a:cubicBezTo>
                  <a:cubicBezTo>
                    <a:pt x="4746" y="2908"/>
                    <a:pt x="3265" y="2311"/>
                    <a:pt x="1829" y="1178"/>
                  </a:cubicBezTo>
                  <a:cubicBezTo>
                    <a:pt x="1285" y="749"/>
                    <a:pt x="848" y="321"/>
                    <a:pt x="54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22;p63">
              <a:extLst>
                <a:ext uri="{FF2B5EF4-FFF2-40B4-BE49-F238E27FC236}">
                  <a16:creationId xmlns:a16="http://schemas.microsoft.com/office/drawing/2014/main" id="{A3E98617-3A43-BDEB-4982-AA7C723DF6ED}"/>
                </a:ext>
              </a:extLst>
            </p:cNvPr>
            <p:cNvSpPr/>
            <p:nvPr/>
          </p:nvSpPr>
          <p:spPr>
            <a:xfrm>
              <a:off x="2433350" y="1831800"/>
              <a:ext cx="306025" cy="401125"/>
            </a:xfrm>
            <a:custGeom>
              <a:avLst/>
              <a:gdLst/>
              <a:ahLst/>
              <a:cxnLst/>
              <a:rect l="l" t="t" r="r" b="b"/>
              <a:pathLst>
                <a:path w="12241" h="16045" extrusionOk="0">
                  <a:moveTo>
                    <a:pt x="11218" y="1"/>
                  </a:moveTo>
                  <a:cubicBezTo>
                    <a:pt x="11178" y="1"/>
                    <a:pt x="11137" y="11"/>
                    <a:pt x="11099" y="31"/>
                  </a:cubicBezTo>
                  <a:cubicBezTo>
                    <a:pt x="10983" y="94"/>
                    <a:pt x="10947" y="236"/>
                    <a:pt x="11009" y="352"/>
                  </a:cubicBezTo>
                  <a:lnTo>
                    <a:pt x="11402" y="1075"/>
                  </a:lnTo>
                  <a:cubicBezTo>
                    <a:pt x="10323" y="540"/>
                    <a:pt x="9118" y="254"/>
                    <a:pt x="7896" y="254"/>
                  </a:cubicBezTo>
                  <a:cubicBezTo>
                    <a:pt x="5791" y="254"/>
                    <a:pt x="3801" y="1075"/>
                    <a:pt x="2311" y="2565"/>
                  </a:cubicBezTo>
                  <a:cubicBezTo>
                    <a:pt x="822" y="4063"/>
                    <a:pt x="1" y="6044"/>
                    <a:pt x="1" y="8149"/>
                  </a:cubicBezTo>
                  <a:cubicBezTo>
                    <a:pt x="1" y="10263"/>
                    <a:pt x="822" y="12244"/>
                    <a:pt x="2311" y="13734"/>
                  </a:cubicBezTo>
                  <a:cubicBezTo>
                    <a:pt x="3801" y="15224"/>
                    <a:pt x="5791" y="16044"/>
                    <a:pt x="7896" y="16044"/>
                  </a:cubicBezTo>
                  <a:cubicBezTo>
                    <a:pt x="8030" y="16044"/>
                    <a:pt x="8128" y="15946"/>
                    <a:pt x="8128" y="15812"/>
                  </a:cubicBezTo>
                  <a:cubicBezTo>
                    <a:pt x="8128" y="15678"/>
                    <a:pt x="8030" y="15580"/>
                    <a:pt x="7896" y="15580"/>
                  </a:cubicBezTo>
                  <a:cubicBezTo>
                    <a:pt x="5916" y="15580"/>
                    <a:pt x="4051" y="14804"/>
                    <a:pt x="2650" y="13404"/>
                  </a:cubicBezTo>
                  <a:cubicBezTo>
                    <a:pt x="1241" y="12003"/>
                    <a:pt x="474" y="10139"/>
                    <a:pt x="474" y="8149"/>
                  </a:cubicBezTo>
                  <a:cubicBezTo>
                    <a:pt x="474" y="6169"/>
                    <a:pt x="1241" y="4304"/>
                    <a:pt x="2650" y="2904"/>
                  </a:cubicBezTo>
                  <a:cubicBezTo>
                    <a:pt x="4051" y="1503"/>
                    <a:pt x="5916" y="727"/>
                    <a:pt x="7896" y="727"/>
                  </a:cubicBezTo>
                  <a:cubicBezTo>
                    <a:pt x="9118" y="727"/>
                    <a:pt x="10314" y="1030"/>
                    <a:pt x="11384" y="1601"/>
                  </a:cubicBezTo>
                  <a:lnTo>
                    <a:pt x="10340" y="1851"/>
                  </a:lnTo>
                  <a:cubicBezTo>
                    <a:pt x="10215" y="1887"/>
                    <a:pt x="10144" y="2012"/>
                    <a:pt x="10171" y="2136"/>
                  </a:cubicBezTo>
                  <a:cubicBezTo>
                    <a:pt x="10198" y="2243"/>
                    <a:pt x="10296" y="2315"/>
                    <a:pt x="10403" y="2315"/>
                  </a:cubicBezTo>
                  <a:lnTo>
                    <a:pt x="10456" y="2315"/>
                  </a:lnTo>
                  <a:lnTo>
                    <a:pt x="12053" y="1922"/>
                  </a:lnTo>
                  <a:cubicBezTo>
                    <a:pt x="12098" y="1913"/>
                    <a:pt x="12142" y="1887"/>
                    <a:pt x="12178" y="1851"/>
                  </a:cubicBezTo>
                  <a:cubicBezTo>
                    <a:pt x="12187" y="1842"/>
                    <a:pt x="12187" y="1833"/>
                    <a:pt x="12196" y="1833"/>
                  </a:cubicBezTo>
                  <a:cubicBezTo>
                    <a:pt x="12196" y="1833"/>
                    <a:pt x="12196" y="1824"/>
                    <a:pt x="12205" y="1824"/>
                  </a:cubicBezTo>
                  <a:cubicBezTo>
                    <a:pt x="12205" y="1824"/>
                    <a:pt x="12205" y="1815"/>
                    <a:pt x="12205" y="1815"/>
                  </a:cubicBezTo>
                  <a:cubicBezTo>
                    <a:pt x="12214" y="1806"/>
                    <a:pt x="12214" y="1806"/>
                    <a:pt x="12214" y="1797"/>
                  </a:cubicBezTo>
                  <a:cubicBezTo>
                    <a:pt x="12214" y="1797"/>
                    <a:pt x="12223" y="1789"/>
                    <a:pt x="12223" y="1789"/>
                  </a:cubicBezTo>
                  <a:cubicBezTo>
                    <a:pt x="12223" y="1789"/>
                    <a:pt x="12223" y="1789"/>
                    <a:pt x="12223" y="1780"/>
                  </a:cubicBezTo>
                  <a:cubicBezTo>
                    <a:pt x="12232" y="1771"/>
                    <a:pt x="12232" y="1771"/>
                    <a:pt x="12232" y="1762"/>
                  </a:cubicBezTo>
                  <a:cubicBezTo>
                    <a:pt x="12232" y="1762"/>
                    <a:pt x="12232" y="1753"/>
                    <a:pt x="12232" y="1753"/>
                  </a:cubicBezTo>
                  <a:cubicBezTo>
                    <a:pt x="12232" y="1753"/>
                    <a:pt x="12241" y="1744"/>
                    <a:pt x="12241" y="1744"/>
                  </a:cubicBezTo>
                  <a:cubicBezTo>
                    <a:pt x="12241" y="1735"/>
                    <a:pt x="12241" y="1735"/>
                    <a:pt x="12241" y="1726"/>
                  </a:cubicBezTo>
                  <a:cubicBezTo>
                    <a:pt x="12241" y="1699"/>
                    <a:pt x="12241" y="1681"/>
                    <a:pt x="12241" y="1664"/>
                  </a:cubicBezTo>
                  <a:cubicBezTo>
                    <a:pt x="12241" y="1664"/>
                    <a:pt x="12241" y="1664"/>
                    <a:pt x="12241" y="1655"/>
                  </a:cubicBezTo>
                  <a:cubicBezTo>
                    <a:pt x="12241" y="1655"/>
                    <a:pt x="12241" y="1646"/>
                    <a:pt x="12241" y="1637"/>
                  </a:cubicBezTo>
                  <a:cubicBezTo>
                    <a:pt x="12232" y="1619"/>
                    <a:pt x="12223" y="1592"/>
                    <a:pt x="12214" y="1574"/>
                  </a:cubicBezTo>
                  <a:lnTo>
                    <a:pt x="11420" y="120"/>
                  </a:lnTo>
                  <a:cubicBezTo>
                    <a:pt x="11378" y="42"/>
                    <a:pt x="11300" y="1"/>
                    <a:pt x="1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23;p63">
              <a:extLst>
                <a:ext uri="{FF2B5EF4-FFF2-40B4-BE49-F238E27FC236}">
                  <a16:creationId xmlns:a16="http://schemas.microsoft.com/office/drawing/2014/main" id="{FAFEFCB9-EEA4-0CD3-5EB9-E4D65CE9ED0D}"/>
                </a:ext>
              </a:extLst>
            </p:cNvPr>
            <p:cNvSpPr/>
            <p:nvPr/>
          </p:nvSpPr>
          <p:spPr>
            <a:xfrm>
              <a:off x="2538400" y="1954550"/>
              <a:ext cx="180000" cy="180025"/>
            </a:xfrm>
            <a:custGeom>
              <a:avLst/>
              <a:gdLst/>
              <a:ahLst/>
              <a:cxnLst/>
              <a:rect l="l" t="t" r="r" b="b"/>
              <a:pathLst>
                <a:path w="7200" h="7201" extrusionOk="0">
                  <a:moveTo>
                    <a:pt x="3605" y="1"/>
                  </a:moveTo>
                  <a:cubicBezTo>
                    <a:pt x="1615" y="1"/>
                    <a:pt x="1" y="1616"/>
                    <a:pt x="1" y="3596"/>
                  </a:cubicBezTo>
                  <a:cubicBezTo>
                    <a:pt x="1" y="5585"/>
                    <a:pt x="1615" y="7200"/>
                    <a:pt x="3605" y="7200"/>
                  </a:cubicBezTo>
                  <a:cubicBezTo>
                    <a:pt x="5585" y="7200"/>
                    <a:pt x="7200" y="5585"/>
                    <a:pt x="7200" y="3596"/>
                  </a:cubicBezTo>
                  <a:cubicBezTo>
                    <a:pt x="7200" y="1616"/>
                    <a:pt x="5585" y="1"/>
                    <a:pt x="3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24;p63">
              <a:extLst>
                <a:ext uri="{FF2B5EF4-FFF2-40B4-BE49-F238E27FC236}">
                  <a16:creationId xmlns:a16="http://schemas.microsoft.com/office/drawing/2014/main" id="{8526F51A-B7F2-7E97-2C1F-F91D40CE4311}"/>
                </a:ext>
              </a:extLst>
            </p:cNvPr>
            <p:cNvSpPr/>
            <p:nvPr/>
          </p:nvSpPr>
          <p:spPr>
            <a:xfrm>
              <a:off x="2583225" y="1999375"/>
              <a:ext cx="90350" cy="90350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1812" y="1"/>
                  </a:moveTo>
                  <a:cubicBezTo>
                    <a:pt x="813" y="1"/>
                    <a:pt x="1" y="813"/>
                    <a:pt x="1" y="1803"/>
                  </a:cubicBezTo>
                  <a:cubicBezTo>
                    <a:pt x="1" y="2802"/>
                    <a:pt x="813" y="3614"/>
                    <a:pt x="1812" y="3614"/>
                  </a:cubicBezTo>
                  <a:cubicBezTo>
                    <a:pt x="2802" y="3614"/>
                    <a:pt x="3614" y="2802"/>
                    <a:pt x="3614" y="1803"/>
                  </a:cubicBezTo>
                  <a:cubicBezTo>
                    <a:pt x="3614" y="1562"/>
                    <a:pt x="3569" y="1321"/>
                    <a:pt x="3471" y="1098"/>
                  </a:cubicBezTo>
                  <a:cubicBezTo>
                    <a:pt x="3444" y="1027"/>
                    <a:pt x="3382" y="973"/>
                    <a:pt x="3302" y="964"/>
                  </a:cubicBezTo>
                  <a:cubicBezTo>
                    <a:pt x="3284" y="960"/>
                    <a:pt x="3265" y="958"/>
                    <a:pt x="3247" y="958"/>
                  </a:cubicBezTo>
                  <a:cubicBezTo>
                    <a:pt x="3192" y="958"/>
                    <a:pt x="3137" y="978"/>
                    <a:pt x="3096" y="1018"/>
                  </a:cubicBezTo>
                  <a:cubicBezTo>
                    <a:pt x="3016" y="1098"/>
                    <a:pt x="2909" y="1143"/>
                    <a:pt x="2802" y="1143"/>
                  </a:cubicBezTo>
                  <a:cubicBezTo>
                    <a:pt x="2561" y="1143"/>
                    <a:pt x="2374" y="947"/>
                    <a:pt x="2374" y="715"/>
                  </a:cubicBezTo>
                  <a:cubicBezTo>
                    <a:pt x="2374" y="617"/>
                    <a:pt x="2401" y="527"/>
                    <a:pt x="2463" y="447"/>
                  </a:cubicBezTo>
                  <a:cubicBezTo>
                    <a:pt x="2508" y="393"/>
                    <a:pt x="2525" y="304"/>
                    <a:pt x="2499" y="233"/>
                  </a:cubicBezTo>
                  <a:cubicBezTo>
                    <a:pt x="2481" y="162"/>
                    <a:pt x="2418" y="99"/>
                    <a:pt x="2347" y="81"/>
                  </a:cubicBezTo>
                  <a:cubicBezTo>
                    <a:pt x="2169" y="28"/>
                    <a:pt x="1990" y="1"/>
                    <a:pt x="1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25;p63">
              <a:extLst>
                <a:ext uri="{FF2B5EF4-FFF2-40B4-BE49-F238E27FC236}">
                  <a16:creationId xmlns:a16="http://schemas.microsoft.com/office/drawing/2014/main" id="{3D0518CE-7A8C-69A1-58A5-F1B59BC3CCFC}"/>
                </a:ext>
              </a:extLst>
            </p:cNvPr>
            <p:cNvSpPr/>
            <p:nvPr/>
          </p:nvSpPr>
          <p:spPr>
            <a:xfrm>
              <a:off x="2583225" y="2030825"/>
              <a:ext cx="90350" cy="58900"/>
            </a:xfrm>
            <a:custGeom>
              <a:avLst/>
              <a:gdLst/>
              <a:ahLst/>
              <a:cxnLst/>
              <a:rect l="l" t="t" r="r" b="b"/>
              <a:pathLst>
                <a:path w="3614" h="2356" extrusionOk="0">
                  <a:moveTo>
                    <a:pt x="81" y="1"/>
                  </a:moveTo>
                  <a:cubicBezTo>
                    <a:pt x="28" y="179"/>
                    <a:pt x="1" y="358"/>
                    <a:pt x="1" y="545"/>
                  </a:cubicBezTo>
                  <a:cubicBezTo>
                    <a:pt x="1" y="1544"/>
                    <a:pt x="813" y="2356"/>
                    <a:pt x="1812" y="2356"/>
                  </a:cubicBezTo>
                  <a:cubicBezTo>
                    <a:pt x="2802" y="2356"/>
                    <a:pt x="3614" y="1544"/>
                    <a:pt x="3614" y="545"/>
                  </a:cubicBezTo>
                  <a:cubicBezTo>
                    <a:pt x="3614" y="358"/>
                    <a:pt x="3587" y="179"/>
                    <a:pt x="3534" y="1"/>
                  </a:cubicBezTo>
                  <a:cubicBezTo>
                    <a:pt x="3302" y="732"/>
                    <a:pt x="2615" y="1268"/>
                    <a:pt x="1812" y="1268"/>
                  </a:cubicBezTo>
                  <a:cubicBezTo>
                    <a:pt x="1000" y="1268"/>
                    <a:pt x="313" y="732"/>
                    <a:pt x="8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26;p63">
              <a:extLst>
                <a:ext uri="{FF2B5EF4-FFF2-40B4-BE49-F238E27FC236}">
                  <a16:creationId xmlns:a16="http://schemas.microsoft.com/office/drawing/2014/main" id="{09482659-6B4C-E944-FB99-CFE75BF53BC0}"/>
                </a:ext>
              </a:extLst>
            </p:cNvPr>
            <p:cNvSpPr/>
            <p:nvPr/>
          </p:nvSpPr>
          <p:spPr>
            <a:xfrm>
              <a:off x="2476625" y="1930250"/>
              <a:ext cx="308250" cy="83650"/>
            </a:xfrm>
            <a:custGeom>
              <a:avLst/>
              <a:gdLst/>
              <a:ahLst/>
              <a:cxnLst/>
              <a:rect l="l" t="t" r="r" b="b"/>
              <a:pathLst>
                <a:path w="12330" h="3346" extrusionOk="0">
                  <a:moveTo>
                    <a:pt x="6165" y="0"/>
                  </a:moveTo>
                  <a:cubicBezTo>
                    <a:pt x="5014" y="0"/>
                    <a:pt x="3819" y="339"/>
                    <a:pt x="2614" y="1026"/>
                  </a:cubicBezTo>
                  <a:cubicBezTo>
                    <a:pt x="1758" y="1508"/>
                    <a:pt x="910" y="2150"/>
                    <a:pt x="99" y="2935"/>
                  </a:cubicBezTo>
                  <a:cubicBezTo>
                    <a:pt x="1" y="3025"/>
                    <a:pt x="1" y="3176"/>
                    <a:pt x="90" y="3266"/>
                  </a:cubicBezTo>
                  <a:cubicBezTo>
                    <a:pt x="134" y="3319"/>
                    <a:pt x="197" y="3346"/>
                    <a:pt x="259" y="3346"/>
                  </a:cubicBezTo>
                  <a:cubicBezTo>
                    <a:pt x="322" y="3346"/>
                    <a:pt x="375" y="3319"/>
                    <a:pt x="429" y="3274"/>
                  </a:cubicBezTo>
                  <a:cubicBezTo>
                    <a:pt x="1196" y="2534"/>
                    <a:pt x="2035" y="1892"/>
                    <a:pt x="2846" y="1437"/>
                  </a:cubicBezTo>
                  <a:cubicBezTo>
                    <a:pt x="3979" y="794"/>
                    <a:pt x="5103" y="473"/>
                    <a:pt x="6165" y="473"/>
                  </a:cubicBezTo>
                  <a:cubicBezTo>
                    <a:pt x="7236" y="473"/>
                    <a:pt x="8351" y="794"/>
                    <a:pt x="9484" y="1437"/>
                  </a:cubicBezTo>
                  <a:cubicBezTo>
                    <a:pt x="10295" y="1892"/>
                    <a:pt x="11134" y="2525"/>
                    <a:pt x="11910" y="3274"/>
                  </a:cubicBezTo>
                  <a:cubicBezTo>
                    <a:pt x="11954" y="3318"/>
                    <a:pt x="12012" y="3340"/>
                    <a:pt x="12071" y="3340"/>
                  </a:cubicBezTo>
                  <a:cubicBezTo>
                    <a:pt x="12133" y="3340"/>
                    <a:pt x="12195" y="3316"/>
                    <a:pt x="12240" y="3266"/>
                  </a:cubicBezTo>
                  <a:cubicBezTo>
                    <a:pt x="12329" y="3176"/>
                    <a:pt x="12329" y="3025"/>
                    <a:pt x="12231" y="2935"/>
                  </a:cubicBezTo>
                  <a:cubicBezTo>
                    <a:pt x="11428" y="2150"/>
                    <a:pt x="10581" y="1508"/>
                    <a:pt x="9716" y="1026"/>
                  </a:cubicBezTo>
                  <a:cubicBezTo>
                    <a:pt x="8511" y="339"/>
                    <a:pt x="7316" y="0"/>
                    <a:pt x="6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27;p63">
              <a:extLst>
                <a:ext uri="{FF2B5EF4-FFF2-40B4-BE49-F238E27FC236}">
                  <a16:creationId xmlns:a16="http://schemas.microsoft.com/office/drawing/2014/main" id="{EDE754B7-3C0B-FB45-E8F9-D091AC4D1D06}"/>
                </a:ext>
              </a:extLst>
            </p:cNvPr>
            <p:cNvSpPr/>
            <p:nvPr/>
          </p:nvSpPr>
          <p:spPr>
            <a:xfrm>
              <a:off x="2542200" y="2070300"/>
              <a:ext cx="171300" cy="64275"/>
            </a:xfrm>
            <a:custGeom>
              <a:avLst/>
              <a:gdLst/>
              <a:ahLst/>
              <a:cxnLst/>
              <a:rect l="l" t="t" r="r" b="b"/>
              <a:pathLst>
                <a:path w="6852" h="2571" extrusionOk="0">
                  <a:moveTo>
                    <a:pt x="0" y="1"/>
                  </a:moveTo>
                  <a:lnTo>
                    <a:pt x="0" y="1"/>
                  </a:lnTo>
                  <a:cubicBezTo>
                    <a:pt x="446" y="1491"/>
                    <a:pt x="1820" y="2570"/>
                    <a:pt x="3453" y="2570"/>
                  </a:cubicBezTo>
                  <a:cubicBezTo>
                    <a:pt x="5023" y="2570"/>
                    <a:pt x="6361" y="1562"/>
                    <a:pt x="6852" y="153"/>
                  </a:cubicBezTo>
                  <a:lnTo>
                    <a:pt x="6852" y="153"/>
                  </a:lnTo>
                  <a:cubicBezTo>
                    <a:pt x="5737" y="839"/>
                    <a:pt x="4604" y="1187"/>
                    <a:pt x="3542" y="1187"/>
                  </a:cubicBezTo>
                  <a:cubicBezTo>
                    <a:pt x="2409" y="1187"/>
                    <a:pt x="1196" y="78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721F465F-55D9-DE9C-4FBF-C1ADF46AA0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740" y="3721232"/>
            <a:ext cx="321220" cy="321220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B95F0B69-1B44-6557-F669-EAE15ABFE2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220" y="4498410"/>
            <a:ext cx="284766" cy="284766"/>
          </a:xfrm>
          <a:prstGeom prst="rect">
            <a:avLst/>
          </a:prstGeom>
        </p:spPr>
      </p:pic>
      <p:sp>
        <p:nvSpPr>
          <p:cNvPr id="40" name="Google Shape;451;p27">
            <a:hlinkClick r:id="" action="ppaction://noaction"/>
            <a:extLst>
              <a:ext uri="{FF2B5EF4-FFF2-40B4-BE49-F238E27FC236}">
                <a16:creationId xmlns:a16="http://schemas.microsoft.com/office/drawing/2014/main" id="{BCDED76D-4D40-D13C-C6F8-20D3D818AF2B}"/>
              </a:ext>
            </a:extLst>
          </p:cNvPr>
          <p:cNvSpPr txBox="1"/>
          <p:nvPr/>
        </p:nvSpPr>
        <p:spPr>
          <a:xfrm>
            <a:off x="82886" y="4833806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jogos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36708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718;p31">
            <a:extLst>
              <a:ext uri="{FF2B5EF4-FFF2-40B4-BE49-F238E27FC236}">
                <a16:creationId xmlns:a16="http://schemas.microsoft.com/office/drawing/2014/main" id="{CBA61E4A-9447-D207-5A02-A5BAF2825EC8}"/>
              </a:ext>
            </a:extLst>
          </p:cNvPr>
          <p:cNvSpPr/>
          <p:nvPr/>
        </p:nvSpPr>
        <p:spPr>
          <a:xfrm rot="-5400000">
            <a:off x="129875" y="1530227"/>
            <a:ext cx="545400" cy="667200"/>
          </a:xfrm>
          <a:prstGeom prst="round2SameRect">
            <a:avLst>
              <a:gd name="adj1" fmla="val 14053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6"/>
          <p:cNvSpPr txBox="1">
            <a:spLocks noGrp="1"/>
          </p:cNvSpPr>
          <p:nvPr>
            <p:ph type="subTitle" idx="1"/>
          </p:nvPr>
        </p:nvSpPr>
        <p:spPr>
          <a:xfrm>
            <a:off x="2909400" y="3246750"/>
            <a:ext cx="4045200" cy="54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subtitle that makes it comprehensible</a:t>
            </a:r>
            <a:endParaRPr/>
          </a:p>
        </p:txBody>
      </p:sp>
      <p:pic>
        <p:nvPicPr>
          <p:cNvPr id="1074" name="Google Shape;1074;p36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6125" y="296575"/>
            <a:ext cx="282376" cy="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63;p52">
            <a:extLst>
              <a:ext uri="{FF2B5EF4-FFF2-40B4-BE49-F238E27FC236}">
                <a16:creationId xmlns:a16="http://schemas.microsoft.com/office/drawing/2014/main" id="{12FBBC71-2114-F716-D5E9-65F7883E33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0400" y="417775"/>
            <a:ext cx="69675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Mecânica</a:t>
            </a:r>
            <a:endParaRPr sz="3600" dirty="0"/>
          </a:p>
        </p:txBody>
      </p:sp>
      <p:sp>
        <p:nvSpPr>
          <p:cNvPr id="8" name="Google Shape;1861;p52">
            <a:extLst>
              <a:ext uri="{FF2B5EF4-FFF2-40B4-BE49-F238E27FC236}">
                <a16:creationId xmlns:a16="http://schemas.microsoft.com/office/drawing/2014/main" id="{ACBD42A6-9DAF-9AD2-6614-A49007587A4F}"/>
              </a:ext>
            </a:extLst>
          </p:cNvPr>
          <p:cNvSpPr/>
          <p:nvPr/>
        </p:nvSpPr>
        <p:spPr>
          <a:xfrm>
            <a:off x="1150325" y="1038480"/>
            <a:ext cx="3566700" cy="929700"/>
          </a:xfrm>
          <a:prstGeom prst="roundRect">
            <a:avLst>
              <a:gd name="adj" fmla="val 1007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864;p52">
            <a:extLst>
              <a:ext uri="{FF2B5EF4-FFF2-40B4-BE49-F238E27FC236}">
                <a16:creationId xmlns:a16="http://schemas.microsoft.com/office/drawing/2014/main" id="{0C4718BC-5888-0C53-D3CC-9A0F2BD62F9D}"/>
              </a:ext>
            </a:extLst>
          </p:cNvPr>
          <p:cNvSpPr/>
          <p:nvPr/>
        </p:nvSpPr>
        <p:spPr>
          <a:xfrm>
            <a:off x="1143000" y="2095516"/>
            <a:ext cx="3566700" cy="2297034"/>
          </a:xfrm>
          <a:prstGeom prst="roundRect">
            <a:avLst>
              <a:gd name="adj" fmla="val 100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865;p52">
            <a:extLst>
              <a:ext uri="{FF2B5EF4-FFF2-40B4-BE49-F238E27FC236}">
                <a16:creationId xmlns:a16="http://schemas.microsoft.com/office/drawing/2014/main" id="{0B322B27-742A-69BD-0FFA-2C6C66F9EA2C}"/>
              </a:ext>
            </a:extLst>
          </p:cNvPr>
          <p:cNvSpPr txBox="1"/>
          <p:nvPr/>
        </p:nvSpPr>
        <p:spPr>
          <a:xfrm>
            <a:off x="2688288" y="1270532"/>
            <a:ext cx="11568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Jogos por Mecânica</a:t>
            </a:r>
            <a:endParaRPr sz="20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5" name="Google Shape;1543;p44">
            <a:extLst>
              <a:ext uri="{FF2B5EF4-FFF2-40B4-BE49-F238E27FC236}">
                <a16:creationId xmlns:a16="http://schemas.microsoft.com/office/drawing/2014/main" id="{D53898F6-6193-041B-D72C-B8B6416BF445}"/>
              </a:ext>
            </a:extLst>
          </p:cNvPr>
          <p:cNvCxnSpPr>
            <a:cxnSpLocks/>
          </p:cNvCxnSpPr>
          <p:nvPr/>
        </p:nvCxnSpPr>
        <p:spPr>
          <a:xfrm>
            <a:off x="4999541" y="2720400"/>
            <a:ext cx="399967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2" name="Google Shape;1550;p44">
            <a:extLst>
              <a:ext uri="{FF2B5EF4-FFF2-40B4-BE49-F238E27FC236}">
                <a16:creationId xmlns:a16="http://schemas.microsoft.com/office/drawing/2014/main" id="{065A24B3-963A-A24E-DD37-7A851F33CEC0}"/>
              </a:ext>
            </a:extLst>
          </p:cNvPr>
          <p:cNvSpPr/>
          <p:nvPr/>
        </p:nvSpPr>
        <p:spPr>
          <a:xfrm flipH="1">
            <a:off x="7040440" y="1107538"/>
            <a:ext cx="1713600" cy="10830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551;p44">
            <a:extLst>
              <a:ext uri="{FF2B5EF4-FFF2-40B4-BE49-F238E27FC236}">
                <a16:creationId xmlns:a16="http://schemas.microsoft.com/office/drawing/2014/main" id="{CBB5D2E4-2AED-BF10-C954-5C80DC4EEF10}"/>
              </a:ext>
            </a:extLst>
          </p:cNvPr>
          <p:cNvSpPr txBox="1"/>
          <p:nvPr/>
        </p:nvSpPr>
        <p:spPr>
          <a:xfrm flipH="1">
            <a:off x="7280616" y="1300628"/>
            <a:ext cx="1233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J</a:t>
            </a:r>
            <a:r>
              <a:rPr lang="en" sz="20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ogo mais difícil:</a:t>
            </a:r>
            <a:endParaRPr sz="20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" name="Google Shape;1553;p44">
            <a:extLst>
              <a:ext uri="{FF2B5EF4-FFF2-40B4-BE49-F238E27FC236}">
                <a16:creationId xmlns:a16="http://schemas.microsoft.com/office/drawing/2014/main" id="{72C69B0E-B70C-955B-CF92-10E83FAAD30F}"/>
              </a:ext>
            </a:extLst>
          </p:cNvPr>
          <p:cNvSpPr/>
          <p:nvPr/>
        </p:nvSpPr>
        <p:spPr>
          <a:xfrm flipH="1">
            <a:off x="5326840" y="3253800"/>
            <a:ext cx="1713600" cy="10830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554;p44">
            <a:extLst>
              <a:ext uri="{FF2B5EF4-FFF2-40B4-BE49-F238E27FC236}">
                <a16:creationId xmlns:a16="http://schemas.microsoft.com/office/drawing/2014/main" id="{8B3AE884-13FE-F717-3185-592497EF1517}"/>
              </a:ext>
            </a:extLst>
          </p:cNvPr>
          <p:cNvSpPr txBox="1"/>
          <p:nvPr/>
        </p:nvSpPr>
        <p:spPr>
          <a:xfrm flipH="1">
            <a:off x="5566552" y="3607449"/>
            <a:ext cx="12339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Jogos</a:t>
            </a:r>
            <a:br>
              <a:rPr lang="en" sz="20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</a:br>
            <a:r>
              <a:rPr lang="en" sz="20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cooperativos</a:t>
            </a:r>
            <a:endParaRPr sz="20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38" name="Google Shape;1556;p44">
            <a:extLst>
              <a:ext uri="{FF2B5EF4-FFF2-40B4-BE49-F238E27FC236}">
                <a16:creationId xmlns:a16="http://schemas.microsoft.com/office/drawing/2014/main" id="{B4B72DC5-B931-5D1A-5186-39604542219E}"/>
              </a:ext>
            </a:extLst>
          </p:cNvPr>
          <p:cNvCxnSpPr>
            <a:cxnSpLocks/>
          </p:cNvCxnSpPr>
          <p:nvPr/>
        </p:nvCxnSpPr>
        <p:spPr>
          <a:xfrm rot="10800000" flipH="1">
            <a:off x="6183609" y="2886550"/>
            <a:ext cx="300" cy="36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1560;p44">
            <a:extLst>
              <a:ext uri="{FF2B5EF4-FFF2-40B4-BE49-F238E27FC236}">
                <a16:creationId xmlns:a16="http://schemas.microsoft.com/office/drawing/2014/main" id="{7B0014F0-AD9E-54AF-5712-1B492966DF5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897240" y="2190538"/>
            <a:ext cx="0" cy="34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564;p44">
            <a:extLst>
              <a:ext uri="{FF2B5EF4-FFF2-40B4-BE49-F238E27FC236}">
                <a16:creationId xmlns:a16="http://schemas.microsoft.com/office/drawing/2014/main" id="{E577DAEE-205C-4B78-BA21-931C2328EB01}"/>
              </a:ext>
            </a:extLst>
          </p:cNvPr>
          <p:cNvSpPr/>
          <p:nvPr/>
        </p:nvSpPr>
        <p:spPr>
          <a:xfrm>
            <a:off x="5792116" y="1257250"/>
            <a:ext cx="783600" cy="783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566;p44">
            <a:extLst>
              <a:ext uri="{FF2B5EF4-FFF2-40B4-BE49-F238E27FC236}">
                <a16:creationId xmlns:a16="http://schemas.microsoft.com/office/drawing/2014/main" id="{68F2267E-6D6F-E6AE-0AEA-BB9DC0003EC7}"/>
              </a:ext>
            </a:extLst>
          </p:cNvPr>
          <p:cNvSpPr/>
          <p:nvPr/>
        </p:nvSpPr>
        <p:spPr>
          <a:xfrm>
            <a:off x="7505441" y="3403500"/>
            <a:ext cx="783600" cy="783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4" name="Google Shape;1582;p44">
            <a:extLst>
              <a:ext uri="{FF2B5EF4-FFF2-40B4-BE49-F238E27FC236}">
                <a16:creationId xmlns:a16="http://schemas.microsoft.com/office/drawing/2014/main" id="{CF4872EE-FA3F-3B9B-6637-D484CB01E0E1}"/>
              </a:ext>
            </a:extLst>
          </p:cNvPr>
          <p:cNvGrpSpPr/>
          <p:nvPr/>
        </p:nvGrpSpPr>
        <p:grpSpPr>
          <a:xfrm>
            <a:off x="5948075" y="1413607"/>
            <a:ext cx="471118" cy="470884"/>
            <a:chOff x="664550" y="1831900"/>
            <a:chExt cx="401225" cy="401025"/>
          </a:xfrm>
        </p:grpSpPr>
        <p:sp>
          <p:nvSpPr>
            <p:cNvPr id="1066" name="Google Shape;1583;p44">
              <a:extLst>
                <a:ext uri="{FF2B5EF4-FFF2-40B4-BE49-F238E27FC236}">
                  <a16:creationId xmlns:a16="http://schemas.microsoft.com/office/drawing/2014/main" id="{0FB158FA-F86C-5B8A-F346-35FEC79C5E21}"/>
                </a:ext>
              </a:extLst>
            </p:cNvPr>
            <p:cNvSpPr/>
            <p:nvPr/>
          </p:nvSpPr>
          <p:spPr>
            <a:xfrm>
              <a:off x="664550" y="1831900"/>
              <a:ext cx="401225" cy="401025"/>
            </a:xfrm>
            <a:custGeom>
              <a:avLst/>
              <a:gdLst/>
              <a:ahLst/>
              <a:cxnLst/>
              <a:rect l="l" t="t" r="r" b="b"/>
              <a:pathLst>
                <a:path w="16049" h="16041" extrusionOk="0">
                  <a:moveTo>
                    <a:pt x="8020" y="0"/>
                  </a:moveTo>
                  <a:cubicBezTo>
                    <a:pt x="3586" y="0"/>
                    <a:pt x="0" y="3587"/>
                    <a:pt x="0" y="8020"/>
                  </a:cubicBezTo>
                  <a:cubicBezTo>
                    <a:pt x="0" y="12454"/>
                    <a:pt x="3586" y="16040"/>
                    <a:pt x="8020" y="16040"/>
                  </a:cubicBezTo>
                  <a:cubicBezTo>
                    <a:pt x="12454" y="16040"/>
                    <a:pt x="16049" y="12454"/>
                    <a:pt x="16049" y="8020"/>
                  </a:cubicBezTo>
                  <a:cubicBezTo>
                    <a:pt x="16049" y="3587"/>
                    <a:pt x="12454" y="0"/>
                    <a:pt x="80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584;p44">
              <a:extLst>
                <a:ext uri="{FF2B5EF4-FFF2-40B4-BE49-F238E27FC236}">
                  <a16:creationId xmlns:a16="http://schemas.microsoft.com/office/drawing/2014/main" id="{C309C5ED-52F6-5F8E-2C28-D98465616972}"/>
                </a:ext>
              </a:extLst>
            </p:cNvPr>
            <p:cNvSpPr/>
            <p:nvPr/>
          </p:nvSpPr>
          <p:spPr>
            <a:xfrm>
              <a:off x="747275" y="1831900"/>
              <a:ext cx="235775" cy="401025"/>
            </a:xfrm>
            <a:custGeom>
              <a:avLst/>
              <a:gdLst/>
              <a:ahLst/>
              <a:cxnLst/>
              <a:rect l="l" t="t" r="r" b="b"/>
              <a:pathLst>
                <a:path w="9431" h="16041" extrusionOk="0">
                  <a:moveTo>
                    <a:pt x="4711" y="0"/>
                  </a:moveTo>
                  <a:cubicBezTo>
                    <a:pt x="2106" y="0"/>
                    <a:pt x="1" y="3587"/>
                    <a:pt x="1" y="8020"/>
                  </a:cubicBezTo>
                  <a:cubicBezTo>
                    <a:pt x="1" y="12454"/>
                    <a:pt x="2106" y="16040"/>
                    <a:pt x="4711" y="16040"/>
                  </a:cubicBezTo>
                  <a:cubicBezTo>
                    <a:pt x="7316" y="16040"/>
                    <a:pt x="9430" y="12454"/>
                    <a:pt x="9430" y="8020"/>
                  </a:cubicBezTo>
                  <a:cubicBezTo>
                    <a:pt x="9430" y="3587"/>
                    <a:pt x="7316" y="0"/>
                    <a:pt x="47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585;p44">
              <a:extLst>
                <a:ext uri="{FF2B5EF4-FFF2-40B4-BE49-F238E27FC236}">
                  <a16:creationId xmlns:a16="http://schemas.microsoft.com/office/drawing/2014/main" id="{1D444DF1-F029-2F99-F490-987927CF8FE8}"/>
                </a:ext>
              </a:extLst>
            </p:cNvPr>
            <p:cNvSpPr/>
            <p:nvPr/>
          </p:nvSpPr>
          <p:spPr>
            <a:xfrm>
              <a:off x="664550" y="1914425"/>
              <a:ext cx="401225" cy="235750"/>
            </a:xfrm>
            <a:custGeom>
              <a:avLst/>
              <a:gdLst/>
              <a:ahLst/>
              <a:cxnLst/>
              <a:rect l="l" t="t" r="r" b="b"/>
              <a:pathLst>
                <a:path w="16049" h="9430" extrusionOk="0">
                  <a:moveTo>
                    <a:pt x="8020" y="0"/>
                  </a:moveTo>
                  <a:cubicBezTo>
                    <a:pt x="3586" y="0"/>
                    <a:pt x="0" y="2114"/>
                    <a:pt x="0" y="4719"/>
                  </a:cubicBezTo>
                  <a:cubicBezTo>
                    <a:pt x="0" y="7324"/>
                    <a:pt x="3586" y="9430"/>
                    <a:pt x="8020" y="9430"/>
                  </a:cubicBezTo>
                  <a:cubicBezTo>
                    <a:pt x="12454" y="9430"/>
                    <a:pt x="16049" y="7324"/>
                    <a:pt x="16049" y="4719"/>
                  </a:cubicBezTo>
                  <a:cubicBezTo>
                    <a:pt x="16049" y="2114"/>
                    <a:pt x="12454" y="0"/>
                    <a:pt x="8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586;p44">
              <a:extLst>
                <a:ext uri="{FF2B5EF4-FFF2-40B4-BE49-F238E27FC236}">
                  <a16:creationId xmlns:a16="http://schemas.microsoft.com/office/drawing/2014/main" id="{EAB89571-3D8A-995B-9AC6-89FFBA1EDE92}"/>
                </a:ext>
              </a:extLst>
            </p:cNvPr>
            <p:cNvSpPr/>
            <p:nvPr/>
          </p:nvSpPr>
          <p:spPr>
            <a:xfrm>
              <a:off x="664550" y="2017900"/>
              <a:ext cx="401225" cy="132275"/>
            </a:xfrm>
            <a:custGeom>
              <a:avLst/>
              <a:gdLst/>
              <a:ahLst/>
              <a:cxnLst/>
              <a:rect l="l" t="t" r="r" b="b"/>
              <a:pathLst>
                <a:path w="16049" h="5291" extrusionOk="0">
                  <a:moveTo>
                    <a:pt x="62" y="0"/>
                  </a:moveTo>
                  <a:cubicBezTo>
                    <a:pt x="18" y="188"/>
                    <a:pt x="0" y="384"/>
                    <a:pt x="0" y="580"/>
                  </a:cubicBezTo>
                  <a:cubicBezTo>
                    <a:pt x="0" y="3185"/>
                    <a:pt x="3586" y="5291"/>
                    <a:pt x="8020" y="5291"/>
                  </a:cubicBezTo>
                  <a:cubicBezTo>
                    <a:pt x="12454" y="5291"/>
                    <a:pt x="16049" y="3185"/>
                    <a:pt x="16049" y="580"/>
                  </a:cubicBezTo>
                  <a:cubicBezTo>
                    <a:pt x="16049" y="384"/>
                    <a:pt x="16022" y="188"/>
                    <a:pt x="15987" y="0"/>
                  </a:cubicBezTo>
                  <a:cubicBezTo>
                    <a:pt x="15496" y="2329"/>
                    <a:pt x="12115" y="4131"/>
                    <a:pt x="8020" y="4131"/>
                  </a:cubicBezTo>
                  <a:cubicBezTo>
                    <a:pt x="3925" y="4131"/>
                    <a:pt x="544" y="2329"/>
                    <a:pt x="62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587;p44">
              <a:extLst>
                <a:ext uri="{FF2B5EF4-FFF2-40B4-BE49-F238E27FC236}">
                  <a16:creationId xmlns:a16="http://schemas.microsoft.com/office/drawing/2014/main" id="{5D98A3D1-A8C7-D58C-48AB-F8BC72FF4224}"/>
                </a:ext>
              </a:extLst>
            </p:cNvPr>
            <p:cNvSpPr/>
            <p:nvPr/>
          </p:nvSpPr>
          <p:spPr>
            <a:xfrm>
              <a:off x="747275" y="1914425"/>
              <a:ext cx="235775" cy="235750"/>
            </a:xfrm>
            <a:custGeom>
              <a:avLst/>
              <a:gdLst/>
              <a:ahLst/>
              <a:cxnLst/>
              <a:rect l="l" t="t" r="r" b="b"/>
              <a:pathLst>
                <a:path w="9431" h="9430" extrusionOk="0">
                  <a:moveTo>
                    <a:pt x="4711" y="0"/>
                  </a:moveTo>
                  <a:cubicBezTo>
                    <a:pt x="3230" y="0"/>
                    <a:pt x="1838" y="241"/>
                    <a:pt x="643" y="651"/>
                  </a:cubicBezTo>
                  <a:cubicBezTo>
                    <a:pt x="233" y="1847"/>
                    <a:pt x="1" y="3238"/>
                    <a:pt x="1" y="4719"/>
                  </a:cubicBezTo>
                  <a:cubicBezTo>
                    <a:pt x="1" y="6200"/>
                    <a:pt x="233" y="7592"/>
                    <a:pt x="643" y="8787"/>
                  </a:cubicBezTo>
                  <a:cubicBezTo>
                    <a:pt x="1838" y="9198"/>
                    <a:pt x="3230" y="9430"/>
                    <a:pt x="4711" y="9430"/>
                  </a:cubicBezTo>
                  <a:cubicBezTo>
                    <a:pt x="6192" y="9430"/>
                    <a:pt x="7584" y="9198"/>
                    <a:pt x="8779" y="8787"/>
                  </a:cubicBezTo>
                  <a:cubicBezTo>
                    <a:pt x="9189" y="7592"/>
                    <a:pt x="9430" y="6200"/>
                    <a:pt x="9430" y="4719"/>
                  </a:cubicBezTo>
                  <a:cubicBezTo>
                    <a:pt x="9430" y="3238"/>
                    <a:pt x="9189" y="1847"/>
                    <a:pt x="8779" y="651"/>
                  </a:cubicBezTo>
                  <a:cubicBezTo>
                    <a:pt x="7584" y="241"/>
                    <a:pt x="6192" y="0"/>
                    <a:pt x="4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588;p44">
              <a:extLst>
                <a:ext uri="{FF2B5EF4-FFF2-40B4-BE49-F238E27FC236}">
                  <a16:creationId xmlns:a16="http://schemas.microsoft.com/office/drawing/2014/main" id="{95F8A1D3-B5F2-0F6A-8C07-B50A9407ED23}"/>
                </a:ext>
              </a:extLst>
            </p:cNvPr>
            <p:cNvSpPr/>
            <p:nvPr/>
          </p:nvSpPr>
          <p:spPr>
            <a:xfrm>
              <a:off x="754425" y="2101525"/>
              <a:ext cx="221250" cy="48650"/>
            </a:xfrm>
            <a:custGeom>
              <a:avLst/>
              <a:gdLst/>
              <a:ahLst/>
              <a:cxnLst/>
              <a:rect l="l" t="t" r="r" b="b"/>
              <a:pathLst>
                <a:path w="8850" h="1946" extrusionOk="0">
                  <a:moveTo>
                    <a:pt x="0" y="1"/>
                  </a:moveTo>
                  <a:lnTo>
                    <a:pt x="0" y="1"/>
                  </a:lnTo>
                  <a:cubicBezTo>
                    <a:pt x="98" y="456"/>
                    <a:pt x="214" y="893"/>
                    <a:pt x="357" y="1303"/>
                  </a:cubicBezTo>
                  <a:cubicBezTo>
                    <a:pt x="1552" y="1714"/>
                    <a:pt x="2944" y="1946"/>
                    <a:pt x="4425" y="1946"/>
                  </a:cubicBezTo>
                  <a:cubicBezTo>
                    <a:pt x="5906" y="1946"/>
                    <a:pt x="7298" y="1714"/>
                    <a:pt x="8493" y="1303"/>
                  </a:cubicBezTo>
                  <a:cubicBezTo>
                    <a:pt x="8636" y="893"/>
                    <a:pt x="8752" y="456"/>
                    <a:pt x="8850" y="1"/>
                  </a:cubicBezTo>
                  <a:lnTo>
                    <a:pt x="8850" y="1"/>
                  </a:lnTo>
                  <a:cubicBezTo>
                    <a:pt x="7583" y="491"/>
                    <a:pt x="6058" y="786"/>
                    <a:pt x="4425" y="786"/>
                  </a:cubicBezTo>
                  <a:cubicBezTo>
                    <a:pt x="2793" y="786"/>
                    <a:pt x="1267" y="49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589;p44">
              <a:extLst>
                <a:ext uri="{FF2B5EF4-FFF2-40B4-BE49-F238E27FC236}">
                  <a16:creationId xmlns:a16="http://schemas.microsoft.com/office/drawing/2014/main" id="{B78E3E11-7DB7-8450-8659-B20D663CFF4E}"/>
                </a:ext>
              </a:extLst>
            </p:cNvPr>
            <p:cNvSpPr/>
            <p:nvPr/>
          </p:nvSpPr>
          <p:spPr>
            <a:xfrm>
              <a:off x="850550" y="1831900"/>
              <a:ext cx="132500" cy="401025"/>
            </a:xfrm>
            <a:custGeom>
              <a:avLst/>
              <a:gdLst/>
              <a:ahLst/>
              <a:cxnLst/>
              <a:rect l="l" t="t" r="r" b="b"/>
              <a:pathLst>
                <a:path w="5300" h="16041" extrusionOk="0">
                  <a:moveTo>
                    <a:pt x="580" y="0"/>
                  </a:moveTo>
                  <a:cubicBezTo>
                    <a:pt x="384" y="0"/>
                    <a:pt x="188" y="18"/>
                    <a:pt x="0" y="54"/>
                  </a:cubicBezTo>
                  <a:cubicBezTo>
                    <a:pt x="2329" y="544"/>
                    <a:pt x="4131" y="3926"/>
                    <a:pt x="4131" y="8020"/>
                  </a:cubicBezTo>
                  <a:cubicBezTo>
                    <a:pt x="4131" y="12115"/>
                    <a:pt x="2329" y="15496"/>
                    <a:pt x="0" y="15987"/>
                  </a:cubicBezTo>
                  <a:cubicBezTo>
                    <a:pt x="188" y="16022"/>
                    <a:pt x="384" y="16040"/>
                    <a:pt x="580" y="16040"/>
                  </a:cubicBezTo>
                  <a:cubicBezTo>
                    <a:pt x="3185" y="16040"/>
                    <a:pt x="5299" y="12454"/>
                    <a:pt x="5299" y="8020"/>
                  </a:cubicBezTo>
                  <a:cubicBezTo>
                    <a:pt x="5299" y="3587"/>
                    <a:pt x="3185" y="0"/>
                    <a:pt x="58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590;p44">
              <a:extLst>
                <a:ext uri="{FF2B5EF4-FFF2-40B4-BE49-F238E27FC236}">
                  <a16:creationId xmlns:a16="http://schemas.microsoft.com/office/drawing/2014/main" id="{61912C89-1952-2A9B-EBA6-89404B17E174}"/>
                </a:ext>
              </a:extLst>
            </p:cNvPr>
            <p:cNvSpPr/>
            <p:nvPr/>
          </p:nvSpPr>
          <p:spPr>
            <a:xfrm>
              <a:off x="934175" y="1921775"/>
              <a:ext cx="48875" cy="221275"/>
            </a:xfrm>
            <a:custGeom>
              <a:avLst/>
              <a:gdLst/>
              <a:ahLst/>
              <a:cxnLst/>
              <a:rect l="l" t="t" r="r" b="b"/>
              <a:pathLst>
                <a:path w="1955" h="8851" extrusionOk="0">
                  <a:moveTo>
                    <a:pt x="1" y="0"/>
                  </a:moveTo>
                  <a:cubicBezTo>
                    <a:pt x="500" y="1267"/>
                    <a:pt x="786" y="2793"/>
                    <a:pt x="786" y="4425"/>
                  </a:cubicBezTo>
                  <a:cubicBezTo>
                    <a:pt x="786" y="6058"/>
                    <a:pt x="500" y="7583"/>
                    <a:pt x="1" y="8850"/>
                  </a:cubicBezTo>
                  <a:cubicBezTo>
                    <a:pt x="456" y="8752"/>
                    <a:pt x="893" y="8636"/>
                    <a:pt x="1303" y="8493"/>
                  </a:cubicBezTo>
                  <a:cubicBezTo>
                    <a:pt x="1713" y="7298"/>
                    <a:pt x="1954" y="5906"/>
                    <a:pt x="1954" y="4425"/>
                  </a:cubicBezTo>
                  <a:cubicBezTo>
                    <a:pt x="1954" y="2944"/>
                    <a:pt x="1713" y="1553"/>
                    <a:pt x="1303" y="357"/>
                  </a:cubicBezTo>
                  <a:cubicBezTo>
                    <a:pt x="893" y="215"/>
                    <a:pt x="456" y="99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591;p44">
              <a:extLst>
                <a:ext uri="{FF2B5EF4-FFF2-40B4-BE49-F238E27FC236}">
                  <a16:creationId xmlns:a16="http://schemas.microsoft.com/office/drawing/2014/main" id="{AAE3DE89-F597-39C7-2223-54ACF8291498}"/>
                </a:ext>
              </a:extLst>
            </p:cNvPr>
            <p:cNvSpPr/>
            <p:nvPr/>
          </p:nvSpPr>
          <p:spPr>
            <a:xfrm>
              <a:off x="786525" y="1953900"/>
              <a:ext cx="157275" cy="157025"/>
            </a:xfrm>
            <a:custGeom>
              <a:avLst/>
              <a:gdLst/>
              <a:ahLst/>
              <a:cxnLst/>
              <a:rect l="l" t="t" r="r" b="b"/>
              <a:pathLst>
                <a:path w="6291" h="6281" extrusionOk="0">
                  <a:moveTo>
                    <a:pt x="3141" y="0"/>
                  </a:moveTo>
                  <a:cubicBezTo>
                    <a:pt x="1410" y="0"/>
                    <a:pt x="1" y="1410"/>
                    <a:pt x="1" y="3140"/>
                  </a:cubicBezTo>
                  <a:cubicBezTo>
                    <a:pt x="1" y="4871"/>
                    <a:pt x="1410" y="6280"/>
                    <a:pt x="3141" y="6280"/>
                  </a:cubicBezTo>
                  <a:cubicBezTo>
                    <a:pt x="4872" y="6280"/>
                    <a:pt x="6290" y="4871"/>
                    <a:pt x="6290" y="3140"/>
                  </a:cubicBezTo>
                  <a:cubicBezTo>
                    <a:pt x="6290" y="1410"/>
                    <a:pt x="4872" y="0"/>
                    <a:pt x="3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592;p44">
              <a:extLst>
                <a:ext uri="{FF2B5EF4-FFF2-40B4-BE49-F238E27FC236}">
                  <a16:creationId xmlns:a16="http://schemas.microsoft.com/office/drawing/2014/main" id="{19A947D1-6684-3ED0-5FCD-158FB6968B42}"/>
                </a:ext>
              </a:extLst>
            </p:cNvPr>
            <p:cNvSpPr/>
            <p:nvPr/>
          </p:nvSpPr>
          <p:spPr>
            <a:xfrm>
              <a:off x="836725" y="1993800"/>
              <a:ext cx="69375" cy="81000"/>
            </a:xfrm>
            <a:custGeom>
              <a:avLst/>
              <a:gdLst/>
              <a:ahLst/>
              <a:cxnLst/>
              <a:rect l="l" t="t" r="r" b="b"/>
              <a:pathLst>
                <a:path w="2775" h="3240" extrusionOk="0">
                  <a:moveTo>
                    <a:pt x="457" y="1"/>
                  </a:moveTo>
                  <a:cubicBezTo>
                    <a:pt x="347" y="1"/>
                    <a:pt x="237" y="41"/>
                    <a:pt x="152" y="126"/>
                  </a:cubicBezTo>
                  <a:cubicBezTo>
                    <a:pt x="54" y="206"/>
                    <a:pt x="0" y="340"/>
                    <a:pt x="0" y="474"/>
                  </a:cubicBezTo>
                  <a:lnTo>
                    <a:pt x="0" y="2784"/>
                  </a:lnTo>
                  <a:cubicBezTo>
                    <a:pt x="0" y="2945"/>
                    <a:pt x="89" y="3105"/>
                    <a:pt x="241" y="3186"/>
                  </a:cubicBezTo>
                  <a:cubicBezTo>
                    <a:pt x="312" y="3221"/>
                    <a:pt x="384" y="3239"/>
                    <a:pt x="464" y="3239"/>
                  </a:cubicBezTo>
                  <a:cubicBezTo>
                    <a:pt x="544" y="3239"/>
                    <a:pt x="633" y="3213"/>
                    <a:pt x="705" y="3168"/>
                  </a:cubicBezTo>
                  <a:lnTo>
                    <a:pt x="2543" y="2008"/>
                  </a:lnTo>
                  <a:cubicBezTo>
                    <a:pt x="2694" y="1910"/>
                    <a:pt x="2775" y="1732"/>
                    <a:pt x="2748" y="1553"/>
                  </a:cubicBezTo>
                  <a:cubicBezTo>
                    <a:pt x="2730" y="1419"/>
                    <a:pt x="2650" y="1303"/>
                    <a:pt x="2534" y="1223"/>
                  </a:cubicBezTo>
                  <a:lnTo>
                    <a:pt x="705" y="72"/>
                  </a:lnTo>
                  <a:cubicBezTo>
                    <a:pt x="630" y="25"/>
                    <a:pt x="544" y="1"/>
                    <a:pt x="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593;p44">
            <a:extLst>
              <a:ext uri="{FF2B5EF4-FFF2-40B4-BE49-F238E27FC236}">
                <a16:creationId xmlns:a16="http://schemas.microsoft.com/office/drawing/2014/main" id="{CA642DB4-06A6-67E3-9C59-D46990A27EAB}"/>
              </a:ext>
            </a:extLst>
          </p:cNvPr>
          <p:cNvGrpSpPr/>
          <p:nvPr/>
        </p:nvGrpSpPr>
        <p:grpSpPr>
          <a:xfrm>
            <a:off x="7665450" y="3559802"/>
            <a:ext cx="463574" cy="471001"/>
            <a:chOff x="2433350" y="1831800"/>
            <a:chExt cx="394800" cy="401125"/>
          </a:xfrm>
        </p:grpSpPr>
        <p:sp>
          <p:nvSpPr>
            <p:cNvPr id="1081" name="Google Shape;1594;p44">
              <a:extLst>
                <a:ext uri="{FF2B5EF4-FFF2-40B4-BE49-F238E27FC236}">
                  <a16:creationId xmlns:a16="http://schemas.microsoft.com/office/drawing/2014/main" id="{70A8FC71-E9F5-D27D-D392-01E3BBA62609}"/>
                </a:ext>
              </a:extLst>
            </p:cNvPr>
            <p:cNvSpPr/>
            <p:nvPr/>
          </p:nvSpPr>
          <p:spPr>
            <a:xfrm>
              <a:off x="2439150" y="1844150"/>
              <a:ext cx="383200" cy="382975"/>
            </a:xfrm>
            <a:custGeom>
              <a:avLst/>
              <a:gdLst/>
              <a:ahLst/>
              <a:cxnLst/>
              <a:rect l="l" t="t" r="r" b="b"/>
              <a:pathLst>
                <a:path w="15328" h="15319" extrusionOk="0">
                  <a:moveTo>
                    <a:pt x="7664" y="1"/>
                  </a:moveTo>
                  <a:cubicBezTo>
                    <a:pt x="3435" y="1"/>
                    <a:pt x="1" y="3427"/>
                    <a:pt x="1" y="7655"/>
                  </a:cubicBezTo>
                  <a:cubicBezTo>
                    <a:pt x="1" y="11884"/>
                    <a:pt x="3435" y="15318"/>
                    <a:pt x="7664" y="15318"/>
                  </a:cubicBezTo>
                  <a:cubicBezTo>
                    <a:pt x="11893" y="15318"/>
                    <a:pt x="15327" y="11884"/>
                    <a:pt x="15327" y="7655"/>
                  </a:cubicBezTo>
                  <a:cubicBezTo>
                    <a:pt x="15327" y="3427"/>
                    <a:pt x="11893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595;p44">
              <a:extLst>
                <a:ext uri="{FF2B5EF4-FFF2-40B4-BE49-F238E27FC236}">
                  <a16:creationId xmlns:a16="http://schemas.microsoft.com/office/drawing/2014/main" id="{4AF2CAD7-9EE3-5794-866E-697D43DC3928}"/>
                </a:ext>
              </a:extLst>
            </p:cNvPr>
            <p:cNvSpPr/>
            <p:nvPr/>
          </p:nvSpPr>
          <p:spPr>
            <a:xfrm>
              <a:off x="2495125" y="1900150"/>
              <a:ext cx="271225" cy="271000"/>
            </a:xfrm>
            <a:custGeom>
              <a:avLst/>
              <a:gdLst/>
              <a:ahLst/>
              <a:cxnLst/>
              <a:rect l="l" t="t" r="r" b="b"/>
              <a:pathLst>
                <a:path w="10849" h="10840" extrusionOk="0">
                  <a:moveTo>
                    <a:pt x="5425" y="0"/>
                  </a:moveTo>
                  <a:cubicBezTo>
                    <a:pt x="2428" y="0"/>
                    <a:pt x="1" y="2427"/>
                    <a:pt x="1" y="5415"/>
                  </a:cubicBezTo>
                  <a:cubicBezTo>
                    <a:pt x="1" y="8413"/>
                    <a:pt x="2428" y="10839"/>
                    <a:pt x="5425" y="10839"/>
                  </a:cubicBezTo>
                  <a:cubicBezTo>
                    <a:pt x="8422" y="10839"/>
                    <a:pt x="10849" y="8413"/>
                    <a:pt x="10849" y="5415"/>
                  </a:cubicBezTo>
                  <a:cubicBezTo>
                    <a:pt x="10849" y="2427"/>
                    <a:pt x="8422" y="0"/>
                    <a:pt x="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596;p44">
              <a:extLst>
                <a:ext uri="{FF2B5EF4-FFF2-40B4-BE49-F238E27FC236}">
                  <a16:creationId xmlns:a16="http://schemas.microsoft.com/office/drawing/2014/main" id="{22EE7014-C71D-921E-3AFF-DBF96B930E22}"/>
                </a:ext>
              </a:extLst>
            </p:cNvPr>
            <p:cNvSpPr/>
            <p:nvPr/>
          </p:nvSpPr>
          <p:spPr>
            <a:xfrm>
              <a:off x="2642550" y="1868100"/>
              <a:ext cx="185600" cy="364150"/>
            </a:xfrm>
            <a:custGeom>
              <a:avLst/>
              <a:gdLst/>
              <a:ahLst/>
              <a:cxnLst/>
              <a:rect l="l" t="t" r="r" b="b"/>
              <a:pathLst>
                <a:path w="7424" h="14566" extrusionOk="0">
                  <a:moveTo>
                    <a:pt x="3645" y="0"/>
                  </a:moveTo>
                  <a:cubicBezTo>
                    <a:pt x="3567" y="0"/>
                    <a:pt x="3491" y="38"/>
                    <a:pt x="3444" y="113"/>
                  </a:cubicBezTo>
                  <a:cubicBezTo>
                    <a:pt x="3373" y="221"/>
                    <a:pt x="3400" y="363"/>
                    <a:pt x="3516" y="435"/>
                  </a:cubicBezTo>
                  <a:cubicBezTo>
                    <a:pt x="3596" y="488"/>
                    <a:pt x="3685" y="551"/>
                    <a:pt x="3765" y="604"/>
                  </a:cubicBezTo>
                  <a:cubicBezTo>
                    <a:pt x="3810" y="631"/>
                    <a:pt x="3855" y="649"/>
                    <a:pt x="3899" y="649"/>
                  </a:cubicBezTo>
                  <a:cubicBezTo>
                    <a:pt x="3980" y="649"/>
                    <a:pt x="4051" y="613"/>
                    <a:pt x="4096" y="542"/>
                  </a:cubicBezTo>
                  <a:cubicBezTo>
                    <a:pt x="4167" y="435"/>
                    <a:pt x="4140" y="292"/>
                    <a:pt x="4033" y="221"/>
                  </a:cubicBezTo>
                  <a:cubicBezTo>
                    <a:pt x="3944" y="158"/>
                    <a:pt x="3855" y="96"/>
                    <a:pt x="3765" y="33"/>
                  </a:cubicBezTo>
                  <a:cubicBezTo>
                    <a:pt x="3728" y="11"/>
                    <a:pt x="3686" y="0"/>
                    <a:pt x="3645" y="0"/>
                  </a:cubicBezTo>
                  <a:close/>
                  <a:moveTo>
                    <a:pt x="4522" y="657"/>
                  </a:moveTo>
                  <a:cubicBezTo>
                    <a:pt x="4455" y="657"/>
                    <a:pt x="4390" y="684"/>
                    <a:pt x="4345" y="738"/>
                  </a:cubicBezTo>
                  <a:cubicBezTo>
                    <a:pt x="4256" y="836"/>
                    <a:pt x="4274" y="988"/>
                    <a:pt x="4372" y="1068"/>
                  </a:cubicBezTo>
                  <a:cubicBezTo>
                    <a:pt x="4443" y="1139"/>
                    <a:pt x="4524" y="1202"/>
                    <a:pt x="4595" y="1273"/>
                  </a:cubicBezTo>
                  <a:cubicBezTo>
                    <a:pt x="4640" y="1318"/>
                    <a:pt x="4702" y="1336"/>
                    <a:pt x="4756" y="1336"/>
                  </a:cubicBezTo>
                  <a:cubicBezTo>
                    <a:pt x="4818" y="1336"/>
                    <a:pt x="4881" y="1309"/>
                    <a:pt x="4925" y="1264"/>
                  </a:cubicBezTo>
                  <a:cubicBezTo>
                    <a:pt x="5014" y="1166"/>
                    <a:pt x="5014" y="1015"/>
                    <a:pt x="4916" y="925"/>
                  </a:cubicBezTo>
                  <a:cubicBezTo>
                    <a:pt x="4836" y="854"/>
                    <a:pt x="4756" y="783"/>
                    <a:pt x="4675" y="711"/>
                  </a:cubicBezTo>
                  <a:cubicBezTo>
                    <a:pt x="4631" y="675"/>
                    <a:pt x="4576" y="657"/>
                    <a:pt x="4522" y="657"/>
                  </a:cubicBezTo>
                  <a:close/>
                  <a:moveTo>
                    <a:pt x="5302" y="1433"/>
                  </a:moveTo>
                  <a:cubicBezTo>
                    <a:pt x="5247" y="1433"/>
                    <a:pt x="5192" y="1451"/>
                    <a:pt x="5148" y="1487"/>
                  </a:cubicBezTo>
                  <a:cubicBezTo>
                    <a:pt x="5050" y="1577"/>
                    <a:pt x="5041" y="1719"/>
                    <a:pt x="5121" y="1817"/>
                  </a:cubicBezTo>
                  <a:cubicBezTo>
                    <a:pt x="5193" y="1898"/>
                    <a:pt x="5255" y="1978"/>
                    <a:pt x="5318" y="2058"/>
                  </a:cubicBezTo>
                  <a:cubicBezTo>
                    <a:pt x="5362" y="2112"/>
                    <a:pt x="5434" y="2139"/>
                    <a:pt x="5505" y="2139"/>
                  </a:cubicBezTo>
                  <a:cubicBezTo>
                    <a:pt x="5559" y="2139"/>
                    <a:pt x="5612" y="2130"/>
                    <a:pt x="5648" y="2094"/>
                  </a:cubicBezTo>
                  <a:cubicBezTo>
                    <a:pt x="5755" y="2014"/>
                    <a:pt x="5773" y="1862"/>
                    <a:pt x="5683" y="1764"/>
                  </a:cubicBezTo>
                  <a:cubicBezTo>
                    <a:pt x="5621" y="1675"/>
                    <a:pt x="5550" y="1594"/>
                    <a:pt x="5478" y="1514"/>
                  </a:cubicBezTo>
                  <a:cubicBezTo>
                    <a:pt x="5434" y="1460"/>
                    <a:pt x="5368" y="1433"/>
                    <a:pt x="5302" y="1433"/>
                  </a:cubicBezTo>
                  <a:close/>
                  <a:moveTo>
                    <a:pt x="5960" y="2307"/>
                  </a:moveTo>
                  <a:cubicBezTo>
                    <a:pt x="5917" y="2307"/>
                    <a:pt x="5873" y="2318"/>
                    <a:pt x="5835" y="2344"/>
                  </a:cubicBezTo>
                  <a:cubicBezTo>
                    <a:pt x="5728" y="2415"/>
                    <a:pt x="5692" y="2558"/>
                    <a:pt x="5764" y="2674"/>
                  </a:cubicBezTo>
                  <a:cubicBezTo>
                    <a:pt x="5817" y="2754"/>
                    <a:pt x="5871" y="2843"/>
                    <a:pt x="5924" y="2933"/>
                  </a:cubicBezTo>
                  <a:cubicBezTo>
                    <a:pt x="5969" y="3004"/>
                    <a:pt x="6049" y="3048"/>
                    <a:pt x="6130" y="3048"/>
                  </a:cubicBezTo>
                  <a:cubicBezTo>
                    <a:pt x="6174" y="3048"/>
                    <a:pt x="6210" y="3040"/>
                    <a:pt x="6246" y="3013"/>
                  </a:cubicBezTo>
                  <a:cubicBezTo>
                    <a:pt x="6361" y="2950"/>
                    <a:pt x="6397" y="2799"/>
                    <a:pt x="6335" y="2692"/>
                  </a:cubicBezTo>
                  <a:cubicBezTo>
                    <a:pt x="6281" y="2602"/>
                    <a:pt x="6219" y="2504"/>
                    <a:pt x="6165" y="2415"/>
                  </a:cubicBezTo>
                  <a:cubicBezTo>
                    <a:pt x="6119" y="2346"/>
                    <a:pt x="6040" y="2307"/>
                    <a:pt x="5960" y="2307"/>
                  </a:cubicBezTo>
                  <a:close/>
                  <a:moveTo>
                    <a:pt x="6493" y="3269"/>
                  </a:moveTo>
                  <a:cubicBezTo>
                    <a:pt x="6460" y="3269"/>
                    <a:pt x="6428" y="3275"/>
                    <a:pt x="6397" y="3289"/>
                  </a:cubicBezTo>
                  <a:cubicBezTo>
                    <a:pt x="6272" y="3343"/>
                    <a:pt x="6228" y="3486"/>
                    <a:pt x="6281" y="3602"/>
                  </a:cubicBezTo>
                  <a:cubicBezTo>
                    <a:pt x="6317" y="3700"/>
                    <a:pt x="6361" y="3789"/>
                    <a:pt x="6397" y="3887"/>
                  </a:cubicBezTo>
                  <a:cubicBezTo>
                    <a:pt x="6442" y="3976"/>
                    <a:pt x="6522" y="4030"/>
                    <a:pt x="6620" y="4030"/>
                  </a:cubicBezTo>
                  <a:cubicBezTo>
                    <a:pt x="6647" y="4030"/>
                    <a:pt x="6674" y="4021"/>
                    <a:pt x="6709" y="4012"/>
                  </a:cubicBezTo>
                  <a:cubicBezTo>
                    <a:pt x="6825" y="3958"/>
                    <a:pt x="6888" y="3825"/>
                    <a:pt x="6834" y="3709"/>
                  </a:cubicBezTo>
                  <a:cubicBezTo>
                    <a:pt x="6799" y="3602"/>
                    <a:pt x="6754" y="3503"/>
                    <a:pt x="6709" y="3405"/>
                  </a:cubicBezTo>
                  <a:cubicBezTo>
                    <a:pt x="6670" y="3320"/>
                    <a:pt x="6582" y="3269"/>
                    <a:pt x="6493" y="3269"/>
                  </a:cubicBezTo>
                  <a:close/>
                  <a:moveTo>
                    <a:pt x="6873" y="4297"/>
                  </a:moveTo>
                  <a:cubicBezTo>
                    <a:pt x="6851" y="4297"/>
                    <a:pt x="6829" y="4300"/>
                    <a:pt x="6808" y="4306"/>
                  </a:cubicBezTo>
                  <a:cubicBezTo>
                    <a:pt x="6683" y="4342"/>
                    <a:pt x="6611" y="4476"/>
                    <a:pt x="6656" y="4601"/>
                  </a:cubicBezTo>
                  <a:cubicBezTo>
                    <a:pt x="6683" y="4699"/>
                    <a:pt x="6709" y="4797"/>
                    <a:pt x="6727" y="4895"/>
                  </a:cubicBezTo>
                  <a:cubicBezTo>
                    <a:pt x="6754" y="5002"/>
                    <a:pt x="6852" y="5074"/>
                    <a:pt x="6959" y="5074"/>
                  </a:cubicBezTo>
                  <a:cubicBezTo>
                    <a:pt x="6977" y="5074"/>
                    <a:pt x="6995" y="5074"/>
                    <a:pt x="7022" y="5065"/>
                  </a:cubicBezTo>
                  <a:cubicBezTo>
                    <a:pt x="7147" y="5038"/>
                    <a:pt x="7218" y="4904"/>
                    <a:pt x="7191" y="4779"/>
                  </a:cubicBezTo>
                  <a:cubicBezTo>
                    <a:pt x="7164" y="4672"/>
                    <a:pt x="7138" y="4574"/>
                    <a:pt x="7102" y="4467"/>
                  </a:cubicBezTo>
                  <a:cubicBezTo>
                    <a:pt x="7072" y="4364"/>
                    <a:pt x="6976" y="4297"/>
                    <a:pt x="6873" y="4297"/>
                  </a:cubicBezTo>
                  <a:close/>
                  <a:moveTo>
                    <a:pt x="7109" y="5375"/>
                  </a:moveTo>
                  <a:cubicBezTo>
                    <a:pt x="7098" y="5375"/>
                    <a:pt x="7087" y="5375"/>
                    <a:pt x="7075" y="5377"/>
                  </a:cubicBezTo>
                  <a:cubicBezTo>
                    <a:pt x="6950" y="5395"/>
                    <a:pt x="6861" y="5511"/>
                    <a:pt x="6879" y="5644"/>
                  </a:cubicBezTo>
                  <a:cubicBezTo>
                    <a:pt x="6888" y="5743"/>
                    <a:pt x="6906" y="5841"/>
                    <a:pt x="6915" y="5948"/>
                  </a:cubicBezTo>
                  <a:cubicBezTo>
                    <a:pt x="6924" y="6064"/>
                    <a:pt x="7031" y="6153"/>
                    <a:pt x="7147" y="6153"/>
                  </a:cubicBezTo>
                  <a:lnTo>
                    <a:pt x="7173" y="6153"/>
                  </a:lnTo>
                  <a:cubicBezTo>
                    <a:pt x="7298" y="6144"/>
                    <a:pt x="7396" y="6028"/>
                    <a:pt x="7387" y="5894"/>
                  </a:cubicBezTo>
                  <a:cubicBezTo>
                    <a:pt x="7370" y="5787"/>
                    <a:pt x="7361" y="5680"/>
                    <a:pt x="7343" y="5573"/>
                  </a:cubicBezTo>
                  <a:cubicBezTo>
                    <a:pt x="7327" y="5459"/>
                    <a:pt x="7228" y="5375"/>
                    <a:pt x="7109" y="5375"/>
                  </a:cubicBezTo>
                  <a:close/>
                  <a:moveTo>
                    <a:pt x="7191" y="6483"/>
                  </a:moveTo>
                  <a:cubicBezTo>
                    <a:pt x="7057" y="6483"/>
                    <a:pt x="6950" y="6590"/>
                    <a:pt x="6950" y="6715"/>
                  </a:cubicBezTo>
                  <a:cubicBezTo>
                    <a:pt x="6950" y="6822"/>
                    <a:pt x="6950" y="6920"/>
                    <a:pt x="6950" y="7027"/>
                  </a:cubicBezTo>
                  <a:cubicBezTo>
                    <a:pt x="6941" y="7152"/>
                    <a:pt x="7039" y="7259"/>
                    <a:pt x="7173" y="7268"/>
                  </a:cubicBezTo>
                  <a:lnTo>
                    <a:pt x="7182" y="7268"/>
                  </a:lnTo>
                  <a:cubicBezTo>
                    <a:pt x="7307" y="7268"/>
                    <a:pt x="7414" y="7170"/>
                    <a:pt x="7414" y="7045"/>
                  </a:cubicBezTo>
                  <a:cubicBezTo>
                    <a:pt x="7423" y="6938"/>
                    <a:pt x="7423" y="6831"/>
                    <a:pt x="7423" y="6715"/>
                  </a:cubicBezTo>
                  <a:cubicBezTo>
                    <a:pt x="7423" y="6590"/>
                    <a:pt x="7316" y="6483"/>
                    <a:pt x="7191" y="6483"/>
                  </a:cubicBezTo>
                  <a:close/>
                  <a:moveTo>
                    <a:pt x="7113" y="7560"/>
                  </a:moveTo>
                  <a:cubicBezTo>
                    <a:pt x="6994" y="7560"/>
                    <a:pt x="6895" y="7645"/>
                    <a:pt x="6879" y="7768"/>
                  </a:cubicBezTo>
                  <a:cubicBezTo>
                    <a:pt x="6861" y="7866"/>
                    <a:pt x="6843" y="7964"/>
                    <a:pt x="6825" y="8071"/>
                  </a:cubicBezTo>
                  <a:cubicBezTo>
                    <a:pt x="6808" y="8196"/>
                    <a:pt x="6888" y="8321"/>
                    <a:pt x="7013" y="8339"/>
                  </a:cubicBezTo>
                  <a:cubicBezTo>
                    <a:pt x="7031" y="8348"/>
                    <a:pt x="7048" y="8348"/>
                    <a:pt x="7057" y="8348"/>
                  </a:cubicBezTo>
                  <a:cubicBezTo>
                    <a:pt x="7173" y="8348"/>
                    <a:pt x="7271" y="8267"/>
                    <a:pt x="7289" y="8151"/>
                  </a:cubicBezTo>
                  <a:cubicBezTo>
                    <a:pt x="7307" y="8044"/>
                    <a:pt x="7325" y="7937"/>
                    <a:pt x="7343" y="7830"/>
                  </a:cubicBezTo>
                  <a:cubicBezTo>
                    <a:pt x="7361" y="7705"/>
                    <a:pt x="7271" y="7589"/>
                    <a:pt x="7147" y="7563"/>
                  </a:cubicBezTo>
                  <a:cubicBezTo>
                    <a:pt x="7135" y="7561"/>
                    <a:pt x="7124" y="7560"/>
                    <a:pt x="7113" y="7560"/>
                  </a:cubicBezTo>
                  <a:close/>
                  <a:moveTo>
                    <a:pt x="6865" y="8638"/>
                  </a:moveTo>
                  <a:cubicBezTo>
                    <a:pt x="6766" y="8638"/>
                    <a:pt x="6675" y="8703"/>
                    <a:pt x="6647" y="8803"/>
                  </a:cubicBezTo>
                  <a:cubicBezTo>
                    <a:pt x="6620" y="8901"/>
                    <a:pt x="6593" y="8999"/>
                    <a:pt x="6558" y="9097"/>
                  </a:cubicBezTo>
                  <a:cubicBezTo>
                    <a:pt x="6513" y="9222"/>
                    <a:pt x="6585" y="9356"/>
                    <a:pt x="6700" y="9391"/>
                  </a:cubicBezTo>
                  <a:cubicBezTo>
                    <a:pt x="6727" y="9400"/>
                    <a:pt x="6754" y="9409"/>
                    <a:pt x="6781" y="9409"/>
                  </a:cubicBezTo>
                  <a:cubicBezTo>
                    <a:pt x="6879" y="9409"/>
                    <a:pt x="6968" y="9347"/>
                    <a:pt x="7004" y="9249"/>
                  </a:cubicBezTo>
                  <a:cubicBezTo>
                    <a:pt x="7039" y="9150"/>
                    <a:pt x="7075" y="9043"/>
                    <a:pt x="7102" y="8936"/>
                  </a:cubicBezTo>
                  <a:cubicBezTo>
                    <a:pt x="7138" y="8811"/>
                    <a:pt x="7066" y="8687"/>
                    <a:pt x="6941" y="8651"/>
                  </a:cubicBezTo>
                  <a:cubicBezTo>
                    <a:pt x="6916" y="8642"/>
                    <a:pt x="6890" y="8638"/>
                    <a:pt x="6865" y="8638"/>
                  </a:cubicBezTo>
                  <a:close/>
                  <a:moveTo>
                    <a:pt x="6489" y="9665"/>
                  </a:moveTo>
                  <a:cubicBezTo>
                    <a:pt x="6399" y="9665"/>
                    <a:pt x="6312" y="9716"/>
                    <a:pt x="6272" y="9802"/>
                  </a:cubicBezTo>
                  <a:cubicBezTo>
                    <a:pt x="6237" y="9891"/>
                    <a:pt x="6192" y="9989"/>
                    <a:pt x="6138" y="10078"/>
                  </a:cubicBezTo>
                  <a:cubicBezTo>
                    <a:pt x="6085" y="10194"/>
                    <a:pt x="6130" y="10337"/>
                    <a:pt x="6246" y="10390"/>
                  </a:cubicBezTo>
                  <a:cubicBezTo>
                    <a:pt x="6281" y="10408"/>
                    <a:pt x="6317" y="10417"/>
                    <a:pt x="6353" y="10417"/>
                  </a:cubicBezTo>
                  <a:cubicBezTo>
                    <a:pt x="6433" y="10417"/>
                    <a:pt x="6522" y="10373"/>
                    <a:pt x="6558" y="10292"/>
                  </a:cubicBezTo>
                  <a:cubicBezTo>
                    <a:pt x="6611" y="10194"/>
                    <a:pt x="6656" y="10096"/>
                    <a:pt x="6700" y="9998"/>
                  </a:cubicBezTo>
                  <a:cubicBezTo>
                    <a:pt x="6754" y="9882"/>
                    <a:pt x="6709" y="9739"/>
                    <a:pt x="6585" y="9686"/>
                  </a:cubicBezTo>
                  <a:cubicBezTo>
                    <a:pt x="6554" y="9672"/>
                    <a:pt x="6521" y="9665"/>
                    <a:pt x="6489" y="9665"/>
                  </a:cubicBezTo>
                  <a:close/>
                  <a:moveTo>
                    <a:pt x="5963" y="10630"/>
                  </a:moveTo>
                  <a:cubicBezTo>
                    <a:pt x="5886" y="10630"/>
                    <a:pt x="5810" y="10669"/>
                    <a:pt x="5764" y="10738"/>
                  </a:cubicBezTo>
                  <a:cubicBezTo>
                    <a:pt x="5701" y="10819"/>
                    <a:pt x="5648" y="10908"/>
                    <a:pt x="5585" y="10988"/>
                  </a:cubicBezTo>
                  <a:cubicBezTo>
                    <a:pt x="5514" y="11095"/>
                    <a:pt x="5541" y="11238"/>
                    <a:pt x="5648" y="11318"/>
                  </a:cubicBezTo>
                  <a:cubicBezTo>
                    <a:pt x="5683" y="11345"/>
                    <a:pt x="5737" y="11363"/>
                    <a:pt x="5782" y="11363"/>
                  </a:cubicBezTo>
                  <a:cubicBezTo>
                    <a:pt x="5853" y="11363"/>
                    <a:pt x="5924" y="11327"/>
                    <a:pt x="5978" y="11265"/>
                  </a:cubicBezTo>
                  <a:cubicBezTo>
                    <a:pt x="6040" y="11176"/>
                    <a:pt x="6094" y="11086"/>
                    <a:pt x="6156" y="10997"/>
                  </a:cubicBezTo>
                  <a:cubicBezTo>
                    <a:pt x="6228" y="10881"/>
                    <a:pt x="6192" y="10738"/>
                    <a:pt x="6085" y="10667"/>
                  </a:cubicBezTo>
                  <a:cubicBezTo>
                    <a:pt x="6047" y="10642"/>
                    <a:pt x="6005" y="10630"/>
                    <a:pt x="5963" y="10630"/>
                  </a:cubicBezTo>
                  <a:close/>
                  <a:moveTo>
                    <a:pt x="5293" y="11506"/>
                  </a:moveTo>
                  <a:cubicBezTo>
                    <a:pt x="5228" y="11506"/>
                    <a:pt x="5164" y="11533"/>
                    <a:pt x="5121" y="11586"/>
                  </a:cubicBezTo>
                  <a:cubicBezTo>
                    <a:pt x="5050" y="11666"/>
                    <a:pt x="4979" y="11738"/>
                    <a:pt x="4916" y="11809"/>
                  </a:cubicBezTo>
                  <a:cubicBezTo>
                    <a:pt x="4827" y="11907"/>
                    <a:pt x="4827" y="12059"/>
                    <a:pt x="4925" y="12148"/>
                  </a:cubicBezTo>
                  <a:cubicBezTo>
                    <a:pt x="4970" y="12184"/>
                    <a:pt x="5023" y="12210"/>
                    <a:pt x="5086" y="12210"/>
                  </a:cubicBezTo>
                  <a:cubicBezTo>
                    <a:pt x="5148" y="12210"/>
                    <a:pt x="5211" y="12184"/>
                    <a:pt x="5255" y="12139"/>
                  </a:cubicBezTo>
                  <a:cubicBezTo>
                    <a:pt x="5327" y="12059"/>
                    <a:pt x="5398" y="11978"/>
                    <a:pt x="5469" y="11898"/>
                  </a:cubicBezTo>
                  <a:cubicBezTo>
                    <a:pt x="5559" y="11800"/>
                    <a:pt x="5550" y="11648"/>
                    <a:pt x="5452" y="11568"/>
                  </a:cubicBezTo>
                  <a:cubicBezTo>
                    <a:pt x="5406" y="11527"/>
                    <a:pt x="5349" y="11506"/>
                    <a:pt x="5293" y="11506"/>
                  </a:cubicBezTo>
                  <a:close/>
                  <a:moveTo>
                    <a:pt x="4517" y="12281"/>
                  </a:moveTo>
                  <a:cubicBezTo>
                    <a:pt x="4462" y="12281"/>
                    <a:pt x="4407" y="12299"/>
                    <a:pt x="4363" y="12335"/>
                  </a:cubicBezTo>
                  <a:cubicBezTo>
                    <a:pt x="4283" y="12398"/>
                    <a:pt x="4203" y="12469"/>
                    <a:pt x="4131" y="12532"/>
                  </a:cubicBezTo>
                  <a:cubicBezTo>
                    <a:pt x="4024" y="12612"/>
                    <a:pt x="4006" y="12755"/>
                    <a:pt x="4087" y="12862"/>
                  </a:cubicBezTo>
                  <a:cubicBezTo>
                    <a:pt x="4131" y="12915"/>
                    <a:pt x="4203" y="12951"/>
                    <a:pt x="4274" y="12951"/>
                  </a:cubicBezTo>
                  <a:cubicBezTo>
                    <a:pt x="4327" y="12951"/>
                    <a:pt x="4372" y="12933"/>
                    <a:pt x="4417" y="12897"/>
                  </a:cubicBezTo>
                  <a:cubicBezTo>
                    <a:pt x="4506" y="12835"/>
                    <a:pt x="4586" y="12763"/>
                    <a:pt x="4666" y="12692"/>
                  </a:cubicBezTo>
                  <a:cubicBezTo>
                    <a:pt x="4765" y="12612"/>
                    <a:pt x="4782" y="12460"/>
                    <a:pt x="4693" y="12362"/>
                  </a:cubicBezTo>
                  <a:cubicBezTo>
                    <a:pt x="4649" y="12308"/>
                    <a:pt x="4583" y="12281"/>
                    <a:pt x="4517" y="12281"/>
                  </a:cubicBezTo>
                  <a:close/>
                  <a:moveTo>
                    <a:pt x="3631" y="12932"/>
                  </a:moveTo>
                  <a:cubicBezTo>
                    <a:pt x="3588" y="12932"/>
                    <a:pt x="3545" y="12943"/>
                    <a:pt x="3507" y="12969"/>
                  </a:cubicBezTo>
                  <a:cubicBezTo>
                    <a:pt x="3418" y="13022"/>
                    <a:pt x="3337" y="13076"/>
                    <a:pt x="3248" y="13129"/>
                  </a:cubicBezTo>
                  <a:cubicBezTo>
                    <a:pt x="3132" y="13192"/>
                    <a:pt x="3096" y="13334"/>
                    <a:pt x="3159" y="13450"/>
                  </a:cubicBezTo>
                  <a:cubicBezTo>
                    <a:pt x="3203" y="13522"/>
                    <a:pt x="3284" y="13566"/>
                    <a:pt x="3364" y="13566"/>
                  </a:cubicBezTo>
                  <a:cubicBezTo>
                    <a:pt x="3409" y="13566"/>
                    <a:pt x="3444" y="13557"/>
                    <a:pt x="3480" y="13540"/>
                  </a:cubicBezTo>
                  <a:cubicBezTo>
                    <a:pt x="3578" y="13486"/>
                    <a:pt x="3667" y="13424"/>
                    <a:pt x="3757" y="13370"/>
                  </a:cubicBezTo>
                  <a:cubicBezTo>
                    <a:pt x="3873" y="13299"/>
                    <a:pt x="3899" y="13156"/>
                    <a:pt x="3828" y="13040"/>
                  </a:cubicBezTo>
                  <a:cubicBezTo>
                    <a:pt x="3788" y="12971"/>
                    <a:pt x="3710" y="12932"/>
                    <a:pt x="3631" y="12932"/>
                  </a:cubicBezTo>
                  <a:close/>
                  <a:moveTo>
                    <a:pt x="2666" y="13456"/>
                  </a:moveTo>
                  <a:cubicBezTo>
                    <a:pt x="2633" y="13456"/>
                    <a:pt x="2601" y="13463"/>
                    <a:pt x="2570" y="13477"/>
                  </a:cubicBezTo>
                  <a:cubicBezTo>
                    <a:pt x="2481" y="13513"/>
                    <a:pt x="2383" y="13557"/>
                    <a:pt x="2294" y="13593"/>
                  </a:cubicBezTo>
                  <a:cubicBezTo>
                    <a:pt x="2169" y="13647"/>
                    <a:pt x="2115" y="13780"/>
                    <a:pt x="2160" y="13896"/>
                  </a:cubicBezTo>
                  <a:cubicBezTo>
                    <a:pt x="2195" y="13995"/>
                    <a:pt x="2285" y="14048"/>
                    <a:pt x="2374" y="14048"/>
                  </a:cubicBezTo>
                  <a:cubicBezTo>
                    <a:pt x="2409" y="14048"/>
                    <a:pt x="2436" y="14039"/>
                    <a:pt x="2463" y="14030"/>
                  </a:cubicBezTo>
                  <a:cubicBezTo>
                    <a:pt x="2561" y="13995"/>
                    <a:pt x="2668" y="13950"/>
                    <a:pt x="2766" y="13905"/>
                  </a:cubicBezTo>
                  <a:cubicBezTo>
                    <a:pt x="2882" y="13852"/>
                    <a:pt x="2936" y="13709"/>
                    <a:pt x="2882" y="13593"/>
                  </a:cubicBezTo>
                  <a:cubicBezTo>
                    <a:pt x="2843" y="13508"/>
                    <a:pt x="2755" y="13456"/>
                    <a:pt x="2666" y="13456"/>
                  </a:cubicBezTo>
                  <a:close/>
                  <a:moveTo>
                    <a:pt x="1636" y="13834"/>
                  </a:moveTo>
                  <a:cubicBezTo>
                    <a:pt x="1615" y="13834"/>
                    <a:pt x="1593" y="13837"/>
                    <a:pt x="1571" y="13843"/>
                  </a:cubicBezTo>
                  <a:cubicBezTo>
                    <a:pt x="1473" y="13870"/>
                    <a:pt x="1375" y="13896"/>
                    <a:pt x="1277" y="13914"/>
                  </a:cubicBezTo>
                  <a:cubicBezTo>
                    <a:pt x="1152" y="13950"/>
                    <a:pt x="1071" y="14075"/>
                    <a:pt x="1098" y="14200"/>
                  </a:cubicBezTo>
                  <a:cubicBezTo>
                    <a:pt x="1125" y="14307"/>
                    <a:pt x="1223" y="14378"/>
                    <a:pt x="1330" y="14378"/>
                  </a:cubicBezTo>
                  <a:lnTo>
                    <a:pt x="1384" y="14378"/>
                  </a:lnTo>
                  <a:cubicBezTo>
                    <a:pt x="1491" y="14351"/>
                    <a:pt x="1598" y="14325"/>
                    <a:pt x="1696" y="14298"/>
                  </a:cubicBezTo>
                  <a:cubicBezTo>
                    <a:pt x="1821" y="14262"/>
                    <a:pt x="1901" y="14128"/>
                    <a:pt x="1865" y="14003"/>
                  </a:cubicBezTo>
                  <a:cubicBezTo>
                    <a:pt x="1836" y="13900"/>
                    <a:pt x="1739" y="13834"/>
                    <a:pt x="1636" y="13834"/>
                  </a:cubicBezTo>
                  <a:close/>
                  <a:moveTo>
                    <a:pt x="561" y="14055"/>
                  </a:moveTo>
                  <a:cubicBezTo>
                    <a:pt x="550" y="14055"/>
                    <a:pt x="539" y="14055"/>
                    <a:pt x="527" y="14057"/>
                  </a:cubicBezTo>
                  <a:cubicBezTo>
                    <a:pt x="429" y="14075"/>
                    <a:pt x="331" y="14084"/>
                    <a:pt x="224" y="14093"/>
                  </a:cubicBezTo>
                  <a:cubicBezTo>
                    <a:pt x="99" y="14102"/>
                    <a:pt x="1" y="14218"/>
                    <a:pt x="10" y="14351"/>
                  </a:cubicBezTo>
                  <a:cubicBezTo>
                    <a:pt x="28" y="14467"/>
                    <a:pt x="126" y="14565"/>
                    <a:pt x="251" y="14565"/>
                  </a:cubicBezTo>
                  <a:lnTo>
                    <a:pt x="268" y="14565"/>
                  </a:lnTo>
                  <a:cubicBezTo>
                    <a:pt x="375" y="14548"/>
                    <a:pt x="483" y="14539"/>
                    <a:pt x="590" y="14521"/>
                  </a:cubicBezTo>
                  <a:cubicBezTo>
                    <a:pt x="723" y="14512"/>
                    <a:pt x="813" y="14387"/>
                    <a:pt x="795" y="14262"/>
                  </a:cubicBezTo>
                  <a:cubicBezTo>
                    <a:pt x="778" y="14140"/>
                    <a:pt x="680" y="14055"/>
                    <a:pt x="561" y="140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597;p44">
              <a:extLst>
                <a:ext uri="{FF2B5EF4-FFF2-40B4-BE49-F238E27FC236}">
                  <a16:creationId xmlns:a16="http://schemas.microsoft.com/office/drawing/2014/main" id="{66AE4C5D-F8C1-FB3E-BBD5-274D6A06C302}"/>
                </a:ext>
              </a:extLst>
            </p:cNvPr>
            <p:cNvSpPr/>
            <p:nvPr/>
          </p:nvSpPr>
          <p:spPr>
            <a:xfrm>
              <a:off x="2477525" y="1954550"/>
              <a:ext cx="306450" cy="180025"/>
            </a:xfrm>
            <a:custGeom>
              <a:avLst/>
              <a:gdLst/>
              <a:ahLst/>
              <a:cxnLst/>
              <a:rect l="l" t="t" r="r" b="b"/>
              <a:pathLst>
                <a:path w="12258" h="7201" extrusionOk="0">
                  <a:moveTo>
                    <a:pt x="6129" y="1"/>
                  </a:moveTo>
                  <a:cubicBezTo>
                    <a:pt x="4746" y="1"/>
                    <a:pt x="3265" y="599"/>
                    <a:pt x="1829" y="1732"/>
                  </a:cubicBezTo>
                  <a:cubicBezTo>
                    <a:pt x="759" y="2579"/>
                    <a:pt x="98" y="3418"/>
                    <a:pt x="72" y="3453"/>
                  </a:cubicBezTo>
                  <a:cubicBezTo>
                    <a:pt x="0" y="3542"/>
                    <a:pt x="0" y="3658"/>
                    <a:pt x="72" y="3748"/>
                  </a:cubicBezTo>
                  <a:cubicBezTo>
                    <a:pt x="98" y="3783"/>
                    <a:pt x="759" y="4622"/>
                    <a:pt x="1829" y="5469"/>
                  </a:cubicBezTo>
                  <a:cubicBezTo>
                    <a:pt x="3265" y="6602"/>
                    <a:pt x="4746" y="7200"/>
                    <a:pt x="6129" y="7200"/>
                  </a:cubicBezTo>
                  <a:cubicBezTo>
                    <a:pt x="7512" y="7200"/>
                    <a:pt x="9002" y="6602"/>
                    <a:pt x="10438" y="5469"/>
                  </a:cubicBezTo>
                  <a:cubicBezTo>
                    <a:pt x="11508" y="4622"/>
                    <a:pt x="12169" y="3783"/>
                    <a:pt x="12195" y="3748"/>
                  </a:cubicBezTo>
                  <a:cubicBezTo>
                    <a:pt x="12258" y="3658"/>
                    <a:pt x="12258" y="3542"/>
                    <a:pt x="12195" y="3453"/>
                  </a:cubicBezTo>
                  <a:cubicBezTo>
                    <a:pt x="12169" y="3418"/>
                    <a:pt x="11508" y="2579"/>
                    <a:pt x="10438" y="1732"/>
                  </a:cubicBezTo>
                  <a:cubicBezTo>
                    <a:pt x="9002" y="599"/>
                    <a:pt x="7512" y="1"/>
                    <a:pt x="6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598;p44">
              <a:extLst>
                <a:ext uri="{FF2B5EF4-FFF2-40B4-BE49-F238E27FC236}">
                  <a16:creationId xmlns:a16="http://schemas.microsoft.com/office/drawing/2014/main" id="{295B9E26-41D7-67CA-905C-2E4E0E0C92C6}"/>
                </a:ext>
              </a:extLst>
            </p:cNvPr>
            <p:cNvSpPr/>
            <p:nvPr/>
          </p:nvSpPr>
          <p:spPr>
            <a:xfrm>
              <a:off x="2477525" y="2027275"/>
              <a:ext cx="306450" cy="107300"/>
            </a:xfrm>
            <a:custGeom>
              <a:avLst/>
              <a:gdLst/>
              <a:ahLst/>
              <a:cxnLst/>
              <a:rect l="l" t="t" r="r" b="b"/>
              <a:pathLst>
                <a:path w="12258" h="4292" extrusionOk="0">
                  <a:moveTo>
                    <a:pt x="544" y="0"/>
                  </a:moveTo>
                  <a:cubicBezTo>
                    <a:pt x="250" y="312"/>
                    <a:pt x="81" y="526"/>
                    <a:pt x="72" y="544"/>
                  </a:cubicBezTo>
                  <a:cubicBezTo>
                    <a:pt x="0" y="633"/>
                    <a:pt x="0" y="749"/>
                    <a:pt x="72" y="839"/>
                  </a:cubicBezTo>
                  <a:cubicBezTo>
                    <a:pt x="98" y="874"/>
                    <a:pt x="759" y="1713"/>
                    <a:pt x="1829" y="2560"/>
                  </a:cubicBezTo>
                  <a:cubicBezTo>
                    <a:pt x="3265" y="3693"/>
                    <a:pt x="4746" y="4291"/>
                    <a:pt x="6129" y="4291"/>
                  </a:cubicBezTo>
                  <a:cubicBezTo>
                    <a:pt x="7512" y="4291"/>
                    <a:pt x="9002" y="3693"/>
                    <a:pt x="10438" y="2560"/>
                  </a:cubicBezTo>
                  <a:cubicBezTo>
                    <a:pt x="11508" y="1713"/>
                    <a:pt x="12169" y="874"/>
                    <a:pt x="12195" y="839"/>
                  </a:cubicBezTo>
                  <a:cubicBezTo>
                    <a:pt x="12258" y="749"/>
                    <a:pt x="12258" y="633"/>
                    <a:pt x="12195" y="544"/>
                  </a:cubicBezTo>
                  <a:cubicBezTo>
                    <a:pt x="12177" y="526"/>
                    <a:pt x="12017" y="312"/>
                    <a:pt x="11714" y="0"/>
                  </a:cubicBezTo>
                  <a:cubicBezTo>
                    <a:pt x="11410" y="321"/>
                    <a:pt x="10973" y="749"/>
                    <a:pt x="10438" y="1178"/>
                  </a:cubicBezTo>
                  <a:cubicBezTo>
                    <a:pt x="9002" y="2311"/>
                    <a:pt x="7512" y="2908"/>
                    <a:pt x="6129" y="2908"/>
                  </a:cubicBezTo>
                  <a:cubicBezTo>
                    <a:pt x="4746" y="2908"/>
                    <a:pt x="3265" y="2311"/>
                    <a:pt x="1829" y="1178"/>
                  </a:cubicBezTo>
                  <a:cubicBezTo>
                    <a:pt x="1285" y="749"/>
                    <a:pt x="848" y="321"/>
                    <a:pt x="54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599;p44">
              <a:extLst>
                <a:ext uri="{FF2B5EF4-FFF2-40B4-BE49-F238E27FC236}">
                  <a16:creationId xmlns:a16="http://schemas.microsoft.com/office/drawing/2014/main" id="{5E6517AA-A289-2D26-47C9-8C67041A0AAE}"/>
                </a:ext>
              </a:extLst>
            </p:cNvPr>
            <p:cNvSpPr/>
            <p:nvPr/>
          </p:nvSpPr>
          <p:spPr>
            <a:xfrm>
              <a:off x="2433350" y="1831800"/>
              <a:ext cx="306025" cy="401125"/>
            </a:xfrm>
            <a:custGeom>
              <a:avLst/>
              <a:gdLst/>
              <a:ahLst/>
              <a:cxnLst/>
              <a:rect l="l" t="t" r="r" b="b"/>
              <a:pathLst>
                <a:path w="12241" h="16045" extrusionOk="0">
                  <a:moveTo>
                    <a:pt x="11218" y="1"/>
                  </a:moveTo>
                  <a:cubicBezTo>
                    <a:pt x="11178" y="1"/>
                    <a:pt x="11137" y="11"/>
                    <a:pt x="11099" y="31"/>
                  </a:cubicBezTo>
                  <a:cubicBezTo>
                    <a:pt x="10983" y="94"/>
                    <a:pt x="10947" y="236"/>
                    <a:pt x="11009" y="352"/>
                  </a:cubicBezTo>
                  <a:lnTo>
                    <a:pt x="11402" y="1075"/>
                  </a:lnTo>
                  <a:cubicBezTo>
                    <a:pt x="10323" y="540"/>
                    <a:pt x="9118" y="254"/>
                    <a:pt x="7896" y="254"/>
                  </a:cubicBezTo>
                  <a:cubicBezTo>
                    <a:pt x="5791" y="254"/>
                    <a:pt x="3801" y="1075"/>
                    <a:pt x="2311" y="2565"/>
                  </a:cubicBezTo>
                  <a:cubicBezTo>
                    <a:pt x="822" y="4063"/>
                    <a:pt x="1" y="6044"/>
                    <a:pt x="1" y="8149"/>
                  </a:cubicBezTo>
                  <a:cubicBezTo>
                    <a:pt x="1" y="10263"/>
                    <a:pt x="822" y="12244"/>
                    <a:pt x="2311" y="13734"/>
                  </a:cubicBezTo>
                  <a:cubicBezTo>
                    <a:pt x="3801" y="15224"/>
                    <a:pt x="5791" y="16044"/>
                    <a:pt x="7896" y="16044"/>
                  </a:cubicBezTo>
                  <a:cubicBezTo>
                    <a:pt x="8030" y="16044"/>
                    <a:pt x="8128" y="15946"/>
                    <a:pt x="8128" y="15812"/>
                  </a:cubicBezTo>
                  <a:cubicBezTo>
                    <a:pt x="8128" y="15678"/>
                    <a:pt x="8030" y="15580"/>
                    <a:pt x="7896" y="15580"/>
                  </a:cubicBezTo>
                  <a:cubicBezTo>
                    <a:pt x="5916" y="15580"/>
                    <a:pt x="4051" y="14804"/>
                    <a:pt x="2650" y="13404"/>
                  </a:cubicBezTo>
                  <a:cubicBezTo>
                    <a:pt x="1241" y="12003"/>
                    <a:pt x="474" y="10139"/>
                    <a:pt x="474" y="8149"/>
                  </a:cubicBezTo>
                  <a:cubicBezTo>
                    <a:pt x="474" y="6169"/>
                    <a:pt x="1241" y="4304"/>
                    <a:pt x="2650" y="2904"/>
                  </a:cubicBezTo>
                  <a:cubicBezTo>
                    <a:pt x="4051" y="1503"/>
                    <a:pt x="5916" y="727"/>
                    <a:pt x="7896" y="727"/>
                  </a:cubicBezTo>
                  <a:cubicBezTo>
                    <a:pt x="9118" y="727"/>
                    <a:pt x="10314" y="1030"/>
                    <a:pt x="11384" y="1601"/>
                  </a:cubicBezTo>
                  <a:lnTo>
                    <a:pt x="10340" y="1851"/>
                  </a:lnTo>
                  <a:cubicBezTo>
                    <a:pt x="10215" y="1887"/>
                    <a:pt x="10144" y="2012"/>
                    <a:pt x="10171" y="2136"/>
                  </a:cubicBezTo>
                  <a:cubicBezTo>
                    <a:pt x="10198" y="2243"/>
                    <a:pt x="10296" y="2315"/>
                    <a:pt x="10403" y="2315"/>
                  </a:cubicBezTo>
                  <a:lnTo>
                    <a:pt x="10456" y="2315"/>
                  </a:lnTo>
                  <a:lnTo>
                    <a:pt x="12053" y="1922"/>
                  </a:lnTo>
                  <a:cubicBezTo>
                    <a:pt x="12098" y="1913"/>
                    <a:pt x="12142" y="1887"/>
                    <a:pt x="12178" y="1851"/>
                  </a:cubicBezTo>
                  <a:cubicBezTo>
                    <a:pt x="12187" y="1842"/>
                    <a:pt x="12187" y="1833"/>
                    <a:pt x="12196" y="1833"/>
                  </a:cubicBezTo>
                  <a:cubicBezTo>
                    <a:pt x="12196" y="1833"/>
                    <a:pt x="12196" y="1824"/>
                    <a:pt x="12205" y="1824"/>
                  </a:cubicBezTo>
                  <a:cubicBezTo>
                    <a:pt x="12205" y="1824"/>
                    <a:pt x="12205" y="1815"/>
                    <a:pt x="12205" y="1815"/>
                  </a:cubicBezTo>
                  <a:cubicBezTo>
                    <a:pt x="12214" y="1806"/>
                    <a:pt x="12214" y="1806"/>
                    <a:pt x="12214" y="1797"/>
                  </a:cubicBezTo>
                  <a:cubicBezTo>
                    <a:pt x="12214" y="1797"/>
                    <a:pt x="12223" y="1789"/>
                    <a:pt x="12223" y="1789"/>
                  </a:cubicBezTo>
                  <a:cubicBezTo>
                    <a:pt x="12223" y="1789"/>
                    <a:pt x="12223" y="1789"/>
                    <a:pt x="12223" y="1780"/>
                  </a:cubicBezTo>
                  <a:cubicBezTo>
                    <a:pt x="12232" y="1771"/>
                    <a:pt x="12232" y="1771"/>
                    <a:pt x="12232" y="1762"/>
                  </a:cubicBezTo>
                  <a:cubicBezTo>
                    <a:pt x="12232" y="1762"/>
                    <a:pt x="12232" y="1753"/>
                    <a:pt x="12232" y="1753"/>
                  </a:cubicBezTo>
                  <a:cubicBezTo>
                    <a:pt x="12232" y="1753"/>
                    <a:pt x="12241" y="1744"/>
                    <a:pt x="12241" y="1744"/>
                  </a:cubicBezTo>
                  <a:cubicBezTo>
                    <a:pt x="12241" y="1735"/>
                    <a:pt x="12241" y="1735"/>
                    <a:pt x="12241" y="1726"/>
                  </a:cubicBezTo>
                  <a:cubicBezTo>
                    <a:pt x="12241" y="1699"/>
                    <a:pt x="12241" y="1681"/>
                    <a:pt x="12241" y="1664"/>
                  </a:cubicBezTo>
                  <a:cubicBezTo>
                    <a:pt x="12241" y="1664"/>
                    <a:pt x="12241" y="1664"/>
                    <a:pt x="12241" y="1655"/>
                  </a:cubicBezTo>
                  <a:cubicBezTo>
                    <a:pt x="12241" y="1655"/>
                    <a:pt x="12241" y="1646"/>
                    <a:pt x="12241" y="1637"/>
                  </a:cubicBezTo>
                  <a:cubicBezTo>
                    <a:pt x="12232" y="1619"/>
                    <a:pt x="12223" y="1592"/>
                    <a:pt x="12214" y="1574"/>
                  </a:cubicBezTo>
                  <a:lnTo>
                    <a:pt x="11420" y="120"/>
                  </a:lnTo>
                  <a:cubicBezTo>
                    <a:pt x="11378" y="42"/>
                    <a:pt x="11300" y="1"/>
                    <a:pt x="1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600;p44">
              <a:extLst>
                <a:ext uri="{FF2B5EF4-FFF2-40B4-BE49-F238E27FC236}">
                  <a16:creationId xmlns:a16="http://schemas.microsoft.com/office/drawing/2014/main" id="{8666EC65-74E4-BB79-D83C-A2178D84727C}"/>
                </a:ext>
              </a:extLst>
            </p:cNvPr>
            <p:cNvSpPr/>
            <p:nvPr/>
          </p:nvSpPr>
          <p:spPr>
            <a:xfrm>
              <a:off x="2538400" y="1954550"/>
              <a:ext cx="180000" cy="180025"/>
            </a:xfrm>
            <a:custGeom>
              <a:avLst/>
              <a:gdLst/>
              <a:ahLst/>
              <a:cxnLst/>
              <a:rect l="l" t="t" r="r" b="b"/>
              <a:pathLst>
                <a:path w="7200" h="7201" extrusionOk="0">
                  <a:moveTo>
                    <a:pt x="3605" y="1"/>
                  </a:moveTo>
                  <a:cubicBezTo>
                    <a:pt x="1615" y="1"/>
                    <a:pt x="1" y="1616"/>
                    <a:pt x="1" y="3596"/>
                  </a:cubicBezTo>
                  <a:cubicBezTo>
                    <a:pt x="1" y="5585"/>
                    <a:pt x="1615" y="7200"/>
                    <a:pt x="3605" y="7200"/>
                  </a:cubicBezTo>
                  <a:cubicBezTo>
                    <a:pt x="5585" y="7200"/>
                    <a:pt x="7200" y="5585"/>
                    <a:pt x="7200" y="3596"/>
                  </a:cubicBezTo>
                  <a:cubicBezTo>
                    <a:pt x="7200" y="1616"/>
                    <a:pt x="5585" y="1"/>
                    <a:pt x="3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601;p44">
              <a:extLst>
                <a:ext uri="{FF2B5EF4-FFF2-40B4-BE49-F238E27FC236}">
                  <a16:creationId xmlns:a16="http://schemas.microsoft.com/office/drawing/2014/main" id="{C646220F-B305-1091-BC63-4F48CC5C9F2A}"/>
                </a:ext>
              </a:extLst>
            </p:cNvPr>
            <p:cNvSpPr/>
            <p:nvPr/>
          </p:nvSpPr>
          <p:spPr>
            <a:xfrm>
              <a:off x="2583225" y="1999375"/>
              <a:ext cx="90350" cy="90350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1812" y="1"/>
                  </a:moveTo>
                  <a:cubicBezTo>
                    <a:pt x="813" y="1"/>
                    <a:pt x="1" y="813"/>
                    <a:pt x="1" y="1803"/>
                  </a:cubicBezTo>
                  <a:cubicBezTo>
                    <a:pt x="1" y="2802"/>
                    <a:pt x="813" y="3614"/>
                    <a:pt x="1812" y="3614"/>
                  </a:cubicBezTo>
                  <a:cubicBezTo>
                    <a:pt x="2802" y="3614"/>
                    <a:pt x="3614" y="2802"/>
                    <a:pt x="3614" y="1803"/>
                  </a:cubicBezTo>
                  <a:cubicBezTo>
                    <a:pt x="3614" y="1562"/>
                    <a:pt x="3569" y="1321"/>
                    <a:pt x="3471" y="1098"/>
                  </a:cubicBezTo>
                  <a:cubicBezTo>
                    <a:pt x="3444" y="1027"/>
                    <a:pt x="3382" y="973"/>
                    <a:pt x="3302" y="964"/>
                  </a:cubicBezTo>
                  <a:cubicBezTo>
                    <a:pt x="3284" y="960"/>
                    <a:pt x="3265" y="958"/>
                    <a:pt x="3247" y="958"/>
                  </a:cubicBezTo>
                  <a:cubicBezTo>
                    <a:pt x="3192" y="958"/>
                    <a:pt x="3137" y="978"/>
                    <a:pt x="3096" y="1018"/>
                  </a:cubicBezTo>
                  <a:cubicBezTo>
                    <a:pt x="3016" y="1098"/>
                    <a:pt x="2909" y="1143"/>
                    <a:pt x="2802" y="1143"/>
                  </a:cubicBezTo>
                  <a:cubicBezTo>
                    <a:pt x="2561" y="1143"/>
                    <a:pt x="2374" y="947"/>
                    <a:pt x="2374" y="715"/>
                  </a:cubicBezTo>
                  <a:cubicBezTo>
                    <a:pt x="2374" y="617"/>
                    <a:pt x="2401" y="527"/>
                    <a:pt x="2463" y="447"/>
                  </a:cubicBezTo>
                  <a:cubicBezTo>
                    <a:pt x="2508" y="393"/>
                    <a:pt x="2525" y="304"/>
                    <a:pt x="2499" y="233"/>
                  </a:cubicBezTo>
                  <a:cubicBezTo>
                    <a:pt x="2481" y="162"/>
                    <a:pt x="2418" y="99"/>
                    <a:pt x="2347" y="81"/>
                  </a:cubicBezTo>
                  <a:cubicBezTo>
                    <a:pt x="2169" y="28"/>
                    <a:pt x="1990" y="1"/>
                    <a:pt x="1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602;p44">
              <a:extLst>
                <a:ext uri="{FF2B5EF4-FFF2-40B4-BE49-F238E27FC236}">
                  <a16:creationId xmlns:a16="http://schemas.microsoft.com/office/drawing/2014/main" id="{D1AD33FD-DD4D-FD1E-17BA-72B04766E127}"/>
                </a:ext>
              </a:extLst>
            </p:cNvPr>
            <p:cNvSpPr/>
            <p:nvPr/>
          </p:nvSpPr>
          <p:spPr>
            <a:xfrm>
              <a:off x="2583225" y="2030825"/>
              <a:ext cx="90350" cy="58900"/>
            </a:xfrm>
            <a:custGeom>
              <a:avLst/>
              <a:gdLst/>
              <a:ahLst/>
              <a:cxnLst/>
              <a:rect l="l" t="t" r="r" b="b"/>
              <a:pathLst>
                <a:path w="3614" h="2356" extrusionOk="0">
                  <a:moveTo>
                    <a:pt x="81" y="1"/>
                  </a:moveTo>
                  <a:cubicBezTo>
                    <a:pt x="28" y="179"/>
                    <a:pt x="1" y="358"/>
                    <a:pt x="1" y="545"/>
                  </a:cubicBezTo>
                  <a:cubicBezTo>
                    <a:pt x="1" y="1544"/>
                    <a:pt x="813" y="2356"/>
                    <a:pt x="1812" y="2356"/>
                  </a:cubicBezTo>
                  <a:cubicBezTo>
                    <a:pt x="2802" y="2356"/>
                    <a:pt x="3614" y="1544"/>
                    <a:pt x="3614" y="545"/>
                  </a:cubicBezTo>
                  <a:cubicBezTo>
                    <a:pt x="3614" y="358"/>
                    <a:pt x="3587" y="179"/>
                    <a:pt x="3534" y="1"/>
                  </a:cubicBezTo>
                  <a:cubicBezTo>
                    <a:pt x="3302" y="732"/>
                    <a:pt x="2615" y="1268"/>
                    <a:pt x="1812" y="1268"/>
                  </a:cubicBezTo>
                  <a:cubicBezTo>
                    <a:pt x="1000" y="1268"/>
                    <a:pt x="313" y="732"/>
                    <a:pt x="8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603;p44">
              <a:extLst>
                <a:ext uri="{FF2B5EF4-FFF2-40B4-BE49-F238E27FC236}">
                  <a16:creationId xmlns:a16="http://schemas.microsoft.com/office/drawing/2014/main" id="{4C2DC853-B66E-1416-5958-813069F12877}"/>
                </a:ext>
              </a:extLst>
            </p:cNvPr>
            <p:cNvSpPr/>
            <p:nvPr/>
          </p:nvSpPr>
          <p:spPr>
            <a:xfrm>
              <a:off x="2476625" y="1930250"/>
              <a:ext cx="308250" cy="83650"/>
            </a:xfrm>
            <a:custGeom>
              <a:avLst/>
              <a:gdLst/>
              <a:ahLst/>
              <a:cxnLst/>
              <a:rect l="l" t="t" r="r" b="b"/>
              <a:pathLst>
                <a:path w="12330" h="3346" extrusionOk="0">
                  <a:moveTo>
                    <a:pt x="6165" y="0"/>
                  </a:moveTo>
                  <a:cubicBezTo>
                    <a:pt x="5014" y="0"/>
                    <a:pt x="3819" y="339"/>
                    <a:pt x="2614" y="1026"/>
                  </a:cubicBezTo>
                  <a:cubicBezTo>
                    <a:pt x="1758" y="1508"/>
                    <a:pt x="910" y="2150"/>
                    <a:pt x="99" y="2935"/>
                  </a:cubicBezTo>
                  <a:cubicBezTo>
                    <a:pt x="1" y="3025"/>
                    <a:pt x="1" y="3176"/>
                    <a:pt x="90" y="3266"/>
                  </a:cubicBezTo>
                  <a:cubicBezTo>
                    <a:pt x="134" y="3319"/>
                    <a:pt x="197" y="3346"/>
                    <a:pt x="259" y="3346"/>
                  </a:cubicBezTo>
                  <a:cubicBezTo>
                    <a:pt x="322" y="3346"/>
                    <a:pt x="375" y="3319"/>
                    <a:pt x="429" y="3274"/>
                  </a:cubicBezTo>
                  <a:cubicBezTo>
                    <a:pt x="1196" y="2534"/>
                    <a:pt x="2035" y="1892"/>
                    <a:pt x="2846" y="1437"/>
                  </a:cubicBezTo>
                  <a:cubicBezTo>
                    <a:pt x="3979" y="794"/>
                    <a:pt x="5103" y="473"/>
                    <a:pt x="6165" y="473"/>
                  </a:cubicBezTo>
                  <a:cubicBezTo>
                    <a:pt x="7236" y="473"/>
                    <a:pt x="8351" y="794"/>
                    <a:pt x="9484" y="1437"/>
                  </a:cubicBezTo>
                  <a:cubicBezTo>
                    <a:pt x="10295" y="1892"/>
                    <a:pt x="11134" y="2525"/>
                    <a:pt x="11910" y="3274"/>
                  </a:cubicBezTo>
                  <a:cubicBezTo>
                    <a:pt x="11954" y="3318"/>
                    <a:pt x="12012" y="3340"/>
                    <a:pt x="12071" y="3340"/>
                  </a:cubicBezTo>
                  <a:cubicBezTo>
                    <a:pt x="12133" y="3340"/>
                    <a:pt x="12195" y="3316"/>
                    <a:pt x="12240" y="3266"/>
                  </a:cubicBezTo>
                  <a:cubicBezTo>
                    <a:pt x="12329" y="3176"/>
                    <a:pt x="12329" y="3025"/>
                    <a:pt x="12231" y="2935"/>
                  </a:cubicBezTo>
                  <a:cubicBezTo>
                    <a:pt x="11428" y="2150"/>
                    <a:pt x="10581" y="1508"/>
                    <a:pt x="9716" y="1026"/>
                  </a:cubicBezTo>
                  <a:cubicBezTo>
                    <a:pt x="8511" y="339"/>
                    <a:pt x="7316" y="0"/>
                    <a:pt x="6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604;p44">
              <a:extLst>
                <a:ext uri="{FF2B5EF4-FFF2-40B4-BE49-F238E27FC236}">
                  <a16:creationId xmlns:a16="http://schemas.microsoft.com/office/drawing/2014/main" id="{F9455444-3354-A505-B0E9-E50DC942D810}"/>
                </a:ext>
              </a:extLst>
            </p:cNvPr>
            <p:cNvSpPr/>
            <p:nvPr/>
          </p:nvSpPr>
          <p:spPr>
            <a:xfrm>
              <a:off x="2542200" y="2070300"/>
              <a:ext cx="171300" cy="64275"/>
            </a:xfrm>
            <a:custGeom>
              <a:avLst/>
              <a:gdLst/>
              <a:ahLst/>
              <a:cxnLst/>
              <a:rect l="l" t="t" r="r" b="b"/>
              <a:pathLst>
                <a:path w="6852" h="2571" extrusionOk="0">
                  <a:moveTo>
                    <a:pt x="0" y="1"/>
                  </a:moveTo>
                  <a:lnTo>
                    <a:pt x="0" y="1"/>
                  </a:lnTo>
                  <a:cubicBezTo>
                    <a:pt x="446" y="1491"/>
                    <a:pt x="1820" y="2570"/>
                    <a:pt x="3453" y="2570"/>
                  </a:cubicBezTo>
                  <a:cubicBezTo>
                    <a:pt x="5023" y="2570"/>
                    <a:pt x="6361" y="1562"/>
                    <a:pt x="6852" y="153"/>
                  </a:cubicBezTo>
                  <a:lnTo>
                    <a:pt x="6852" y="153"/>
                  </a:lnTo>
                  <a:cubicBezTo>
                    <a:pt x="5737" y="839"/>
                    <a:pt x="4604" y="1187"/>
                    <a:pt x="3542" y="1187"/>
                  </a:cubicBezTo>
                  <a:cubicBezTo>
                    <a:pt x="2409" y="1187"/>
                    <a:pt x="1196" y="78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557;p44">
            <a:extLst>
              <a:ext uri="{FF2B5EF4-FFF2-40B4-BE49-F238E27FC236}">
                <a16:creationId xmlns:a16="http://schemas.microsoft.com/office/drawing/2014/main" id="{1B76380D-C2F9-84B2-3B84-FFC776324AD3}"/>
              </a:ext>
            </a:extLst>
          </p:cNvPr>
          <p:cNvSpPr/>
          <p:nvPr/>
        </p:nvSpPr>
        <p:spPr>
          <a:xfrm>
            <a:off x="5836357" y="2458442"/>
            <a:ext cx="694503" cy="561368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14" name="Google Shape;1557;p44">
            <a:extLst>
              <a:ext uri="{FF2B5EF4-FFF2-40B4-BE49-F238E27FC236}">
                <a16:creationId xmlns:a16="http://schemas.microsoft.com/office/drawing/2014/main" id="{DBD83DB7-11EE-A3A5-A2AD-0F0BB17120E8}"/>
              </a:ext>
            </a:extLst>
          </p:cNvPr>
          <p:cNvSpPr/>
          <p:nvPr/>
        </p:nvSpPr>
        <p:spPr>
          <a:xfrm>
            <a:off x="7563841" y="2458442"/>
            <a:ext cx="694503" cy="561368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15" name="Google Shape;3177;p63">
            <a:extLst>
              <a:ext uri="{FF2B5EF4-FFF2-40B4-BE49-F238E27FC236}">
                <a16:creationId xmlns:a16="http://schemas.microsoft.com/office/drawing/2014/main" id="{0E6C43A3-E7B0-384D-58D4-DF86C85B5EC4}"/>
              </a:ext>
            </a:extLst>
          </p:cNvPr>
          <p:cNvGrpSpPr/>
          <p:nvPr/>
        </p:nvGrpSpPr>
        <p:grpSpPr>
          <a:xfrm>
            <a:off x="1783292" y="1226132"/>
            <a:ext cx="542999" cy="486186"/>
            <a:chOff x="3450200" y="1453800"/>
            <a:chExt cx="417750" cy="401275"/>
          </a:xfrm>
        </p:grpSpPr>
        <p:sp>
          <p:nvSpPr>
            <p:cNvPr id="1116" name="Google Shape;3178;p63">
              <a:extLst>
                <a:ext uri="{FF2B5EF4-FFF2-40B4-BE49-F238E27FC236}">
                  <a16:creationId xmlns:a16="http://schemas.microsoft.com/office/drawing/2014/main" id="{073E14C8-5546-E562-2731-FE3B5C186FC9}"/>
                </a:ext>
              </a:extLst>
            </p:cNvPr>
            <p:cNvSpPr/>
            <p:nvPr/>
          </p:nvSpPr>
          <p:spPr>
            <a:xfrm>
              <a:off x="3549225" y="1602125"/>
              <a:ext cx="215675" cy="128050"/>
            </a:xfrm>
            <a:custGeom>
              <a:avLst/>
              <a:gdLst/>
              <a:ahLst/>
              <a:cxnLst/>
              <a:rect l="l" t="t" r="r" b="b"/>
              <a:pathLst>
                <a:path w="8627" h="5122" extrusionOk="0">
                  <a:moveTo>
                    <a:pt x="4309" y="1"/>
                  </a:moveTo>
                  <a:cubicBezTo>
                    <a:pt x="3346" y="1"/>
                    <a:pt x="2302" y="420"/>
                    <a:pt x="1294" y="1214"/>
                  </a:cubicBezTo>
                  <a:cubicBezTo>
                    <a:pt x="544" y="1812"/>
                    <a:pt x="89" y="2391"/>
                    <a:pt x="63" y="2418"/>
                  </a:cubicBezTo>
                  <a:cubicBezTo>
                    <a:pt x="0" y="2507"/>
                    <a:pt x="0" y="2623"/>
                    <a:pt x="63" y="2713"/>
                  </a:cubicBezTo>
                  <a:cubicBezTo>
                    <a:pt x="89" y="2730"/>
                    <a:pt x="544" y="3319"/>
                    <a:pt x="1294" y="3908"/>
                  </a:cubicBezTo>
                  <a:cubicBezTo>
                    <a:pt x="2302" y="4702"/>
                    <a:pt x="3346" y="5121"/>
                    <a:pt x="4309" y="5121"/>
                  </a:cubicBezTo>
                  <a:cubicBezTo>
                    <a:pt x="5281" y="5121"/>
                    <a:pt x="6325" y="4702"/>
                    <a:pt x="7333" y="3908"/>
                  </a:cubicBezTo>
                  <a:cubicBezTo>
                    <a:pt x="8074" y="3319"/>
                    <a:pt x="8538" y="2730"/>
                    <a:pt x="8555" y="2713"/>
                  </a:cubicBezTo>
                  <a:cubicBezTo>
                    <a:pt x="8627" y="2623"/>
                    <a:pt x="8627" y="2507"/>
                    <a:pt x="8555" y="2418"/>
                  </a:cubicBezTo>
                  <a:cubicBezTo>
                    <a:pt x="8538" y="2391"/>
                    <a:pt x="8074" y="1812"/>
                    <a:pt x="7333" y="1214"/>
                  </a:cubicBezTo>
                  <a:cubicBezTo>
                    <a:pt x="6325" y="420"/>
                    <a:pt x="5281" y="1"/>
                    <a:pt x="43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3179;p63">
              <a:extLst>
                <a:ext uri="{FF2B5EF4-FFF2-40B4-BE49-F238E27FC236}">
                  <a16:creationId xmlns:a16="http://schemas.microsoft.com/office/drawing/2014/main" id="{A98A5EA6-97D1-4D4B-B625-5FBA412E8CCF}"/>
                </a:ext>
              </a:extLst>
            </p:cNvPr>
            <p:cNvSpPr/>
            <p:nvPr/>
          </p:nvSpPr>
          <p:spPr>
            <a:xfrm>
              <a:off x="3549225" y="1653200"/>
              <a:ext cx="215675" cy="76975"/>
            </a:xfrm>
            <a:custGeom>
              <a:avLst/>
              <a:gdLst/>
              <a:ahLst/>
              <a:cxnLst/>
              <a:rect l="l" t="t" r="r" b="b"/>
              <a:pathLst>
                <a:path w="8627" h="3079" extrusionOk="0">
                  <a:moveTo>
                    <a:pt x="402" y="1"/>
                  </a:moveTo>
                  <a:cubicBezTo>
                    <a:pt x="196" y="215"/>
                    <a:pt x="80" y="366"/>
                    <a:pt x="63" y="375"/>
                  </a:cubicBezTo>
                  <a:cubicBezTo>
                    <a:pt x="0" y="464"/>
                    <a:pt x="0" y="580"/>
                    <a:pt x="63" y="670"/>
                  </a:cubicBezTo>
                  <a:cubicBezTo>
                    <a:pt x="89" y="687"/>
                    <a:pt x="544" y="1276"/>
                    <a:pt x="1294" y="1865"/>
                  </a:cubicBezTo>
                  <a:cubicBezTo>
                    <a:pt x="2302" y="2659"/>
                    <a:pt x="3346" y="3078"/>
                    <a:pt x="4309" y="3078"/>
                  </a:cubicBezTo>
                  <a:cubicBezTo>
                    <a:pt x="5281" y="3078"/>
                    <a:pt x="6325" y="2659"/>
                    <a:pt x="7333" y="1865"/>
                  </a:cubicBezTo>
                  <a:cubicBezTo>
                    <a:pt x="8074" y="1276"/>
                    <a:pt x="8538" y="687"/>
                    <a:pt x="8555" y="670"/>
                  </a:cubicBezTo>
                  <a:cubicBezTo>
                    <a:pt x="8627" y="580"/>
                    <a:pt x="8627" y="464"/>
                    <a:pt x="8555" y="375"/>
                  </a:cubicBezTo>
                  <a:cubicBezTo>
                    <a:pt x="8546" y="366"/>
                    <a:pt x="8431" y="215"/>
                    <a:pt x="8225" y="1"/>
                  </a:cubicBezTo>
                  <a:cubicBezTo>
                    <a:pt x="8011" y="224"/>
                    <a:pt x="7708" y="518"/>
                    <a:pt x="7333" y="821"/>
                  </a:cubicBezTo>
                  <a:cubicBezTo>
                    <a:pt x="6325" y="1615"/>
                    <a:pt x="5281" y="2035"/>
                    <a:pt x="4309" y="2035"/>
                  </a:cubicBezTo>
                  <a:cubicBezTo>
                    <a:pt x="3346" y="2035"/>
                    <a:pt x="2302" y="1615"/>
                    <a:pt x="1294" y="821"/>
                  </a:cubicBezTo>
                  <a:cubicBezTo>
                    <a:pt x="919" y="518"/>
                    <a:pt x="607" y="224"/>
                    <a:pt x="402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3180;p63">
              <a:extLst>
                <a:ext uri="{FF2B5EF4-FFF2-40B4-BE49-F238E27FC236}">
                  <a16:creationId xmlns:a16="http://schemas.microsoft.com/office/drawing/2014/main" id="{A130A232-AB11-9BFA-0067-579DA99B1DE1}"/>
                </a:ext>
              </a:extLst>
            </p:cNvPr>
            <p:cNvSpPr/>
            <p:nvPr/>
          </p:nvSpPr>
          <p:spPr>
            <a:xfrm>
              <a:off x="3591375" y="1602125"/>
              <a:ext cx="128025" cy="128050"/>
            </a:xfrm>
            <a:custGeom>
              <a:avLst/>
              <a:gdLst/>
              <a:ahLst/>
              <a:cxnLst/>
              <a:rect l="l" t="t" r="r" b="b"/>
              <a:pathLst>
                <a:path w="5121" h="5122" extrusionOk="0">
                  <a:moveTo>
                    <a:pt x="2561" y="1"/>
                  </a:moveTo>
                  <a:cubicBezTo>
                    <a:pt x="1151" y="1"/>
                    <a:pt x="0" y="1151"/>
                    <a:pt x="0" y="2561"/>
                  </a:cubicBezTo>
                  <a:cubicBezTo>
                    <a:pt x="0" y="3979"/>
                    <a:pt x="1151" y="5121"/>
                    <a:pt x="2561" y="5121"/>
                  </a:cubicBezTo>
                  <a:cubicBezTo>
                    <a:pt x="3970" y="5121"/>
                    <a:pt x="5121" y="3979"/>
                    <a:pt x="5121" y="2561"/>
                  </a:cubicBezTo>
                  <a:cubicBezTo>
                    <a:pt x="5121" y="1151"/>
                    <a:pt x="3970" y="1"/>
                    <a:pt x="2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3181;p63">
              <a:extLst>
                <a:ext uri="{FF2B5EF4-FFF2-40B4-BE49-F238E27FC236}">
                  <a16:creationId xmlns:a16="http://schemas.microsoft.com/office/drawing/2014/main" id="{DB942425-849B-4776-4B3B-40F366DF46BB}"/>
                </a:ext>
              </a:extLst>
            </p:cNvPr>
            <p:cNvSpPr/>
            <p:nvPr/>
          </p:nvSpPr>
          <p:spPr>
            <a:xfrm>
              <a:off x="3622375" y="1633125"/>
              <a:ext cx="66025" cy="66050"/>
            </a:xfrm>
            <a:custGeom>
              <a:avLst/>
              <a:gdLst/>
              <a:ahLst/>
              <a:cxnLst/>
              <a:rect l="l" t="t" r="r" b="b"/>
              <a:pathLst>
                <a:path w="2641" h="2642" extrusionOk="0">
                  <a:moveTo>
                    <a:pt x="1321" y="1"/>
                  </a:moveTo>
                  <a:cubicBezTo>
                    <a:pt x="589" y="1"/>
                    <a:pt x="0" y="598"/>
                    <a:pt x="0" y="1321"/>
                  </a:cubicBezTo>
                  <a:cubicBezTo>
                    <a:pt x="0" y="2052"/>
                    <a:pt x="589" y="2641"/>
                    <a:pt x="1321" y="2641"/>
                  </a:cubicBezTo>
                  <a:cubicBezTo>
                    <a:pt x="2052" y="2641"/>
                    <a:pt x="2641" y="2052"/>
                    <a:pt x="2641" y="1321"/>
                  </a:cubicBezTo>
                  <a:cubicBezTo>
                    <a:pt x="2641" y="1143"/>
                    <a:pt x="2605" y="973"/>
                    <a:pt x="2534" y="804"/>
                  </a:cubicBezTo>
                  <a:cubicBezTo>
                    <a:pt x="2507" y="732"/>
                    <a:pt x="2445" y="679"/>
                    <a:pt x="2364" y="670"/>
                  </a:cubicBezTo>
                  <a:cubicBezTo>
                    <a:pt x="2349" y="666"/>
                    <a:pt x="2334" y="664"/>
                    <a:pt x="2319" y="664"/>
                  </a:cubicBezTo>
                  <a:cubicBezTo>
                    <a:pt x="2261" y="664"/>
                    <a:pt x="2201" y="690"/>
                    <a:pt x="2159" y="732"/>
                  </a:cubicBezTo>
                  <a:cubicBezTo>
                    <a:pt x="2115" y="768"/>
                    <a:pt x="2061" y="786"/>
                    <a:pt x="2007" y="786"/>
                  </a:cubicBezTo>
                  <a:cubicBezTo>
                    <a:pt x="1883" y="786"/>
                    <a:pt x="1784" y="688"/>
                    <a:pt x="1784" y="572"/>
                  </a:cubicBezTo>
                  <a:cubicBezTo>
                    <a:pt x="1784" y="500"/>
                    <a:pt x="1811" y="456"/>
                    <a:pt x="1829" y="429"/>
                  </a:cubicBezTo>
                  <a:cubicBezTo>
                    <a:pt x="1874" y="366"/>
                    <a:pt x="1891" y="286"/>
                    <a:pt x="1865" y="215"/>
                  </a:cubicBezTo>
                  <a:cubicBezTo>
                    <a:pt x="1847" y="143"/>
                    <a:pt x="1784" y="81"/>
                    <a:pt x="1713" y="63"/>
                  </a:cubicBezTo>
                  <a:cubicBezTo>
                    <a:pt x="1588" y="18"/>
                    <a:pt x="1454" y="1"/>
                    <a:pt x="1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3182;p63">
              <a:extLst>
                <a:ext uri="{FF2B5EF4-FFF2-40B4-BE49-F238E27FC236}">
                  <a16:creationId xmlns:a16="http://schemas.microsoft.com/office/drawing/2014/main" id="{C9A5276D-F4F1-B509-F65B-395FA1E6C690}"/>
                </a:ext>
              </a:extLst>
            </p:cNvPr>
            <p:cNvSpPr/>
            <p:nvPr/>
          </p:nvSpPr>
          <p:spPr>
            <a:xfrm>
              <a:off x="3622375" y="1653200"/>
              <a:ext cx="66025" cy="45975"/>
            </a:xfrm>
            <a:custGeom>
              <a:avLst/>
              <a:gdLst/>
              <a:ahLst/>
              <a:cxnLst/>
              <a:rect l="l" t="t" r="r" b="b"/>
              <a:pathLst>
                <a:path w="2641" h="1839" extrusionOk="0">
                  <a:moveTo>
                    <a:pt x="107" y="1"/>
                  </a:moveTo>
                  <a:cubicBezTo>
                    <a:pt x="36" y="161"/>
                    <a:pt x="0" y="331"/>
                    <a:pt x="0" y="518"/>
                  </a:cubicBezTo>
                  <a:cubicBezTo>
                    <a:pt x="0" y="1249"/>
                    <a:pt x="589" y="1838"/>
                    <a:pt x="1321" y="1838"/>
                  </a:cubicBezTo>
                  <a:cubicBezTo>
                    <a:pt x="2052" y="1838"/>
                    <a:pt x="2641" y="1249"/>
                    <a:pt x="2641" y="518"/>
                  </a:cubicBezTo>
                  <a:cubicBezTo>
                    <a:pt x="2641" y="340"/>
                    <a:pt x="2605" y="170"/>
                    <a:pt x="2534" y="1"/>
                  </a:cubicBezTo>
                  <a:cubicBezTo>
                    <a:pt x="2329" y="464"/>
                    <a:pt x="1865" y="794"/>
                    <a:pt x="1321" y="794"/>
                  </a:cubicBezTo>
                  <a:cubicBezTo>
                    <a:pt x="776" y="794"/>
                    <a:pt x="312" y="464"/>
                    <a:pt x="10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3183;p63">
              <a:extLst>
                <a:ext uri="{FF2B5EF4-FFF2-40B4-BE49-F238E27FC236}">
                  <a16:creationId xmlns:a16="http://schemas.microsoft.com/office/drawing/2014/main" id="{84EEB365-091A-0488-B28E-8B0A690C8CF3}"/>
                </a:ext>
              </a:extLst>
            </p:cNvPr>
            <p:cNvSpPr/>
            <p:nvPr/>
          </p:nvSpPr>
          <p:spPr>
            <a:xfrm>
              <a:off x="3548550" y="1578700"/>
              <a:ext cx="216800" cy="61375"/>
            </a:xfrm>
            <a:custGeom>
              <a:avLst/>
              <a:gdLst/>
              <a:ahLst/>
              <a:cxnLst/>
              <a:rect l="l" t="t" r="r" b="b"/>
              <a:pathLst>
                <a:path w="8672" h="2455" extrusionOk="0">
                  <a:moveTo>
                    <a:pt x="4336" y="1"/>
                  </a:moveTo>
                  <a:cubicBezTo>
                    <a:pt x="3533" y="1"/>
                    <a:pt x="2695" y="242"/>
                    <a:pt x="1847" y="715"/>
                  </a:cubicBezTo>
                  <a:cubicBezTo>
                    <a:pt x="1249" y="1054"/>
                    <a:pt x="661" y="1500"/>
                    <a:pt x="98" y="2044"/>
                  </a:cubicBezTo>
                  <a:cubicBezTo>
                    <a:pt x="0" y="2142"/>
                    <a:pt x="0" y="2285"/>
                    <a:pt x="90" y="2383"/>
                  </a:cubicBezTo>
                  <a:cubicBezTo>
                    <a:pt x="134" y="2427"/>
                    <a:pt x="197" y="2454"/>
                    <a:pt x="259" y="2454"/>
                  </a:cubicBezTo>
                  <a:cubicBezTo>
                    <a:pt x="322" y="2454"/>
                    <a:pt x="375" y="2427"/>
                    <a:pt x="420" y="2383"/>
                  </a:cubicBezTo>
                  <a:cubicBezTo>
                    <a:pt x="1160" y="1669"/>
                    <a:pt x="2659" y="465"/>
                    <a:pt x="4336" y="465"/>
                  </a:cubicBezTo>
                  <a:cubicBezTo>
                    <a:pt x="6022" y="465"/>
                    <a:pt x="7512" y="1669"/>
                    <a:pt x="8252" y="2383"/>
                  </a:cubicBezTo>
                  <a:cubicBezTo>
                    <a:pt x="8300" y="2426"/>
                    <a:pt x="8359" y="2449"/>
                    <a:pt x="8416" y="2449"/>
                  </a:cubicBezTo>
                  <a:cubicBezTo>
                    <a:pt x="8477" y="2449"/>
                    <a:pt x="8537" y="2424"/>
                    <a:pt x="8582" y="2374"/>
                  </a:cubicBezTo>
                  <a:cubicBezTo>
                    <a:pt x="8672" y="2285"/>
                    <a:pt x="8672" y="2133"/>
                    <a:pt x="8582" y="2044"/>
                  </a:cubicBezTo>
                  <a:cubicBezTo>
                    <a:pt x="8020" y="1500"/>
                    <a:pt x="7423" y="1054"/>
                    <a:pt x="6825" y="715"/>
                  </a:cubicBezTo>
                  <a:cubicBezTo>
                    <a:pt x="5986" y="242"/>
                    <a:pt x="5148" y="1"/>
                    <a:pt x="4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3184;p63">
              <a:extLst>
                <a:ext uri="{FF2B5EF4-FFF2-40B4-BE49-F238E27FC236}">
                  <a16:creationId xmlns:a16="http://schemas.microsoft.com/office/drawing/2014/main" id="{3CFF97B6-D226-F945-0A2F-CB9B2DCBB8F5}"/>
                </a:ext>
              </a:extLst>
            </p:cNvPr>
            <p:cNvSpPr/>
            <p:nvPr/>
          </p:nvSpPr>
          <p:spPr>
            <a:xfrm>
              <a:off x="3450200" y="1453800"/>
              <a:ext cx="417750" cy="401275"/>
            </a:xfrm>
            <a:custGeom>
              <a:avLst/>
              <a:gdLst/>
              <a:ahLst/>
              <a:cxnLst/>
              <a:rect l="l" t="t" r="r" b="b"/>
              <a:pathLst>
                <a:path w="16710" h="16051" extrusionOk="0">
                  <a:moveTo>
                    <a:pt x="13380" y="498"/>
                  </a:moveTo>
                  <a:cubicBezTo>
                    <a:pt x="13432" y="498"/>
                    <a:pt x="13483" y="499"/>
                    <a:pt x="13533" y="501"/>
                  </a:cubicBezTo>
                  <a:cubicBezTo>
                    <a:pt x="14238" y="527"/>
                    <a:pt x="14791" y="742"/>
                    <a:pt x="15184" y="1134"/>
                  </a:cubicBezTo>
                  <a:cubicBezTo>
                    <a:pt x="15683" y="1634"/>
                    <a:pt x="15897" y="2419"/>
                    <a:pt x="15799" y="3409"/>
                  </a:cubicBezTo>
                  <a:cubicBezTo>
                    <a:pt x="15692" y="4408"/>
                    <a:pt x="15282" y="5586"/>
                    <a:pt x="14613" y="6826"/>
                  </a:cubicBezTo>
                  <a:cubicBezTo>
                    <a:pt x="14470" y="7084"/>
                    <a:pt x="14310" y="7352"/>
                    <a:pt x="14149" y="7611"/>
                  </a:cubicBezTo>
                  <a:cubicBezTo>
                    <a:pt x="13453" y="6594"/>
                    <a:pt x="12615" y="5586"/>
                    <a:pt x="11678" y="4649"/>
                  </a:cubicBezTo>
                  <a:cubicBezTo>
                    <a:pt x="10937" y="3909"/>
                    <a:pt x="10161" y="3231"/>
                    <a:pt x="9367" y="2642"/>
                  </a:cubicBezTo>
                  <a:cubicBezTo>
                    <a:pt x="9323" y="2608"/>
                    <a:pt x="9270" y="2592"/>
                    <a:pt x="9219" y="2592"/>
                  </a:cubicBezTo>
                  <a:cubicBezTo>
                    <a:pt x="9148" y="2592"/>
                    <a:pt x="9079" y="2624"/>
                    <a:pt x="9037" y="2686"/>
                  </a:cubicBezTo>
                  <a:cubicBezTo>
                    <a:pt x="8957" y="2793"/>
                    <a:pt x="8975" y="2936"/>
                    <a:pt x="9082" y="3016"/>
                  </a:cubicBezTo>
                  <a:cubicBezTo>
                    <a:pt x="9858" y="3596"/>
                    <a:pt x="10625" y="4256"/>
                    <a:pt x="11339" y="4979"/>
                  </a:cubicBezTo>
                  <a:cubicBezTo>
                    <a:pt x="12311" y="5951"/>
                    <a:pt x="13168" y="6986"/>
                    <a:pt x="13872" y="8039"/>
                  </a:cubicBezTo>
                  <a:cubicBezTo>
                    <a:pt x="13168" y="9092"/>
                    <a:pt x="12311" y="10126"/>
                    <a:pt x="11339" y="11099"/>
                  </a:cubicBezTo>
                  <a:cubicBezTo>
                    <a:pt x="10777" y="11661"/>
                    <a:pt x="10188" y="12187"/>
                    <a:pt x="9590" y="12669"/>
                  </a:cubicBezTo>
                  <a:lnTo>
                    <a:pt x="9760" y="11884"/>
                  </a:lnTo>
                  <a:cubicBezTo>
                    <a:pt x="9787" y="11759"/>
                    <a:pt x="9706" y="11634"/>
                    <a:pt x="9581" y="11607"/>
                  </a:cubicBezTo>
                  <a:cubicBezTo>
                    <a:pt x="9565" y="11604"/>
                    <a:pt x="9549" y="11602"/>
                    <a:pt x="9533" y="11602"/>
                  </a:cubicBezTo>
                  <a:cubicBezTo>
                    <a:pt x="9426" y="11602"/>
                    <a:pt x="9328" y="11677"/>
                    <a:pt x="9305" y="11786"/>
                  </a:cubicBezTo>
                  <a:lnTo>
                    <a:pt x="8993" y="13195"/>
                  </a:lnTo>
                  <a:cubicBezTo>
                    <a:pt x="8993" y="13204"/>
                    <a:pt x="8993" y="13204"/>
                    <a:pt x="8993" y="13204"/>
                  </a:cubicBezTo>
                  <a:cubicBezTo>
                    <a:pt x="8993" y="13213"/>
                    <a:pt x="8993" y="13213"/>
                    <a:pt x="8993" y="13222"/>
                  </a:cubicBezTo>
                  <a:cubicBezTo>
                    <a:pt x="8993" y="13222"/>
                    <a:pt x="8993" y="13222"/>
                    <a:pt x="8993" y="13231"/>
                  </a:cubicBezTo>
                  <a:cubicBezTo>
                    <a:pt x="8993" y="13231"/>
                    <a:pt x="8993" y="13240"/>
                    <a:pt x="8993" y="13249"/>
                  </a:cubicBezTo>
                  <a:cubicBezTo>
                    <a:pt x="8993" y="13302"/>
                    <a:pt x="9002" y="13347"/>
                    <a:pt x="9037" y="13392"/>
                  </a:cubicBezTo>
                  <a:cubicBezTo>
                    <a:pt x="9073" y="13445"/>
                    <a:pt x="9135" y="13472"/>
                    <a:pt x="9198" y="13481"/>
                  </a:cubicBezTo>
                  <a:lnTo>
                    <a:pt x="10741" y="13481"/>
                  </a:lnTo>
                  <a:cubicBezTo>
                    <a:pt x="10866" y="13481"/>
                    <a:pt x="10973" y="13383"/>
                    <a:pt x="10973" y="13249"/>
                  </a:cubicBezTo>
                  <a:cubicBezTo>
                    <a:pt x="10973" y="13115"/>
                    <a:pt x="10866" y="13017"/>
                    <a:pt x="10741" y="13017"/>
                  </a:cubicBezTo>
                  <a:lnTo>
                    <a:pt x="9911" y="13017"/>
                  </a:lnTo>
                  <a:cubicBezTo>
                    <a:pt x="10518" y="12526"/>
                    <a:pt x="11107" y="12000"/>
                    <a:pt x="11678" y="11429"/>
                  </a:cubicBezTo>
                  <a:cubicBezTo>
                    <a:pt x="12615" y="10492"/>
                    <a:pt x="13453" y="9484"/>
                    <a:pt x="14149" y="8467"/>
                  </a:cubicBezTo>
                  <a:cubicBezTo>
                    <a:pt x="14310" y="8726"/>
                    <a:pt x="14470" y="8985"/>
                    <a:pt x="14613" y="9252"/>
                  </a:cubicBezTo>
                  <a:cubicBezTo>
                    <a:pt x="15282" y="10483"/>
                    <a:pt x="15692" y="11670"/>
                    <a:pt x="15799" y="12669"/>
                  </a:cubicBezTo>
                  <a:cubicBezTo>
                    <a:pt x="15897" y="13659"/>
                    <a:pt x="15683" y="14444"/>
                    <a:pt x="15184" y="14944"/>
                  </a:cubicBezTo>
                  <a:cubicBezTo>
                    <a:pt x="14791" y="15336"/>
                    <a:pt x="14238" y="15550"/>
                    <a:pt x="13533" y="15577"/>
                  </a:cubicBezTo>
                  <a:cubicBezTo>
                    <a:pt x="13482" y="15579"/>
                    <a:pt x="13431" y="15580"/>
                    <a:pt x="13379" y="15580"/>
                  </a:cubicBezTo>
                  <a:cubicBezTo>
                    <a:pt x="12702" y="15580"/>
                    <a:pt x="11933" y="15419"/>
                    <a:pt x="11080" y="15095"/>
                  </a:cubicBezTo>
                  <a:cubicBezTo>
                    <a:pt x="9171" y="14382"/>
                    <a:pt x="7092" y="12963"/>
                    <a:pt x="5228" y="11099"/>
                  </a:cubicBezTo>
                  <a:cubicBezTo>
                    <a:pt x="4247" y="10118"/>
                    <a:pt x="3390" y="9083"/>
                    <a:pt x="2694" y="8039"/>
                  </a:cubicBezTo>
                  <a:cubicBezTo>
                    <a:pt x="3390" y="6995"/>
                    <a:pt x="4247" y="5960"/>
                    <a:pt x="5228" y="4979"/>
                  </a:cubicBezTo>
                  <a:cubicBezTo>
                    <a:pt x="7092" y="3115"/>
                    <a:pt x="9171" y="1696"/>
                    <a:pt x="11080" y="974"/>
                  </a:cubicBezTo>
                  <a:cubicBezTo>
                    <a:pt x="11933" y="659"/>
                    <a:pt x="12709" y="498"/>
                    <a:pt x="13380" y="498"/>
                  </a:cubicBezTo>
                  <a:close/>
                  <a:moveTo>
                    <a:pt x="13380" y="1"/>
                  </a:moveTo>
                  <a:cubicBezTo>
                    <a:pt x="12656" y="1"/>
                    <a:pt x="11825" y="170"/>
                    <a:pt x="10911" y="510"/>
                  </a:cubicBezTo>
                  <a:cubicBezTo>
                    <a:pt x="8930" y="1250"/>
                    <a:pt x="6789" y="2713"/>
                    <a:pt x="4871" y="4631"/>
                  </a:cubicBezTo>
                  <a:cubicBezTo>
                    <a:pt x="3925" y="5577"/>
                    <a:pt x="3087" y="6585"/>
                    <a:pt x="2391" y="7593"/>
                  </a:cubicBezTo>
                  <a:cubicBezTo>
                    <a:pt x="1891" y="6790"/>
                    <a:pt x="1490" y="5996"/>
                    <a:pt x="1196" y="5220"/>
                  </a:cubicBezTo>
                  <a:cubicBezTo>
                    <a:pt x="857" y="4301"/>
                    <a:pt x="696" y="3480"/>
                    <a:pt x="723" y="2767"/>
                  </a:cubicBezTo>
                  <a:cubicBezTo>
                    <a:pt x="750" y="2062"/>
                    <a:pt x="964" y="1500"/>
                    <a:pt x="1356" y="1107"/>
                  </a:cubicBezTo>
                  <a:cubicBezTo>
                    <a:pt x="1777" y="686"/>
                    <a:pt x="2394" y="473"/>
                    <a:pt x="3171" y="473"/>
                  </a:cubicBezTo>
                  <a:cubicBezTo>
                    <a:pt x="3333" y="473"/>
                    <a:pt x="3501" y="482"/>
                    <a:pt x="3676" y="501"/>
                  </a:cubicBezTo>
                  <a:cubicBezTo>
                    <a:pt x="4559" y="599"/>
                    <a:pt x="5576" y="929"/>
                    <a:pt x="6655" y="1473"/>
                  </a:cubicBezTo>
                  <a:lnTo>
                    <a:pt x="5826" y="1625"/>
                  </a:lnTo>
                  <a:cubicBezTo>
                    <a:pt x="5692" y="1643"/>
                    <a:pt x="5612" y="1768"/>
                    <a:pt x="5629" y="1901"/>
                  </a:cubicBezTo>
                  <a:cubicBezTo>
                    <a:pt x="5656" y="2008"/>
                    <a:pt x="5754" y="2089"/>
                    <a:pt x="5861" y="2089"/>
                  </a:cubicBezTo>
                  <a:lnTo>
                    <a:pt x="5906" y="2089"/>
                  </a:lnTo>
                  <a:lnTo>
                    <a:pt x="7405" y="1821"/>
                  </a:lnTo>
                  <a:cubicBezTo>
                    <a:pt x="7467" y="1803"/>
                    <a:pt x="7530" y="1759"/>
                    <a:pt x="7565" y="1696"/>
                  </a:cubicBezTo>
                  <a:cubicBezTo>
                    <a:pt x="7601" y="1634"/>
                    <a:pt x="7601" y="1562"/>
                    <a:pt x="7574" y="1500"/>
                  </a:cubicBezTo>
                  <a:lnTo>
                    <a:pt x="7021" y="162"/>
                  </a:lnTo>
                  <a:cubicBezTo>
                    <a:pt x="6987" y="66"/>
                    <a:pt x="6895" y="12"/>
                    <a:pt x="6802" y="12"/>
                  </a:cubicBezTo>
                  <a:cubicBezTo>
                    <a:pt x="6774" y="12"/>
                    <a:pt x="6745" y="17"/>
                    <a:pt x="6718" y="28"/>
                  </a:cubicBezTo>
                  <a:cubicBezTo>
                    <a:pt x="6593" y="81"/>
                    <a:pt x="6539" y="215"/>
                    <a:pt x="6584" y="340"/>
                  </a:cubicBezTo>
                  <a:lnTo>
                    <a:pt x="6887" y="1072"/>
                  </a:lnTo>
                  <a:cubicBezTo>
                    <a:pt x="5495" y="361"/>
                    <a:pt x="4220" y="1"/>
                    <a:pt x="3166" y="1"/>
                  </a:cubicBezTo>
                  <a:cubicBezTo>
                    <a:pt x="2275" y="1"/>
                    <a:pt x="1541" y="258"/>
                    <a:pt x="1026" y="777"/>
                  </a:cubicBezTo>
                  <a:cubicBezTo>
                    <a:pt x="89" y="1705"/>
                    <a:pt x="0" y="3347"/>
                    <a:pt x="758" y="5381"/>
                  </a:cubicBezTo>
                  <a:cubicBezTo>
                    <a:pt x="1080" y="6246"/>
                    <a:pt x="1535" y="7138"/>
                    <a:pt x="2106" y="8021"/>
                  </a:cubicBezTo>
                  <a:cubicBezTo>
                    <a:pt x="1535" y="8913"/>
                    <a:pt x="1080" y="9805"/>
                    <a:pt x="758" y="10662"/>
                  </a:cubicBezTo>
                  <a:cubicBezTo>
                    <a:pt x="0" y="12705"/>
                    <a:pt x="89" y="14346"/>
                    <a:pt x="1026" y="15274"/>
                  </a:cubicBezTo>
                  <a:cubicBezTo>
                    <a:pt x="1544" y="15791"/>
                    <a:pt x="2275" y="16050"/>
                    <a:pt x="3167" y="16050"/>
                  </a:cubicBezTo>
                  <a:cubicBezTo>
                    <a:pt x="4345" y="16050"/>
                    <a:pt x="5799" y="15604"/>
                    <a:pt x="7387" y="14721"/>
                  </a:cubicBezTo>
                  <a:cubicBezTo>
                    <a:pt x="7494" y="14658"/>
                    <a:pt x="7538" y="14516"/>
                    <a:pt x="7476" y="14400"/>
                  </a:cubicBezTo>
                  <a:cubicBezTo>
                    <a:pt x="7434" y="14322"/>
                    <a:pt x="7356" y="14280"/>
                    <a:pt x="7274" y="14280"/>
                  </a:cubicBezTo>
                  <a:cubicBezTo>
                    <a:pt x="7234" y="14280"/>
                    <a:pt x="7193" y="14290"/>
                    <a:pt x="7155" y="14310"/>
                  </a:cubicBezTo>
                  <a:cubicBezTo>
                    <a:pt x="5897" y="15006"/>
                    <a:pt x="4693" y="15434"/>
                    <a:pt x="3676" y="15550"/>
                  </a:cubicBezTo>
                  <a:cubicBezTo>
                    <a:pt x="3505" y="15568"/>
                    <a:pt x="3340" y="15577"/>
                    <a:pt x="3182" y="15577"/>
                  </a:cubicBezTo>
                  <a:cubicBezTo>
                    <a:pt x="2400" y="15577"/>
                    <a:pt x="1779" y="15359"/>
                    <a:pt x="1356" y="14944"/>
                  </a:cubicBezTo>
                  <a:cubicBezTo>
                    <a:pt x="964" y="14551"/>
                    <a:pt x="750" y="13989"/>
                    <a:pt x="723" y="13285"/>
                  </a:cubicBezTo>
                  <a:cubicBezTo>
                    <a:pt x="696" y="12571"/>
                    <a:pt x="857" y="11750"/>
                    <a:pt x="1196" y="10831"/>
                  </a:cubicBezTo>
                  <a:cubicBezTo>
                    <a:pt x="1490" y="10055"/>
                    <a:pt x="1891" y="9261"/>
                    <a:pt x="2391" y="8458"/>
                  </a:cubicBezTo>
                  <a:cubicBezTo>
                    <a:pt x="3087" y="9466"/>
                    <a:pt x="3925" y="10474"/>
                    <a:pt x="4871" y="11420"/>
                  </a:cubicBezTo>
                  <a:cubicBezTo>
                    <a:pt x="6789" y="13338"/>
                    <a:pt x="8930" y="14801"/>
                    <a:pt x="10911" y="15542"/>
                  </a:cubicBezTo>
                  <a:cubicBezTo>
                    <a:pt x="11821" y="15881"/>
                    <a:pt x="12659" y="16050"/>
                    <a:pt x="13382" y="16050"/>
                  </a:cubicBezTo>
                  <a:cubicBezTo>
                    <a:pt x="14274" y="16050"/>
                    <a:pt x="15005" y="15791"/>
                    <a:pt x="15523" y="15274"/>
                  </a:cubicBezTo>
                  <a:cubicBezTo>
                    <a:pt x="16709" y="14087"/>
                    <a:pt x="16522" y="11750"/>
                    <a:pt x="15023" y="9011"/>
                  </a:cubicBezTo>
                  <a:cubicBezTo>
                    <a:pt x="14845" y="8681"/>
                    <a:pt x="14649" y="8351"/>
                    <a:pt x="14434" y="8021"/>
                  </a:cubicBezTo>
                  <a:cubicBezTo>
                    <a:pt x="14649" y="7700"/>
                    <a:pt x="14845" y="7370"/>
                    <a:pt x="15023" y="7040"/>
                  </a:cubicBezTo>
                  <a:cubicBezTo>
                    <a:pt x="16522" y="4301"/>
                    <a:pt x="16709" y="1964"/>
                    <a:pt x="15523" y="777"/>
                  </a:cubicBezTo>
                  <a:cubicBezTo>
                    <a:pt x="15005" y="260"/>
                    <a:pt x="14275" y="1"/>
                    <a:pt x="13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3185;p63">
              <a:extLst>
                <a:ext uri="{FF2B5EF4-FFF2-40B4-BE49-F238E27FC236}">
                  <a16:creationId xmlns:a16="http://schemas.microsoft.com/office/drawing/2014/main" id="{AC1F541A-ABCC-4ECA-6671-FEB8A4F6EB01}"/>
                </a:ext>
              </a:extLst>
            </p:cNvPr>
            <p:cNvSpPr/>
            <p:nvPr/>
          </p:nvSpPr>
          <p:spPr>
            <a:xfrm>
              <a:off x="3593375" y="1682200"/>
              <a:ext cx="123350" cy="47975"/>
            </a:xfrm>
            <a:custGeom>
              <a:avLst/>
              <a:gdLst/>
              <a:ahLst/>
              <a:cxnLst/>
              <a:rect l="l" t="t" r="r" b="b"/>
              <a:pathLst>
                <a:path w="4934" h="1919" extrusionOk="0">
                  <a:moveTo>
                    <a:pt x="0" y="0"/>
                  </a:moveTo>
                  <a:cubicBezTo>
                    <a:pt x="286" y="1106"/>
                    <a:pt x="1294" y="1918"/>
                    <a:pt x="2481" y="1918"/>
                  </a:cubicBezTo>
                  <a:cubicBezTo>
                    <a:pt x="3631" y="1918"/>
                    <a:pt x="4613" y="1151"/>
                    <a:pt x="4934" y="107"/>
                  </a:cubicBezTo>
                  <a:lnTo>
                    <a:pt x="4934" y="107"/>
                  </a:lnTo>
                  <a:cubicBezTo>
                    <a:pt x="4131" y="607"/>
                    <a:pt x="3310" y="875"/>
                    <a:pt x="2543" y="875"/>
                  </a:cubicBezTo>
                  <a:cubicBezTo>
                    <a:pt x="1731" y="875"/>
                    <a:pt x="857" y="571"/>
                    <a:pt x="0" y="0"/>
                  </a:cubicBezTo>
                  <a:close/>
                </a:path>
              </a:pathLst>
            </a:custGeom>
            <a:solidFill>
              <a:srgbClr val="47DB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Google Shape;447;p27">
            <a:hlinkClick r:id="" action="ppaction://noaction"/>
            <a:extLst>
              <a:ext uri="{FF2B5EF4-FFF2-40B4-BE49-F238E27FC236}">
                <a16:creationId xmlns:a16="http://schemas.microsoft.com/office/drawing/2014/main" id="{6BCF3EB0-45B7-A4A9-245C-10150FA3C072}"/>
              </a:ext>
            </a:extLst>
          </p:cNvPr>
          <p:cNvSpPr txBox="1"/>
          <p:nvPr/>
        </p:nvSpPr>
        <p:spPr>
          <a:xfrm>
            <a:off x="68975" y="1202854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Categoria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448;p27">
            <a:hlinkClick r:id="" action="ppaction://noaction"/>
            <a:extLst>
              <a:ext uri="{FF2B5EF4-FFF2-40B4-BE49-F238E27FC236}">
                <a16:creationId xmlns:a16="http://schemas.microsoft.com/office/drawing/2014/main" id="{1F68889B-1F3E-4853-A7F9-D2ACF7648626}"/>
              </a:ext>
            </a:extLst>
          </p:cNvPr>
          <p:cNvSpPr txBox="1"/>
          <p:nvPr/>
        </p:nvSpPr>
        <p:spPr>
          <a:xfrm>
            <a:off x="68975" y="1902262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Mecânica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449;p27">
            <a:hlinkClick r:id="" action="ppaction://noaction"/>
            <a:extLst>
              <a:ext uri="{FF2B5EF4-FFF2-40B4-BE49-F238E27FC236}">
                <a16:creationId xmlns:a16="http://schemas.microsoft.com/office/drawing/2014/main" id="{504AFC67-CFA5-8A68-9D49-00B2A7898DD1}"/>
              </a:ext>
            </a:extLst>
          </p:cNvPr>
          <p:cNvSpPr txBox="1"/>
          <p:nvPr/>
        </p:nvSpPr>
        <p:spPr>
          <a:xfrm>
            <a:off x="68975" y="2569019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Editora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450;p27">
            <a:hlinkClick r:id="" action="ppaction://noaction"/>
            <a:extLst>
              <a:ext uri="{FF2B5EF4-FFF2-40B4-BE49-F238E27FC236}">
                <a16:creationId xmlns:a16="http://schemas.microsoft.com/office/drawing/2014/main" id="{AC2972A6-EF4F-7B1A-655D-48026AAF6508}"/>
              </a:ext>
            </a:extLst>
          </p:cNvPr>
          <p:cNvSpPr txBox="1"/>
          <p:nvPr/>
        </p:nvSpPr>
        <p:spPr>
          <a:xfrm>
            <a:off x="68975" y="3315899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Design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451;p27">
            <a:hlinkClick r:id="" action="ppaction://noaction"/>
            <a:extLst>
              <a:ext uri="{FF2B5EF4-FFF2-40B4-BE49-F238E27FC236}">
                <a16:creationId xmlns:a16="http://schemas.microsoft.com/office/drawing/2014/main" id="{42B6C728-2164-2BAA-1AA9-0FE7EFA97FDF}"/>
              </a:ext>
            </a:extLst>
          </p:cNvPr>
          <p:cNvSpPr txBox="1"/>
          <p:nvPr/>
        </p:nvSpPr>
        <p:spPr>
          <a:xfrm>
            <a:off x="68975" y="4093077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ranking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2" name="Google Shape;455;p27">
            <a:hlinkClick r:id="" action="ppaction://noaction"/>
            <a:extLst>
              <a:ext uri="{FF2B5EF4-FFF2-40B4-BE49-F238E27FC236}">
                <a16:creationId xmlns:a16="http://schemas.microsoft.com/office/drawing/2014/main" id="{4508000A-3EBF-9A8C-C8BC-867ECDD0E56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575" y="2307595"/>
            <a:ext cx="244500" cy="2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459;p27">
            <a:hlinkClick r:id="" action="ppaction://noaction"/>
            <a:extLst>
              <a:ext uri="{FF2B5EF4-FFF2-40B4-BE49-F238E27FC236}">
                <a16:creationId xmlns:a16="http://schemas.microsoft.com/office/drawing/2014/main" id="{435D6C61-8607-D7E7-9187-F94A5CAC645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2548" y="1608187"/>
            <a:ext cx="282376" cy="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462;p27">
            <a:extLst>
              <a:ext uri="{FF2B5EF4-FFF2-40B4-BE49-F238E27FC236}">
                <a16:creationId xmlns:a16="http://schemas.microsoft.com/office/drawing/2014/main" id="{F83FCAD8-4D01-F3C9-0594-4A9D674423D7}"/>
              </a:ext>
            </a:extLst>
          </p:cNvPr>
          <p:cNvSpPr txBox="1"/>
          <p:nvPr/>
        </p:nvSpPr>
        <p:spPr>
          <a:xfrm>
            <a:off x="68975" y="481282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sobre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5" name="Google Shape;463;p27">
            <a:hlinkClick r:id="" action="ppaction://noaction"/>
            <a:extLst>
              <a:ext uri="{FF2B5EF4-FFF2-40B4-BE49-F238E27FC236}">
                <a16:creationId xmlns:a16="http://schemas.microsoft.com/office/drawing/2014/main" id="{50920965-1975-B6CA-752D-FADC3EFAA50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7575" y="219858"/>
            <a:ext cx="244500" cy="210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3028;p63">
            <a:extLst>
              <a:ext uri="{FF2B5EF4-FFF2-40B4-BE49-F238E27FC236}">
                <a16:creationId xmlns:a16="http://schemas.microsoft.com/office/drawing/2014/main" id="{7794597B-55FB-AF3C-8EF5-B4211901D517}"/>
              </a:ext>
            </a:extLst>
          </p:cNvPr>
          <p:cNvGrpSpPr/>
          <p:nvPr/>
        </p:nvGrpSpPr>
        <p:grpSpPr>
          <a:xfrm>
            <a:off x="272961" y="2974352"/>
            <a:ext cx="186967" cy="290922"/>
            <a:chOff x="1899875" y="1831900"/>
            <a:chExt cx="250050" cy="401025"/>
          </a:xfrm>
        </p:grpSpPr>
        <p:sp>
          <p:nvSpPr>
            <p:cNvPr id="17" name="Google Shape;3029;p63">
              <a:extLst>
                <a:ext uri="{FF2B5EF4-FFF2-40B4-BE49-F238E27FC236}">
                  <a16:creationId xmlns:a16="http://schemas.microsoft.com/office/drawing/2014/main" id="{6FB7052D-9552-5042-22B8-793A6C3FC58F}"/>
                </a:ext>
              </a:extLst>
            </p:cNvPr>
            <p:cNvSpPr/>
            <p:nvPr/>
          </p:nvSpPr>
          <p:spPr>
            <a:xfrm>
              <a:off x="1899875" y="1831900"/>
              <a:ext cx="250050" cy="401025"/>
            </a:xfrm>
            <a:custGeom>
              <a:avLst/>
              <a:gdLst/>
              <a:ahLst/>
              <a:cxnLst/>
              <a:rect l="l" t="t" r="r" b="b"/>
              <a:pathLst>
                <a:path w="10002" h="16041" extrusionOk="0">
                  <a:moveTo>
                    <a:pt x="1187" y="2846"/>
                  </a:moveTo>
                  <a:cubicBezTo>
                    <a:pt x="1190" y="2846"/>
                    <a:pt x="1193" y="2846"/>
                    <a:pt x="1196" y="2846"/>
                  </a:cubicBezTo>
                  <a:lnTo>
                    <a:pt x="1196" y="2846"/>
                  </a:lnTo>
                  <a:cubicBezTo>
                    <a:pt x="1196" y="2846"/>
                    <a:pt x="1196" y="2846"/>
                    <a:pt x="1196" y="2846"/>
                  </a:cubicBezTo>
                  <a:close/>
                  <a:moveTo>
                    <a:pt x="5050" y="0"/>
                  </a:moveTo>
                  <a:cubicBezTo>
                    <a:pt x="4390" y="0"/>
                    <a:pt x="3855" y="527"/>
                    <a:pt x="3855" y="1187"/>
                  </a:cubicBezTo>
                  <a:lnTo>
                    <a:pt x="3855" y="1401"/>
                  </a:lnTo>
                  <a:cubicBezTo>
                    <a:pt x="3649" y="1249"/>
                    <a:pt x="3400" y="1160"/>
                    <a:pt x="3123" y="1160"/>
                  </a:cubicBezTo>
                  <a:lnTo>
                    <a:pt x="3105" y="1160"/>
                  </a:lnTo>
                  <a:cubicBezTo>
                    <a:pt x="2445" y="1160"/>
                    <a:pt x="1910" y="1686"/>
                    <a:pt x="1910" y="2347"/>
                  </a:cubicBezTo>
                  <a:lnTo>
                    <a:pt x="1910" y="3096"/>
                  </a:lnTo>
                  <a:cubicBezTo>
                    <a:pt x="1707" y="2946"/>
                    <a:pt x="1460" y="2848"/>
                    <a:pt x="1196" y="2846"/>
                  </a:cubicBezTo>
                  <a:lnTo>
                    <a:pt x="1196" y="2846"/>
                  </a:lnTo>
                  <a:cubicBezTo>
                    <a:pt x="1185" y="2851"/>
                    <a:pt x="1" y="3367"/>
                    <a:pt x="1" y="4024"/>
                  </a:cubicBezTo>
                  <a:lnTo>
                    <a:pt x="1" y="8743"/>
                  </a:lnTo>
                  <a:cubicBezTo>
                    <a:pt x="1" y="8743"/>
                    <a:pt x="27" y="8761"/>
                    <a:pt x="27" y="8761"/>
                  </a:cubicBezTo>
                  <a:lnTo>
                    <a:pt x="27" y="10242"/>
                  </a:lnTo>
                  <a:cubicBezTo>
                    <a:pt x="27" y="11062"/>
                    <a:pt x="313" y="11865"/>
                    <a:pt x="813" y="12499"/>
                  </a:cubicBezTo>
                  <a:lnTo>
                    <a:pt x="1473" y="13328"/>
                  </a:lnTo>
                  <a:lnTo>
                    <a:pt x="1473" y="15808"/>
                  </a:lnTo>
                  <a:cubicBezTo>
                    <a:pt x="1473" y="15942"/>
                    <a:pt x="1580" y="16040"/>
                    <a:pt x="1705" y="16040"/>
                  </a:cubicBezTo>
                  <a:lnTo>
                    <a:pt x="8386" y="16040"/>
                  </a:lnTo>
                  <a:cubicBezTo>
                    <a:pt x="8502" y="16040"/>
                    <a:pt x="8583" y="15960"/>
                    <a:pt x="8583" y="15844"/>
                  </a:cubicBezTo>
                  <a:lnTo>
                    <a:pt x="8583" y="13346"/>
                  </a:lnTo>
                  <a:lnTo>
                    <a:pt x="9288" y="12686"/>
                  </a:lnTo>
                  <a:cubicBezTo>
                    <a:pt x="9742" y="12267"/>
                    <a:pt x="10001" y="11687"/>
                    <a:pt x="10001" y="11071"/>
                  </a:cubicBezTo>
                  <a:lnTo>
                    <a:pt x="10001" y="4925"/>
                  </a:lnTo>
                  <a:cubicBezTo>
                    <a:pt x="10001" y="4800"/>
                    <a:pt x="9894" y="4693"/>
                    <a:pt x="9760" y="4693"/>
                  </a:cubicBezTo>
                  <a:cubicBezTo>
                    <a:pt x="9127" y="4693"/>
                    <a:pt x="8556" y="4978"/>
                    <a:pt x="8181" y="5433"/>
                  </a:cubicBezTo>
                  <a:lnTo>
                    <a:pt x="8181" y="1972"/>
                  </a:lnTo>
                  <a:cubicBezTo>
                    <a:pt x="8181" y="1312"/>
                    <a:pt x="7646" y="776"/>
                    <a:pt x="6986" y="776"/>
                  </a:cubicBezTo>
                  <a:lnTo>
                    <a:pt x="6977" y="776"/>
                  </a:lnTo>
                  <a:cubicBezTo>
                    <a:pt x="6700" y="776"/>
                    <a:pt x="6442" y="875"/>
                    <a:pt x="6245" y="1026"/>
                  </a:cubicBezTo>
                  <a:cubicBezTo>
                    <a:pt x="6174" y="446"/>
                    <a:pt x="5666" y="0"/>
                    <a:pt x="5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30;p63">
              <a:extLst>
                <a:ext uri="{FF2B5EF4-FFF2-40B4-BE49-F238E27FC236}">
                  <a16:creationId xmlns:a16="http://schemas.microsoft.com/office/drawing/2014/main" id="{E504B3F2-27C4-8223-3276-406CF6B7CF15}"/>
                </a:ext>
              </a:extLst>
            </p:cNvPr>
            <p:cNvSpPr/>
            <p:nvPr/>
          </p:nvSpPr>
          <p:spPr>
            <a:xfrm>
              <a:off x="2087000" y="1949200"/>
              <a:ext cx="62700" cy="283725"/>
            </a:xfrm>
            <a:custGeom>
              <a:avLst/>
              <a:gdLst/>
              <a:ahLst/>
              <a:cxnLst/>
              <a:rect l="l" t="t" r="r" b="b"/>
              <a:pathLst>
                <a:path w="2508" h="11349" extrusionOk="0">
                  <a:moveTo>
                    <a:pt x="2275" y="1"/>
                  </a:moveTo>
                  <a:cubicBezTo>
                    <a:pt x="1972" y="1"/>
                    <a:pt x="1678" y="72"/>
                    <a:pt x="1419" y="188"/>
                  </a:cubicBezTo>
                  <a:lnTo>
                    <a:pt x="1419" y="6174"/>
                  </a:lnTo>
                  <a:cubicBezTo>
                    <a:pt x="1419" y="6852"/>
                    <a:pt x="1133" y="7494"/>
                    <a:pt x="643" y="7958"/>
                  </a:cubicBezTo>
                  <a:lnTo>
                    <a:pt x="0" y="8547"/>
                  </a:lnTo>
                  <a:lnTo>
                    <a:pt x="0" y="11348"/>
                  </a:lnTo>
                  <a:lnTo>
                    <a:pt x="866" y="11348"/>
                  </a:lnTo>
                  <a:cubicBezTo>
                    <a:pt x="1000" y="11348"/>
                    <a:pt x="1098" y="11250"/>
                    <a:pt x="1098" y="11116"/>
                  </a:cubicBezTo>
                  <a:lnTo>
                    <a:pt x="1098" y="8654"/>
                  </a:lnTo>
                  <a:lnTo>
                    <a:pt x="1660" y="8128"/>
                  </a:lnTo>
                  <a:cubicBezTo>
                    <a:pt x="2204" y="7628"/>
                    <a:pt x="2507" y="6915"/>
                    <a:pt x="2507" y="6174"/>
                  </a:cubicBezTo>
                  <a:lnTo>
                    <a:pt x="2507" y="242"/>
                  </a:lnTo>
                  <a:cubicBezTo>
                    <a:pt x="2507" y="108"/>
                    <a:pt x="2409" y="1"/>
                    <a:pt x="227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31;p63">
              <a:extLst>
                <a:ext uri="{FF2B5EF4-FFF2-40B4-BE49-F238E27FC236}">
                  <a16:creationId xmlns:a16="http://schemas.microsoft.com/office/drawing/2014/main" id="{504EA953-76CD-3234-B040-582A193167CB}"/>
                </a:ext>
              </a:extLst>
            </p:cNvPr>
            <p:cNvSpPr/>
            <p:nvPr/>
          </p:nvSpPr>
          <p:spPr>
            <a:xfrm>
              <a:off x="1959425" y="2076725"/>
              <a:ext cx="35925" cy="103775"/>
            </a:xfrm>
            <a:custGeom>
              <a:avLst/>
              <a:gdLst/>
              <a:ahLst/>
              <a:cxnLst/>
              <a:rect l="l" t="t" r="r" b="b"/>
              <a:pathLst>
                <a:path w="1437" h="4151" extrusionOk="0">
                  <a:moveTo>
                    <a:pt x="237" y="1"/>
                  </a:moveTo>
                  <a:cubicBezTo>
                    <a:pt x="227" y="1"/>
                    <a:pt x="216" y="1"/>
                    <a:pt x="206" y="3"/>
                  </a:cubicBezTo>
                  <a:cubicBezTo>
                    <a:pt x="81" y="11"/>
                    <a:pt x="1" y="127"/>
                    <a:pt x="1" y="243"/>
                  </a:cubicBezTo>
                  <a:lnTo>
                    <a:pt x="1" y="3098"/>
                  </a:lnTo>
                  <a:cubicBezTo>
                    <a:pt x="1" y="3170"/>
                    <a:pt x="27" y="3232"/>
                    <a:pt x="81" y="3277"/>
                  </a:cubicBezTo>
                  <a:lnTo>
                    <a:pt x="1027" y="4097"/>
                  </a:lnTo>
                  <a:cubicBezTo>
                    <a:pt x="1071" y="4133"/>
                    <a:pt x="1125" y="4151"/>
                    <a:pt x="1178" y="4151"/>
                  </a:cubicBezTo>
                  <a:cubicBezTo>
                    <a:pt x="1241" y="4151"/>
                    <a:pt x="1312" y="4124"/>
                    <a:pt x="1357" y="4071"/>
                  </a:cubicBezTo>
                  <a:cubicBezTo>
                    <a:pt x="1437" y="3972"/>
                    <a:pt x="1428" y="3821"/>
                    <a:pt x="1330" y="3740"/>
                  </a:cubicBezTo>
                  <a:lnTo>
                    <a:pt x="465" y="2991"/>
                  </a:lnTo>
                  <a:lnTo>
                    <a:pt x="465" y="235"/>
                  </a:lnTo>
                  <a:cubicBezTo>
                    <a:pt x="465" y="102"/>
                    <a:pt x="365" y="1"/>
                    <a:pt x="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32;p63">
              <a:extLst>
                <a:ext uri="{FF2B5EF4-FFF2-40B4-BE49-F238E27FC236}">
                  <a16:creationId xmlns:a16="http://schemas.microsoft.com/office/drawing/2014/main" id="{2613C4AB-AD59-EC13-4DB0-6B28D6E71500}"/>
                </a:ext>
              </a:extLst>
            </p:cNvPr>
            <p:cNvSpPr/>
            <p:nvPr/>
          </p:nvSpPr>
          <p:spPr>
            <a:xfrm>
              <a:off x="2053775" y="2076725"/>
              <a:ext cx="36375" cy="104000"/>
            </a:xfrm>
            <a:custGeom>
              <a:avLst/>
              <a:gdLst/>
              <a:ahLst/>
              <a:cxnLst/>
              <a:rect l="l" t="t" r="r" b="b"/>
              <a:pathLst>
                <a:path w="1455" h="4160" extrusionOk="0">
                  <a:moveTo>
                    <a:pt x="1227" y="1"/>
                  </a:moveTo>
                  <a:cubicBezTo>
                    <a:pt x="1216" y="1"/>
                    <a:pt x="1206" y="1"/>
                    <a:pt x="1196" y="3"/>
                  </a:cubicBezTo>
                  <a:cubicBezTo>
                    <a:pt x="1071" y="11"/>
                    <a:pt x="990" y="127"/>
                    <a:pt x="990" y="243"/>
                  </a:cubicBezTo>
                  <a:lnTo>
                    <a:pt x="990" y="2991"/>
                  </a:lnTo>
                  <a:lnTo>
                    <a:pt x="107" y="3749"/>
                  </a:lnTo>
                  <a:cubicBezTo>
                    <a:pt x="9" y="3839"/>
                    <a:pt x="0" y="3981"/>
                    <a:pt x="89" y="4079"/>
                  </a:cubicBezTo>
                  <a:cubicBezTo>
                    <a:pt x="134" y="4133"/>
                    <a:pt x="196" y="4160"/>
                    <a:pt x="268" y="4160"/>
                  </a:cubicBezTo>
                  <a:cubicBezTo>
                    <a:pt x="321" y="4160"/>
                    <a:pt x="375" y="4142"/>
                    <a:pt x="420" y="4106"/>
                  </a:cubicBezTo>
                  <a:lnTo>
                    <a:pt x="1374" y="3277"/>
                  </a:lnTo>
                  <a:cubicBezTo>
                    <a:pt x="1428" y="3232"/>
                    <a:pt x="1454" y="3170"/>
                    <a:pt x="1454" y="3098"/>
                  </a:cubicBezTo>
                  <a:lnTo>
                    <a:pt x="1454" y="235"/>
                  </a:lnTo>
                  <a:cubicBezTo>
                    <a:pt x="1454" y="102"/>
                    <a:pt x="1355" y="1"/>
                    <a:pt x="1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33;p63">
              <a:extLst>
                <a:ext uri="{FF2B5EF4-FFF2-40B4-BE49-F238E27FC236}">
                  <a16:creationId xmlns:a16="http://schemas.microsoft.com/office/drawing/2014/main" id="{5F930F33-1BCC-3B05-995C-77AE96F59592}"/>
                </a:ext>
              </a:extLst>
            </p:cNvPr>
            <p:cNvSpPr/>
            <p:nvPr/>
          </p:nvSpPr>
          <p:spPr>
            <a:xfrm>
              <a:off x="2018975" y="2059950"/>
              <a:ext cx="11625" cy="89275"/>
            </a:xfrm>
            <a:custGeom>
              <a:avLst/>
              <a:gdLst/>
              <a:ahLst/>
              <a:cxnLst/>
              <a:rect l="l" t="t" r="r" b="b"/>
              <a:pathLst>
                <a:path w="465" h="3571" extrusionOk="0">
                  <a:moveTo>
                    <a:pt x="223" y="1"/>
                  </a:moveTo>
                  <a:cubicBezTo>
                    <a:pt x="208" y="1"/>
                    <a:pt x="194" y="2"/>
                    <a:pt x="179" y="4"/>
                  </a:cubicBezTo>
                  <a:cubicBezTo>
                    <a:pt x="72" y="31"/>
                    <a:pt x="1" y="129"/>
                    <a:pt x="1" y="245"/>
                  </a:cubicBezTo>
                  <a:lnTo>
                    <a:pt x="1" y="3323"/>
                  </a:lnTo>
                  <a:cubicBezTo>
                    <a:pt x="1" y="3439"/>
                    <a:pt x="72" y="3537"/>
                    <a:pt x="179" y="3564"/>
                  </a:cubicBezTo>
                  <a:cubicBezTo>
                    <a:pt x="198" y="3568"/>
                    <a:pt x="216" y="3570"/>
                    <a:pt x="234" y="3570"/>
                  </a:cubicBezTo>
                  <a:cubicBezTo>
                    <a:pt x="362" y="3570"/>
                    <a:pt x="464" y="3465"/>
                    <a:pt x="464" y="3332"/>
                  </a:cubicBezTo>
                  <a:lnTo>
                    <a:pt x="464" y="236"/>
                  </a:lnTo>
                  <a:cubicBezTo>
                    <a:pt x="464" y="108"/>
                    <a:pt x="355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34;p63">
              <a:extLst>
                <a:ext uri="{FF2B5EF4-FFF2-40B4-BE49-F238E27FC236}">
                  <a16:creationId xmlns:a16="http://schemas.microsoft.com/office/drawing/2014/main" id="{FD344E06-6CDD-2A96-B7C5-3FC2D1AEBA4F}"/>
                </a:ext>
              </a:extLst>
            </p:cNvPr>
            <p:cNvSpPr/>
            <p:nvPr/>
          </p:nvSpPr>
          <p:spPr>
            <a:xfrm>
              <a:off x="2083200" y="1852625"/>
              <a:ext cx="21225" cy="182700"/>
            </a:xfrm>
            <a:custGeom>
              <a:avLst/>
              <a:gdLst/>
              <a:ahLst/>
              <a:cxnLst/>
              <a:rect l="l" t="t" r="r" b="b"/>
              <a:pathLst>
                <a:path w="849" h="7308" extrusionOk="0">
                  <a:moveTo>
                    <a:pt x="1" y="1"/>
                  </a:moveTo>
                  <a:lnTo>
                    <a:pt x="1" y="6388"/>
                  </a:lnTo>
                  <a:cubicBezTo>
                    <a:pt x="1" y="6897"/>
                    <a:pt x="375" y="7307"/>
                    <a:pt x="848" y="7307"/>
                  </a:cubicBezTo>
                  <a:lnTo>
                    <a:pt x="848" y="1054"/>
                  </a:lnTo>
                  <a:cubicBezTo>
                    <a:pt x="804" y="554"/>
                    <a:pt x="465" y="14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35;p63">
              <a:extLst>
                <a:ext uri="{FF2B5EF4-FFF2-40B4-BE49-F238E27FC236}">
                  <a16:creationId xmlns:a16="http://schemas.microsoft.com/office/drawing/2014/main" id="{208A837C-B5CF-53C3-FC2C-9F1EF7523CCB}"/>
                </a:ext>
              </a:extLst>
            </p:cNvPr>
            <p:cNvSpPr/>
            <p:nvPr/>
          </p:nvSpPr>
          <p:spPr>
            <a:xfrm>
              <a:off x="2035475" y="1832775"/>
              <a:ext cx="21000" cy="161725"/>
            </a:xfrm>
            <a:custGeom>
              <a:avLst/>
              <a:gdLst/>
              <a:ahLst/>
              <a:cxnLst/>
              <a:rect l="l" t="t" r="r" b="b"/>
              <a:pathLst>
                <a:path w="840" h="6469" extrusionOk="0">
                  <a:moveTo>
                    <a:pt x="1" y="1"/>
                  </a:moveTo>
                  <a:lnTo>
                    <a:pt x="1" y="5541"/>
                  </a:lnTo>
                  <a:cubicBezTo>
                    <a:pt x="1" y="6049"/>
                    <a:pt x="375" y="6469"/>
                    <a:pt x="839" y="6469"/>
                  </a:cubicBezTo>
                  <a:lnTo>
                    <a:pt x="839" y="1000"/>
                  </a:lnTo>
                  <a:cubicBezTo>
                    <a:pt x="777" y="527"/>
                    <a:pt x="447" y="135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6;p63">
              <a:extLst>
                <a:ext uri="{FF2B5EF4-FFF2-40B4-BE49-F238E27FC236}">
                  <a16:creationId xmlns:a16="http://schemas.microsoft.com/office/drawing/2014/main" id="{32C106C2-A9E0-B06D-06A6-8F5A6CB788F9}"/>
                </a:ext>
              </a:extLst>
            </p:cNvPr>
            <p:cNvSpPr/>
            <p:nvPr/>
          </p:nvSpPr>
          <p:spPr>
            <a:xfrm>
              <a:off x="1975050" y="1860900"/>
              <a:ext cx="21200" cy="133375"/>
            </a:xfrm>
            <a:custGeom>
              <a:avLst/>
              <a:gdLst/>
              <a:ahLst/>
              <a:cxnLst/>
              <a:rect l="l" t="t" r="r" b="b"/>
              <a:pathLst>
                <a:path w="848" h="5335" extrusionOk="0">
                  <a:moveTo>
                    <a:pt x="0" y="0"/>
                  </a:moveTo>
                  <a:lnTo>
                    <a:pt x="0" y="4496"/>
                  </a:lnTo>
                  <a:cubicBezTo>
                    <a:pt x="0" y="4960"/>
                    <a:pt x="375" y="5335"/>
                    <a:pt x="848" y="5335"/>
                  </a:cubicBezTo>
                  <a:lnTo>
                    <a:pt x="848" y="241"/>
                  </a:lnTo>
                  <a:cubicBezTo>
                    <a:pt x="642" y="89"/>
                    <a:pt x="393" y="0"/>
                    <a:pt x="125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7;p63">
              <a:extLst>
                <a:ext uri="{FF2B5EF4-FFF2-40B4-BE49-F238E27FC236}">
                  <a16:creationId xmlns:a16="http://schemas.microsoft.com/office/drawing/2014/main" id="{EC590041-4495-5629-6FAC-30C9335A6E52}"/>
                </a:ext>
              </a:extLst>
            </p:cNvPr>
            <p:cNvSpPr/>
            <p:nvPr/>
          </p:nvSpPr>
          <p:spPr>
            <a:xfrm>
              <a:off x="1927325" y="1902375"/>
              <a:ext cx="21200" cy="91450"/>
            </a:xfrm>
            <a:custGeom>
              <a:avLst/>
              <a:gdLst/>
              <a:ahLst/>
              <a:cxnLst/>
              <a:rect l="l" t="t" r="r" b="b"/>
              <a:pathLst>
                <a:path w="848" h="3658" extrusionOk="0">
                  <a:moveTo>
                    <a:pt x="0" y="0"/>
                  </a:moveTo>
                  <a:lnTo>
                    <a:pt x="0" y="2819"/>
                  </a:lnTo>
                  <a:cubicBezTo>
                    <a:pt x="0" y="3283"/>
                    <a:pt x="375" y="3658"/>
                    <a:pt x="847" y="3658"/>
                  </a:cubicBezTo>
                  <a:lnTo>
                    <a:pt x="839" y="241"/>
                  </a:lnTo>
                  <a:cubicBezTo>
                    <a:pt x="642" y="90"/>
                    <a:pt x="393" y="0"/>
                    <a:pt x="116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8;p63">
              <a:extLst>
                <a:ext uri="{FF2B5EF4-FFF2-40B4-BE49-F238E27FC236}">
                  <a16:creationId xmlns:a16="http://schemas.microsoft.com/office/drawing/2014/main" id="{E43482D0-0456-B242-0D53-A52DF9892610}"/>
                </a:ext>
              </a:extLst>
            </p:cNvPr>
            <p:cNvSpPr/>
            <p:nvPr/>
          </p:nvSpPr>
          <p:spPr>
            <a:xfrm>
              <a:off x="1945150" y="2047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6" y="1"/>
                    <a:pt x="1" y="367"/>
                    <a:pt x="1" y="822"/>
                  </a:cubicBezTo>
                  <a:cubicBezTo>
                    <a:pt x="1" y="1268"/>
                    <a:pt x="366" y="1642"/>
                    <a:pt x="821" y="1642"/>
                  </a:cubicBezTo>
                  <a:cubicBezTo>
                    <a:pt x="1276" y="1642"/>
                    <a:pt x="1642" y="1268"/>
                    <a:pt x="1642" y="822"/>
                  </a:cubicBezTo>
                  <a:cubicBezTo>
                    <a:pt x="1642" y="367"/>
                    <a:pt x="1276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9;p63">
              <a:extLst>
                <a:ext uri="{FF2B5EF4-FFF2-40B4-BE49-F238E27FC236}">
                  <a16:creationId xmlns:a16="http://schemas.microsoft.com/office/drawing/2014/main" id="{EE47E15A-7B68-C1CD-0871-8D6BC32488D6}"/>
                </a:ext>
              </a:extLst>
            </p:cNvPr>
            <p:cNvSpPr/>
            <p:nvPr/>
          </p:nvSpPr>
          <p:spPr>
            <a:xfrm>
              <a:off x="2004250" y="2030600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7" y="1"/>
                    <a:pt x="1" y="367"/>
                    <a:pt x="1" y="822"/>
                  </a:cubicBezTo>
                  <a:cubicBezTo>
                    <a:pt x="1" y="1277"/>
                    <a:pt x="367" y="1642"/>
                    <a:pt x="821" y="1642"/>
                  </a:cubicBezTo>
                  <a:cubicBezTo>
                    <a:pt x="1268" y="1642"/>
                    <a:pt x="1642" y="1277"/>
                    <a:pt x="1642" y="822"/>
                  </a:cubicBezTo>
                  <a:cubicBezTo>
                    <a:pt x="1642" y="367"/>
                    <a:pt x="1268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40;p63">
              <a:extLst>
                <a:ext uri="{FF2B5EF4-FFF2-40B4-BE49-F238E27FC236}">
                  <a16:creationId xmlns:a16="http://schemas.microsoft.com/office/drawing/2014/main" id="{7C1E9BF2-06CD-0EFB-8FA2-413751D8C05C}"/>
                </a:ext>
              </a:extLst>
            </p:cNvPr>
            <p:cNvSpPr/>
            <p:nvPr/>
          </p:nvSpPr>
          <p:spPr>
            <a:xfrm>
              <a:off x="2063575" y="2047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7" y="1"/>
                    <a:pt x="1" y="367"/>
                    <a:pt x="1" y="822"/>
                  </a:cubicBezTo>
                  <a:cubicBezTo>
                    <a:pt x="1" y="1268"/>
                    <a:pt x="367" y="1642"/>
                    <a:pt x="821" y="1642"/>
                  </a:cubicBezTo>
                  <a:cubicBezTo>
                    <a:pt x="1276" y="1642"/>
                    <a:pt x="1642" y="1268"/>
                    <a:pt x="1642" y="822"/>
                  </a:cubicBezTo>
                  <a:cubicBezTo>
                    <a:pt x="1642" y="367"/>
                    <a:pt x="1276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41;p63">
              <a:extLst>
                <a:ext uri="{FF2B5EF4-FFF2-40B4-BE49-F238E27FC236}">
                  <a16:creationId xmlns:a16="http://schemas.microsoft.com/office/drawing/2014/main" id="{9D06FCC5-C3FA-93D1-BB36-B916C3602B21}"/>
                </a:ext>
              </a:extLst>
            </p:cNvPr>
            <p:cNvSpPr/>
            <p:nvPr/>
          </p:nvSpPr>
          <p:spPr>
            <a:xfrm>
              <a:off x="1981275" y="2137450"/>
              <a:ext cx="82325" cy="95475"/>
            </a:xfrm>
            <a:custGeom>
              <a:avLst/>
              <a:gdLst/>
              <a:ahLst/>
              <a:cxnLst/>
              <a:rect l="l" t="t" r="r" b="b"/>
              <a:pathLst>
                <a:path w="3293" h="3819" extrusionOk="0">
                  <a:moveTo>
                    <a:pt x="242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3586"/>
                  </a:lnTo>
                  <a:cubicBezTo>
                    <a:pt x="1" y="3720"/>
                    <a:pt x="108" y="3818"/>
                    <a:pt x="242" y="3818"/>
                  </a:cubicBezTo>
                  <a:lnTo>
                    <a:pt x="3061" y="3818"/>
                  </a:lnTo>
                  <a:cubicBezTo>
                    <a:pt x="3186" y="3818"/>
                    <a:pt x="3293" y="3720"/>
                    <a:pt x="3293" y="3586"/>
                  </a:cubicBezTo>
                  <a:lnTo>
                    <a:pt x="3293" y="232"/>
                  </a:lnTo>
                  <a:cubicBezTo>
                    <a:pt x="3293" y="107"/>
                    <a:pt x="3186" y="0"/>
                    <a:pt x="3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42;p63">
              <a:extLst>
                <a:ext uri="{FF2B5EF4-FFF2-40B4-BE49-F238E27FC236}">
                  <a16:creationId xmlns:a16="http://schemas.microsoft.com/office/drawing/2014/main" id="{B6DE55E5-0C99-4C73-63F2-6D60CDEC7976}"/>
                </a:ext>
              </a:extLst>
            </p:cNvPr>
            <p:cNvSpPr/>
            <p:nvPr/>
          </p:nvSpPr>
          <p:spPr>
            <a:xfrm>
              <a:off x="2038600" y="2137450"/>
              <a:ext cx="25000" cy="95475"/>
            </a:xfrm>
            <a:custGeom>
              <a:avLst/>
              <a:gdLst/>
              <a:ahLst/>
              <a:cxnLst/>
              <a:rect l="l" t="t" r="r" b="b"/>
              <a:pathLst>
                <a:path w="1000" h="3819" extrusionOk="0">
                  <a:moveTo>
                    <a:pt x="1" y="0"/>
                  </a:moveTo>
                  <a:lnTo>
                    <a:pt x="1" y="3818"/>
                  </a:lnTo>
                  <a:lnTo>
                    <a:pt x="768" y="3818"/>
                  </a:lnTo>
                  <a:cubicBezTo>
                    <a:pt x="893" y="3818"/>
                    <a:pt x="1000" y="3720"/>
                    <a:pt x="1000" y="3586"/>
                  </a:cubicBezTo>
                  <a:lnTo>
                    <a:pt x="1000" y="232"/>
                  </a:lnTo>
                  <a:cubicBezTo>
                    <a:pt x="1000" y="107"/>
                    <a:pt x="893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016;p63">
            <a:extLst>
              <a:ext uri="{FF2B5EF4-FFF2-40B4-BE49-F238E27FC236}">
                <a16:creationId xmlns:a16="http://schemas.microsoft.com/office/drawing/2014/main" id="{13E55E95-B8CA-0E41-BF13-18C30B627D0D}"/>
              </a:ext>
            </a:extLst>
          </p:cNvPr>
          <p:cNvGrpSpPr/>
          <p:nvPr/>
        </p:nvGrpSpPr>
        <p:grpSpPr>
          <a:xfrm>
            <a:off x="234171" y="886615"/>
            <a:ext cx="247904" cy="265614"/>
            <a:chOff x="2433350" y="1831800"/>
            <a:chExt cx="394800" cy="401125"/>
          </a:xfrm>
        </p:grpSpPr>
        <p:sp>
          <p:nvSpPr>
            <p:cNvPr id="37" name="Google Shape;3017;p63">
              <a:extLst>
                <a:ext uri="{FF2B5EF4-FFF2-40B4-BE49-F238E27FC236}">
                  <a16:creationId xmlns:a16="http://schemas.microsoft.com/office/drawing/2014/main" id="{D6E54A91-0376-C47C-9583-1C4837F832E2}"/>
                </a:ext>
              </a:extLst>
            </p:cNvPr>
            <p:cNvSpPr/>
            <p:nvPr/>
          </p:nvSpPr>
          <p:spPr>
            <a:xfrm>
              <a:off x="2439150" y="1844150"/>
              <a:ext cx="383200" cy="382975"/>
            </a:xfrm>
            <a:custGeom>
              <a:avLst/>
              <a:gdLst/>
              <a:ahLst/>
              <a:cxnLst/>
              <a:rect l="l" t="t" r="r" b="b"/>
              <a:pathLst>
                <a:path w="15328" h="15319" extrusionOk="0">
                  <a:moveTo>
                    <a:pt x="7664" y="1"/>
                  </a:moveTo>
                  <a:cubicBezTo>
                    <a:pt x="3435" y="1"/>
                    <a:pt x="1" y="3427"/>
                    <a:pt x="1" y="7655"/>
                  </a:cubicBezTo>
                  <a:cubicBezTo>
                    <a:pt x="1" y="11884"/>
                    <a:pt x="3435" y="15318"/>
                    <a:pt x="7664" y="15318"/>
                  </a:cubicBezTo>
                  <a:cubicBezTo>
                    <a:pt x="11893" y="15318"/>
                    <a:pt x="15327" y="11884"/>
                    <a:pt x="15327" y="7655"/>
                  </a:cubicBezTo>
                  <a:cubicBezTo>
                    <a:pt x="15327" y="3427"/>
                    <a:pt x="11893" y="1"/>
                    <a:pt x="7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18;p63">
              <a:extLst>
                <a:ext uri="{FF2B5EF4-FFF2-40B4-BE49-F238E27FC236}">
                  <a16:creationId xmlns:a16="http://schemas.microsoft.com/office/drawing/2014/main" id="{596A5F2E-3E48-74B6-7AFD-42F644A4696A}"/>
                </a:ext>
              </a:extLst>
            </p:cNvPr>
            <p:cNvSpPr/>
            <p:nvPr/>
          </p:nvSpPr>
          <p:spPr>
            <a:xfrm>
              <a:off x="2495125" y="1900150"/>
              <a:ext cx="271225" cy="271000"/>
            </a:xfrm>
            <a:custGeom>
              <a:avLst/>
              <a:gdLst/>
              <a:ahLst/>
              <a:cxnLst/>
              <a:rect l="l" t="t" r="r" b="b"/>
              <a:pathLst>
                <a:path w="10849" h="10840" extrusionOk="0">
                  <a:moveTo>
                    <a:pt x="5425" y="0"/>
                  </a:moveTo>
                  <a:cubicBezTo>
                    <a:pt x="2428" y="0"/>
                    <a:pt x="1" y="2427"/>
                    <a:pt x="1" y="5415"/>
                  </a:cubicBezTo>
                  <a:cubicBezTo>
                    <a:pt x="1" y="8413"/>
                    <a:pt x="2428" y="10839"/>
                    <a:pt x="5425" y="10839"/>
                  </a:cubicBezTo>
                  <a:cubicBezTo>
                    <a:pt x="8422" y="10839"/>
                    <a:pt x="10849" y="8413"/>
                    <a:pt x="10849" y="5415"/>
                  </a:cubicBezTo>
                  <a:cubicBezTo>
                    <a:pt x="10849" y="2427"/>
                    <a:pt x="8422" y="0"/>
                    <a:pt x="5425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19;p63">
              <a:extLst>
                <a:ext uri="{FF2B5EF4-FFF2-40B4-BE49-F238E27FC236}">
                  <a16:creationId xmlns:a16="http://schemas.microsoft.com/office/drawing/2014/main" id="{8D11B71E-9103-DF0F-FDBC-33EF1B4C9EE9}"/>
                </a:ext>
              </a:extLst>
            </p:cNvPr>
            <p:cNvSpPr/>
            <p:nvPr/>
          </p:nvSpPr>
          <p:spPr>
            <a:xfrm>
              <a:off x="2642550" y="1868100"/>
              <a:ext cx="185600" cy="364150"/>
            </a:xfrm>
            <a:custGeom>
              <a:avLst/>
              <a:gdLst/>
              <a:ahLst/>
              <a:cxnLst/>
              <a:rect l="l" t="t" r="r" b="b"/>
              <a:pathLst>
                <a:path w="7424" h="14566" extrusionOk="0">
                  <a:moveTo>
                    <a:pt x="3645" y="0"/>
                  </a:moveTo>
                  <a:cubicBezTo>
                    <a:pt x="3567" y="0"/>
                    <a:pt x="3491" y="38"/>
                    <a:pt x="3444" y="113"/>
                  </a:cubicBezTo>
                  <a:cubicBezTo>
                    <a:pt x="3373" y="221"/>
                    <a:pt x="3400" y="363"/>
                    <a:pt x="3516" y="435"/>
                  </a:cubicBezTo>
                  <a:cubicBezTo>
                    <a:pt x="3596" y="488"/>
                    <a:pt x="3685" y="551"/>
                    <a:pt x="3765" y="604"/>
                  </a:cubicBezTo>
                  <a:cubicBezTo>
                    <a:pt x="3810" y="631"/>
                    <a:pt x="3855" y="649"/>
                    <a:pt x="3899" y="649"/>
                  </a:cubicBezTo>
                  <a:cubicBezTo>
                    <a:pt x="3980" y="649"/>
                    <a:pt x="4051" y="613"/>
                    <a:pt x="4096" y="542"/>
                  </a:cubicBezTo>
                  <a:cubicBezTo>
                    <a:pt x="4167" y="435"/>
                    <a:pt x="4140" y="292"/>
                    <a:pt x="4033" y="221"/>
                  </a:cubicBezTo>
                  <a:cubicBezTo>
                    <a:pt x="3944" y="158"/>
                    <a:pt x="3855" y="96"/>
                    <a:pt x="3765" y="33"/>
                  </a:cubicBezTo>
                  <a:cubicBezTo>
                    <a:pt x="3728" y="11"/>
                    <a:pt x="3686" y="0"/>
                    <a:pt x="3645" y="0"/>
                  </a:cubicBezTo>
                  <a:close/>
                  <a:moveTo>
                    <a:pt x="4522" y="657"/>
                  </a:moveTo>
                  <a:cubicBezTo>
                    <a:pt x="4455" y="657"/>
                    <a:pt x="4390" y="684"/>
                    <a:pt x="4345" y="738"/>
                  </a:cubicBezTo>
                  <a:cubicBezTo>
                    <a:pt x="4256" y="836"/>
                    <a:pt x="4274" y="988"/>
                    <a:pt x="4372" y="1068"/>
                  </a:cubicBezTo>
                  <a:cubicBezTo>
                    <a:pt x="4443" y="1139"/>
                    <a:pt x="4524" y="1202"/>
                    <a:pt x="4595" y="1273"/>
                  </a:cubicBezTo>
                  <a:cubicBezTo>
                    <a:pt x="4640" y="1318"/>
                    <a:pt x="4702" y="1336"/>
                    <a:pt x="4756" y="1336"/>
                  </a:cubicBezTo>
                  <a:cubicBezTo>
                    <a:pt x="4818" y="1336"/>
                    <a:pt x="4881" y="1309"/>
                    <a:pt x="4925" y="1264"/>
                  </a:cubicBezTo>
                  <a:cubicBezTo>
                    <a:pt x="5014" y="1166"/>
                    <a:pt x="5014" y="1015"/>
                    <a:pt x="4916" y="925"/>
                  </a:cubicBezTo>
                  <a:cubicBezTo>
                    <a:pt x="4836" y="854"/>
                    <a:pt x="4756" y="783"/>
                    <a:pt x="4675" y="711"/>
                  </a:cubicBezTo>
                  <a:cubicBezTo>
                    <a:pt x="4631" y="675"/>
                    <a:pt x="4576" y="657"/>
                    <a:pt x="4522" y="657"/>
                  </a:cubicBezTo>
                  <a:close/>
                  <a:moveTo>
                    <a:pt x="5302" y="1433"/>
                  </a:moveTo>
                  <a:cubicBezTo>
                    <a:pt x="5247" y="1433"/>
                    <a:pt x="5192" y="1451"/>
                    <a:pt x="5148" y="1487"/>
                  </a:cubicBezTo>
                  <a:cubicBezTo>
                    <a:pt x="5050" y="1577"/>
                    <a:pt x="5041" y="1719"/>
                    <a:pt x="5121" y="1817"/>
                  </a:cubicBezTo>
                  <a:cubicBezTo>
                    <a:pt x="5193" y="1898"/>
                    <a:pt x="5255" y="1978"/>
                    <a:pt x="5318" y="2058"/>
                  </a:cubicBezTo>
                  <a:cubicBezTo>
                    <a:pt x="5362" y="2112"/>
                    <a:pt x="5434" y="2139"/>
                    <a:pt x="5505" y="2139"/>
                  </a:cubicBezTo>
                  <a:cubicBezTo>
                    <a:pt x="5559" y="2139"/>
                    <a:pt x="5612" y="2130"/>
                    <a:pt x="5648" y="2094"/>
                  </a:cubicBezTo>
                  <a:cubicBezTo>
                    <a:pt x="5755" y="2014"/>
                    <a:pt x="5773" y="1862"/>
                    <a:pt x="5683" y="1764"/>
                  </a:cubicBezTo>
                  <a:cubicBezTo>
                    <a:pt x="5621" y="1675"/>
                    <a:pt x="5550" y="1594"/>
                    <a:pt x="5478" y="1514"/>
                  </a:cubicBezTo>
                  <a:cubicBezTo>
                    <a:pt x="5434" y="1460"/>
                    <a:pt x="5368" y="1433"/>
                    <a:pt x="5302" y="1433"/>
                  </a:cubicBezTo>
                  <a:close/>
                  <a:moveTo>
                    <a:pt x="5960" y="2307"/>
                  </a:moveTo>
                  <a:cubicBezTo>
                    <a:pt x="5917" y="2307"/>
                    <a:pt x="5873" y="2318"/>
                    <a:pt x="5835" y="2344"/>
                  </a:cubicBezTo>
                  <a:cubicBezTo>
                    <a:pt x="5728" y="2415"/>
                    <a:pt x="5692" y="2558"/>
                    <a:pt x="5764" y="2674"/>
                  </a:cubicBezTo>
                  <a:cubicBezTo>
                    <a:pt x="5817" y="2754"/>
                    <a:pt x="5871" y="2843"/>
                    <a:pt x="5924" y="2933"/>
                  </a:cubicBezTo>
                  <a:cubicBezTo>
                    <a:pt x="5969" y="3004"/>
                    <a:pt x="6049" y="3048"/>
                    <a:pt x="6130" y="3048"/>
                  </a:cubicBezTo>
                  <a:cubicBezTo>
                    <a:pt x="6174" y="3048"/>
                    <a:pt x="6210" y="3040"/>
                    <a:pt x="6246" y="3013"/>
                  </a:cubicBezTo>
                  <a:cubicBezTo>
                    <a:pt x="6361" y="2950"/>
                    <a:pt x="6397" y="2799"/>
                    <a:pt x="6335" y="2692"/>
                  </a:cubicBezTo>
                  <a:cubicBezTo>
                    <a:pt x="6281" y="2602"/>
                    <a:pt x="6219" y="2504"/>
                    <a:pt x="6165" y="2415"/>
                  </a:cubicBezTo>
                  <a:cubicBezTo>
                    <a:pt x="6119" y="2346"/>
                    <a:pt x="6040" y="2307"/>
                    <a:pt x="5960" y="2307"/>
                  </a:cubicBezTo>
                  <a:close/>
                  <a:moveTo>
                    <a:pt x="6493" y="3269"/>
                  </a:moveTo>
                  <a:cubicBezTo>
                    <a:pt x="6460" y="3269"/>
                    <a:pt x="6428" y="3275"/>
                    <a:pt x="6397" y="3289"/>
                  </a:cubicBezTo>
                  <a:cubicBezTo>
                    <a:pt x="6272" y="3343"/>
                    <a:pt x="6228" y="3486"/>
                    <a:pt x="6281" y="3602"/>
                  </a:cubicBezTo>
                  <a:cubicBezTo>
                    <a:pt x="6317" y="3700"/>
                    <a:pt x="6361" y="3789"/>
                    <a:pt x="6397" y="3887"/>
                  </a:cubicBezTo>
                  <a:cubicBezTo>
                    <a:pt x="6442" y="3976"/>
                    <a:pt x="6522" y="4030"/>
                    <a:pt x="6620" y="4030"/>
                  </a:cubicBezTo>
                  <a:cubicBezTo>
                    <a:pt x="6647" y="4030"/>
                    <a:pt x="6674" y="4021"/>
                    <a:pt x="6709" y="4012"/>
                  </a:cubicBezTo>
                  <a:cubicBezTo>
                    <a:pt x="6825" y="3958"/>
                    <a:pt x="6888" y="3825"/>
                    <a:pt x="6834" y="3709"/>
                  </a:cubicBezTo>
                  <a:cubicBezTo>
                    <a:pt x="6799" y="3602"/>
                    <a:pt x="6754" y="3503"/>
                    <a:pt x="6709" y="3405"/>
                  </a:cubicBezTo>
                  <a:cubicBezTo>
                    <a:pt x="6670" y="3320"/>
                    <a:pt x="6582" y="3269"/>
                    <a:pt x="6493" y="3269"/>
                  </a:cubicBezTo>
                  <a:close/>
                  <a:moveTo>
                    <a:pt x="6873" y="4297"/>
                  </a:moveTo>
                  <a:cubicBezTo>
                    <a:pt x="6851" y="4297"/>
                    <a:pt x="6829" y="4300"/>
                    <a:pt x="6808" y="4306"/>
                  </a:cubicBezTo>
                  <a:cubicBezTo>
                    <a:pt x="6683" y="4342"/>
                    <a:pt x="6611" y="4476"/>
                    <a:pt x="6656" y="4601"/>
                  </a:cubicBezTo>
                  <a:cubicBezTo>
                    <a:pt x="6683" y="4699"/>
                    <a:pt x="6709" y="4797"/>
                    <a:pt x="6727" y="4895"/>
                  </a:cubicBezTo>
                  <a:cubicBezTo>
                    <a:pt x="6754" y="5002"/>
                    <a:pt x="6852" y="5074"/>
                    <a:pt x="6959" y="5074"/>
                  </a:cubicBezTo>
                  <a:cubicBezTo>
                    <a:pt x="6977" y="5074"/>
                    <a:pt x="6995" y="5074"/>
                    <a:pt x="7022" y="5065"/>
                  </a:cubicBezTo>
                  <a:cubicBezTo>
                    <a:pt x="7147" y="5038"/>
                    <a:pt x="7218" y="4904"/>
                    <a:pt x="7191" y="4779"/>
                  </a:cubicBezTo>
                  <a:cubicBezTo>
                    <a:pt x="7164" y="4672"/>
                    <a:pt x="7138" y="4574"/>
                    <a:pt x="7102" y="4467"/>
                  </a:cubicBezTo>
                  <a:cubicBezTo>
                    <a:pt x="7072" y="4364"/>
                    <a:pt x="6976" y="4297"/>
                    <a:pt x="6873" y="4297"/>
                  </a:cubicBezTo>
                  <a:close/>
                  <a:moveTo>
                    <a:pt x="7109" y="5375"/>
                  </a:moveTo>
                  <a:cubicBezTo>
                    <a:pt x="7098" y="5375"/>
                    <a:pt x="7087" y="5375"/>
                    <a:pt x="7075" y="5377"/>
                  </a:cubicBezTo>
                  <a:cubicBezTo>
                    <a:pt x="6950" y="5395"/>
                    <a:pt x="6861" y="5511"/>
                    <a:pt x="6879" y="5644"/>
                  </a:cubicBezTo>
                  <a:cubicBezTo>
                    <a:pt x="6888" y="5743"/>
                    <a:pt x="6906" y="5841"/>
                    <a:pt x="6915" y="5948"/>
                  </a:cubicBezTo>
                  <a:cubicBezTo>
                    <a:pt x="6924" y="6064"/>
                    <a:pt x="7031" y="6153"/>
                    <a:pt x="7147" y="6153"/>
                  </a:cubicBezTo>
                  <a:lnTo>
                    <a:pt x="7173" y="6153"/>
                  </a:lnTo>
                  <a:cubicBezTo>
                    <a:pt x="7298" y="6144"/>
                    <a:pt x="7396" y="6028"/>
                    <a:pt x="7387" y="5894"/>
                  </a:cubicBezTo>
                  <a:cubicBezTo>
                    <a:pt x="7370" y="5787"/>
                    <a:pt x="7361" y="5680"/>
                    <a:pt x="7343" y="5573"/>
                  </a:cubicBezTo>
                  <a:cubicBezTo>
                    <a:pt x="7327" y="5459"/>
                    <a:pt x="7228" y="5375"/>
                    <a:pt x="7109" y="5375"/>
                  </a:cubicBezTo>
                  <a:close/>
                  <a:moveTo>
                    <a:pt x="7191" y="6483"/>
                  </a:moveTo>
                  <a:cubicBezTo>
                    <a:pt x="7057" y="6483"/>
                    <a:pt x="6950" y="6590"/>
                    <a:pt x="6950" y="6715"/>
                  </a:cubicBezTo>
                  <a:cubicBezTo>
                    <a:pt x="6950" y="6822"/>
                    <a:pt x="6950" y="6920"/>
                    <a:pt x="6950" y="7027"/>
                  </a:cubicBezTo>
                  <a:cubicBezTo>
                    <a:pt x="6941" y="7152"/>
                    <a:pt x="7039" y="7259"/>
                    <a:pt x="7173" y="7268"/>
                  </a:cubicBezTo>
                  <a:lnTo>
                    <a:pt x="7182" y="7268"/>
                  </a:lnTo>
                  <a:cubicBezTo>
                    <a:pt x="7307" y="7268"/>
                    <a:pt x="7414" y="7170"/>
                    <a:pt x="7414" y="7045"/>
                  </a:cubicBezTo>
                  <a:cubicBezTo>
                    <a:pt x="7423" y="6938"/>
                    <a:pt x="7423" y="6831"/>
                    <a:pt x="7423" y="6715"/>
                  </a:cubicBezTo>
                  <a:cubicBezTo>
                    <a:pt x="7423" y="6590"/>
                    <a:pt x="7316" y="6483"/>
                    <a:pt x="7191" y="6483"/>
                  </a:cubicBezTo>
                  <a:close/>
                  <a:moveTo>
                    <a:pt x="7113" y="7560"/>
                  </a:moveTo>
                  <a:cubicBezTo>
                    <a:pt x="6994" y="7560"/>
                    <a:pt x="6895" y="7645"/>
                    <a:pt x="6879" y="7768"/>
                  </a:cubicBezTo>
                  <a:cubicBezTo>
                    <a:pt x="6861" y="7866"/>
                    <a:pt x="6843" y="7964"/>
                    <a:pt x="6825" y="8071"/>
                  </a:cubicBezTo>
                  <a:cubicBezTo>
                    <a:pt x="6808" y="8196"/>
                    <a:pt x="6888" y="8321"/>
                    <a:pt x="7013" y="8339"/>
                  </a:cubicBezTo>
                  <a:cubicBezTo>
                    <a:pt x="7031" y="8348"/>
                    <a:pt x="7048" y="8348"/>
                    <a:pt x="7057" y="8348"/>
                  </a:cubicBezTo>
                  <a:cubicBezTo>
                    <a:pt x="7173" y="8348"/>
                    <a:pt x="7271" y="8267"/>
                    <a:pt x="7289" y="8151"/>
                  </a:cubicBezTo>
                  <a:cubicBezTo>
                    <a:pt x="7307" y="8044"/>
                    <a:pt x="7325" y="7937"/>
                    <a:pt x="7343" y="7830"/>
                  </a:cubicBezTo>
                  <a:cubicBezTo>
                    <a:pt x="7361" y="7705"/>
                    <a:pt x="7271" y="7589"/>
                    <a:pt x="7147" y="7563"/>
                  </a:cubicBezTo>
                  <a:cubicBezTo>
                    <a:pt x="7135" y="7561"/>
                    <a:pt x="7124" y="7560"/>
                    <a:pt x="7113" y="7560"/>
                  </a:cubicBezTo>
                  <a:close/>
                  <a:moveTo>
                    <a:pt x="6865" y="8638"/>
                  </a:moveTo>
                  <a:cubicBezTo>
                    <a:pt x="6766" y="8638"/>
                    <a:pt x="6675" y="8703"/>
                    <a:pt x="6647" y="8803"/>
                  </a:cubicBezTo>
                  <a:cubicBezTo>
                    <a:pt x="6620" y="8901"/>
                    <a:pt x="6593" y="8999"/>
                    <a:pt x="6558" y="9097"/>
                  </a:cubicBezTo>
                  <a:cubicBezTo>
                    <a:pt x="6513" y="9222"/>
                    <a:pt x="6585" y="9356"/>
                    <a:pt x="6700" y="9391"/>
                  </a:cubicBezTo>
                  <a:cubicBezTo>
                    <a:pt x="6727" y="9400"/>
                    <a:pt x="6754" y="9409"/>
                    <a:pt x="6781" y="9409"/>
                  </a:cubicBezTo>
                  <a:cubicBezTo>
                    <a:pt x="6879" y="9409"/>
                    <a:pt x="6968" y="9347"/>
                    <a:pt x="7004" y="9249"/>
                  </a:cubicBezTo>
                  <a:cubicBezTo>
                    <a:pt x="7039" y="9150"/>
                    <a:pt x="7075" y="9043"/>
                    <a:pt x="7102" y="8936"/>
                  </a:cubicBezTo>
                  <a:cubicBezTo>
                    <a:pt x="7138" y="8811"/>
                    <a:pt x="7066" y="8687"/>
                    <a:pt x="6941" y="8651"/>
                  </a:cubicBezTo>
                  <a:cubicBezTo>
                    <a:pt x="6916" y="8642"/>
                    <a:pt x="6890" y="8638"/>
                    <a:pt x="6865" y="8638"/>
                  </a:cubicBezTo>
                  <a:close/>
                  <a:moveTo>
                    <a:pt x="6489" y="9665"/>
                  </a:moveTo>
                  <a:cubicBezTo>
                    <a:pt x="6399" y="9665"/>
                    <a:pt x="6312" y="9716"/>
                    <a:pt x="6272" y="9802"/>
                  </a:cubicBezTo>
                  <a:cubicBezTo>
                    <a:pt x="6237" y="9891"/>
                    <a:pt x="6192" y="9989"/>
                    <a:pt x="6138" y="10078"/>
                  </a:cubicBezTo>
                  <a:cubicBezTo>
                    <a:pt x="6085" y="10194"/>
                    <a:pt x="6130" y="10337"/>
                    <a:pt x="6246" y="10390"/>
                  </a:cubicBezTo>
                  <a:cubicBezTo>
                    <a:pt x="6281" y="10408"/>
                    <a:pt x="6317" y="10417"/>
                    <a:pt x="6353" y="10417"/>
                  </a:cubicBezTo>
                  <a:cubicBezTo>
                    <a:pt x="6433" y="10417"/>
                    <a:pt x="6522" y="10373"/>
                    <a:pt x="6558" y="10292"/>
                  </a:cubicBezTo>
                  <a:cubicBezTo>
                    <a:pt x="6611" y="10194"/>
                    <a:pt x="6656" y="10096"/>
                    <a:pt x="6700" y="9998"/>
                  </a:cubicBezTo>
                  <a:cubicBezTo>
                    <a:pt x="6754" y="9882"/>
                    <a:pt x="6709" y="9739"/>
                    <a:pt x="6585" y="9686"/>
                  </a:cubicBezTo>
                  <a:cubicBezTo>
                    <a:pt x="6554" y="9672"/>
                    <a:pt x="6521" y="9665"/>
                    <a:pt x="6489" y="9665"/>
                  </a:cubicBezTo>
                  <a:close/>
                  <a:moveTo>
                    <a:pt x="5963" y="10630"/>
                  </a:moveTo>
                  <a:cubicBezTo>
                    <a:pt x="5886" y="10630"/>
                    <a:pt x="5810" y="10669"/>
                    <a:pt x="5764" y="10738"/>
                  </a:cubicBezTo>
                  <a:cubicBezTo>
                    <a:pt x="5701" y="10819"/>
                    <a:pt x="5648" y="10908"/>
                    <a:pt x="5585" y="10988"/>
                  </a:cubicBezTo>
                  <a:cubicBezTo>
                    <a:pt x="5514" y="11095"/>
                    <a:pt x="5541" y="11238"/>
                    <a:pt x="5648" y="11318"/>
                  </a:cubicBezTo>
                  <a:cubicBezTo>
                    <a:pt x="5683" y="11345"/>
                    <a:pt x="5737" y="11363"/>
                    <a:pt x="5782" y="11363"/>
                  </a:cubicBezTo>
                  <a:cubicBezTo>
                    <a:pt x="5853" y="11363"/>
                    <a:pt x="5924" y="11327"/>
                    <a:pt x="5978" y="11265"/>
                  </a:cubicBezTo>
                  <a:cubicBezTo>
                    <a:pt x="6040" y="11176"/>
                    <a:pt x="6094" y="11086"/>
                    <a:pt x="6156" y="10997"/>
                  </a:cubicBezTo>
                  <a:cubicBezTo>
                    <a:pt x="6228" y="10881"/>
                    <a:pt x="6192" y="10738"/>
                    <a:pt x="6085" y="10667"/>
                  </a:cubicBezTo>
                  <a:cubicBezTo>
                    <a:pt x="6047" y="10642"/>
                    <a:pt x="6005" y="10630"/>
                    <a:pt x="5963" y="10630"/>
                  </a:cubicBezTo>
                  <a:close/>
                  <a:moveTo>
                    <a:pt x="5293" y="11506"/>
                  </a:moveTo>
                  <a:cubicBezTo>
                    <a:pt x="5228" y="11506"/>
                    <a:pt x="5164" y="11533"/>
                    <a:pt x="5121" y="11586"/>
                  </a:cubicBezTo>
                  <a:cubicBezTo>
                    <a:pt x="5050" y="11666"/>
                    <a:pt x="4979" y="11738"/>
                    <a:pt x="4916" y="11809"/>
                  </a:cubicBezTo>
                  <a:cubicBezTo>
                    <a:pt x="4827" y="11907"/>
                    <a:pt x="4827" y="12059"/>
                    <a:pt x="4925" y="12148"/>
                  </a:cubicBezTo>
                  <a:cubicBezTo>
                    <a:pt x="4970" y="12184"/>
                    <a:pt x="5023" y="12210"/>
                    <a:pt x="5086" y="12210"/>
                  </a:cubicBezTo>
                  <a:cubicBezTo>
                    <a:pt x="5148" y="12210"/>
                    <a:pt x="5211" y="12184"/>
                    <a:pt x="5255" y="12139"/>
                  </a:cubicBezTo>
                  <a:cubicBezTo>
                    <a:pt x="5327" y="12059"/>
                    <a:pt x="5398" y="11978"/>
                    <a:pt x="5469" y="11898"/>
                  </a:cubicBezTo>
                  <a:cubicBezTo>
                    <a:pt x="5559" y="11800"/>
                    <a:pt x="5550" y="11648"/>
                    <a:pt x="5452" y="11568"/>
                  </a:cubicBezTo>
                  <a:cubicBezTo>
                    <a:pt x="5406" y="11527"/>
                    <a:pt x="5349" y="11506"/>
                    <a:pt x="5293" y="11506"/>
                  </a:cubicBezTo>
                  <a:close/>
                  <a:moveTo>
                    <a:pt x="4517" y="12281"/>
                  </a:moveTo>
                  <a:cubicBezTo>
                    <a:pt x="4462" y="12281"/>
                    <a:pt x="4407" y="12299"/>
                    <a:pt x="4363" y="12335"/>
                  </a:cubicBezTo>
                  <a:cubicBezTo>
                    <a:pt x="4283" y="12398"/>
                    <a:pt x="4203" y="12469"/>
                    <a:pt x="4131" y="12532"/>
                  </a:cubicBezTo>
                  <a:cubicBezTo>
                    <a:pt x="4024" y="12612"/>
                    <a:pt x="4006" y="12755"/>
                    <a:pt x="4087" y="12862"/>
                  </a:cubicBezTo>
                  <a:cubicBezTo>
                    <a:pt x="4131" y="12915"/>
                    <a:pt x="4203" y="12951"/>
                    <a:pt x="4274" y="12951"/>
                  </a:cubicBezTo>
                  <a:cubicBezTo>
                    <a:pt x="4327" y="12951"/>
                    <a:pt x="4372" y="12933"/>
                    <a:pt x="4417" y="12897"/>
                  </a:cubicBezTo>
                  <a:cubicBezTo>
                    <a:pt x="4506" y="12835"/>
                    <a:pt x="4586" y="12763"/>
                    <a:pt x="4666" y="12692"/>
                  </a:cubicBezTo>
                  <a:cubicBezTo>
                    <a:pt x="4765" y="12612"/>
                    <a:pt x="4782" y="12460"/>
                    <a:pt x="4693" y="12362"/>
                  </a:cubicBezTo>
                  <a:cubicBezTo>
                    <a:pt x="4649" y="12308"/>
                    <a:pt x="4583" y="12281"/>
                    <a:pt x="4517" y="12281"/>
                  </a:cubicBezTo>
                  <a:close/>
                  <a:moveTo>
                    <a:pt x="3631" y="12932"/>
                  </a:moveTo>
                  <a:cubicBezTo>
                    <a:pt x="3588" y="12932"/>
                    <a:pt x="3545" y="12943"/>
                    <a:pt x="3507" y="12969"/>
                  </a:cubicBezTo>
                  <a:cubicBezTo>
                    <a:pt x="3418" y="13022"/>
                    <a:pt x="3337" y="13076"/>
                    <a:pt x="3248" y="13129"/>
                  </a:cubicBezTo>
                  <a:cubicBezTo>
                    <a:pt x="3132" y="13192"/>
                    <a:pt x="3096" y="13334"/>
                    <a:pt x="3159" y="13450"/>
                  </a:cubicBezTo>
                  <a:cubicBezTo>
                    <a:pt x="3203" y="13522"/>
                    <a:pt x="3284" y="13566"/>
                    <a:pt x="3364" y="13566"/>
                  </a:cubicBezTo>
                  <a:cubicBezTo>
                    <a:pt x="3409" y="13566"/>
                    <a:pt x="3444" y="13557"/>
                    <a:pt x="3480" y="13540"/>
                  </a:cubicBezTo>
                  <a:cubicBezTo>
                    <a:pt x="3578" y="13486"/>
                    <a:pt x="3667" y="13424"/>
                    <a:pt x="3757" y="13370"/>
                  </a:cubicBezTo>
                  <a:cubicBezTo>
                    <a:pt x="3873" y="13299"/>
                    <a:pt x="3899" y="13156"/>
                    <a:pt x="3828" y="13040"/>
                  </a:cubicBezTo>
                  <a:cubicBezTo>
                    <a:pt x="3788" y="12971"/>
                    <a:pt x="3710" y="12932"/>
                    <a:pt x="3631" y="12932"/>
                  </a:cubicBezTo>
                  <a:close/>
                  <a:moveTo>
                    <a:pt x="2666" y="13456"/>
                  </a:moveTo>
                  <a:cubicBezTo>
                    <a:pt x="2633" y="13456"/>
                    <a:pt x="2601" y="13463"/>
                    <a:pt x="2570" y="13477"/>
                  </a:cubicBezTo>
                  <a:cubicBezTo>
                    <a:pt x="2481" y="13513"/>
                    <a:pt x="2383" y="13557"/>
                    <a:pt x="2294" y="13593"/>
                  </a:cubicBezTo>
                  <a:cubicBezTo>
                    <a:pt x="2169" y="13647"/>
                    <a:pt x="2115" y="13780"/>
                    <a:pt x="2160" y="13896"/>
                  </a:cubicBezTo>
                  <a:cubicBezTo>
                    <a:pt x="2195" y="13995"/>
                    <a:pt x="2285" y="14048"/>
                    <a:pt x="2374" y="14048"/>
                  </a:cubicBezTo>
                  <a:cubicBezTo>
                    <a:pt x="2409" y="14048"/>
                    <a:pt x="2436" y="14039"/>
                    <a:pt x="2463" y="14030"/>
                  </a:cubicBezTo>
                  <a:cubicBezTo>
                    <a:pt x="2561" y="13995"/>
                    <a:pt x="2668" y="13950"/>
                    <a:pt x="2766" y="13905"/>
                  </a:cubicBezTo>
                  <a:cubicBezTo>
                    <a:pt x="2882" y="13852"/>
                    <a:pt x="2936" y="13709"/>
                    <a:pt x="2882" y="13593"/>
                  </a:cubicBezTo>
                  <a:cubicBezTo>
                    <a:pt x="2843" y="13508"/>
                    <a:pt x="2755" y="13456"/>
                    <a:pt x="2666" y="13456"/>
                  </a:cubicBezTo>
                  <a:close/>
                  <a:moveTo>
                    <a:pt x="1636" y="13834"/>
                  </a:moveTo>
                  <a:cubicBezTo>
                    <a:pt x="1615" y="13834"/>
                    <a:pt x="1593" y="13837"/>
                    <a:pt x="1571" y="13843"/>
                  </a:cubicBezTo>
                  <a:cubicBezTo>
                    <a:pt x="1473" y="13870"/>
                    <a:pt x="1375" y="13896"/>
                    <a:pt x="1277" y="13914"/>
                  </a:cubicBezTo>
                  <a:cubicBezTo>
                    <a:pt x="1152" y="13950"/>
                    <a:pt x="1071" y="14075"/>
                    <a:pt x="1098" y="14200"/>
                  </a:cubicBezTo>
                  <a:cubicBezTo>
                    <a:pt x="1125" y="14307"/>
                    <a:pt x="1223" y="14378"/>
                    <a:pt x="1330" y="14378"/>
                  </a:cubicBezTo>
                  <a:lnTo>
                    <a:pt x="1384" y="14378"/>
                  </a:lnTo>
                  <a:cubicBezTo>
                    <a:pt x="1491" y="14351"/>
                    <a:pt x="1598" y="14325"/>
                    <a:pt x="1696" y="14298"/>
                  </a:cubicBezTo>
                  <a:cubicBezTo>
                    <a:pt x="1821" y="14262"/>
                    <a:pt x="1901" y="14128"/>
                    <a:pt x="1865" y="14003"/>
                  </a:cubicBezTo>
                  <a:cubicBezTo>
                    <a:pt x="1836" y="13900"/>
                    <a:pt x="1739" y="13834"/>
                    <a:pt x="1636" y="13834"/>
                  </a:cubicBezTo>
                  <a:close/>
                  <a:moveTo>
                    <a:pt x="561" y="14055"/>
                  </a:moveTo>
                  <a:cubicBezTo>
                    <a:pt x="550" y="14055"/>
                    <a:pt x="539" y="14055"/>
                    <a:pt x="527" y="14057"/>
                  </a:cubicBezTo>
                  <a:cubicBezTo>
                    <a:pt x="429" y="14075"/>
                    <a:pt x="331" y="14084"/>
                    <a:pt x="224" y="14093"/>
                  </a:cubicBezTo>
                  <a:cubicBezTo>
                    <a:pt x="99" y="14102"/>
                    <a:pt x="1" y="14218"/>
                    <a:pt x="10" y="14351"/>
                  </a:cubicBezTo>
                  <a:cubicBezTo>
                    <a:pt x="28" y="14467"/>
                    <a:pt x="126" y="14565"/>
                    <a:pt x="251" y="14565"/>
                  </a:cubicBezTo>
                  <a:lnTo>
                    <a:pt x="268" y="14565"/>
                  </a:lnTo>
                  <a:cubicBezTo>
                    <a:pt x="375" y="14548"/>
                    <a:pt x="483" y="14539"/>
                    <a:pt x="590" y="14521"/>
                  </a:cubicBezTo>
                  <a:cubicBezTo>
                    <a:pt x="723" y="14512"/>
                    <a:pt x="813" y="14387"/>
                    <a:pt x="795" y="14262"/>
                  </a:cubicBezTo>
                  <a:cubicBezTo>
                    <a:pt x="778" y="14140"/>
                    <a:pt x="680" y="14055"/>
                    <a:pt x="561" y="14055"/>
                  </a:cubicBezTo>
                  <a:close/>
                </a:path>
              </a:pathLst>
            </a:custGeom>
            <a:solidFill>
              <a:srgbClr val="C9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20;p63">
              <a:extLst>
                <a:ext uri="{FF2B5EF4-FFF2-40B4-BE49-F238E27FC236}">
                  <a16:creationId xmlns:a16="http://schemas.microsoft.com/office/drawing/2014/main" id="{9F99E73B-142A-3A52-E39A-51DA06050A93}"/>
                </a:ext>
              </a:extLst>
            </p:cNvPr>
            <p:cNvSpPr/>
            <p:nvPr/>
          </p:nvSpPr>
          <p:spPr>
            <a:xfrm>
              <a:off x="2477525" y="1954550"/>
              <a:ext cx="306450" cy="180025"/>
            </a:xfrm>
            <a:custGeom>
              <a:avLst/>
              <a:gdLst/>
              <a:ahLst/>
              <a:cxnLst/>
              <a:rect l="l" t="t" r="r" b="b"/>
              <a:pathLst>
                <a:path w="12258" h="7201" extrusionOk="0">
                  <a:moveTo>
                    <a:pt x="6129" y="1"/>
                  </a:moveTo>
                  <a:cubicBezTo>
                    <a:pt x="4746" y="1"/>
                    <a:pt x="3265" y="599"/>
                    <a:pt x="1829" y="1732"/>
                  </a:cubicBezTo>
                  <a:cubicBezTo>
                    <a:pt x="759" y="2579"/>
                    <a:pt x="98" y="3418"/>
                    <a:pt x="72" y="3453"/>
                  </a:cubicBezTo>
                  <a:cubicBezTo>
                    <a:pt x="0" y="3542"/>
                    <a:pt x="0" y="3658"/>
                    <a:pt x="72" y="3748"/>
                  </a:cubicBezTo>
                  <a:cubicBezTo>
                    <a:pt x="98" y="3783"/>
                    <a:pt x="759" y="4622"/>
                    <a:pt x="1829" y="5469"/>
                  </a:cubicBezTo>
                  <a:cubicBezTo>
                    <a:pt x="3265" y="6602"/>
                    <a:pt x="4746" y="7200"/>
                    <a:pt x="6129" y="7200"/>
                  </a:cubicBezTo>
                  <a:cubicBezTo>
                    <a:pt x="7512" y="7200"/>
                    <a:pt x="9002" y="6602"/>
                    <a:pt x="10438" y="5469"/>
                  </a:cubicBezTo>
                  <a:cubicBezTo>
                    <a:pt x="11508" y="4622"/>
                    <a:pt x="12169" y="3783"/>
                    <a:pt x="12195" y="3748"/>
                  </a:cubicBezTo>
                  <a:cubicBezTo>
                    <a:pt x="12258" y="3658"/>
                    <a:pt x="12258" y="3542"/>
                    <a:pt x="12195" y="3453"/>
                  </a:cubicBezTo>
                  <a:cubicBezTo>
                    <a:pt x="12169" y="3418"/>
                    <a:pt x="11508" y="2579"/>
                    <a:pt x="10438" y="1732"/>
                  </a:cubicBezTo>
                  <a:cubicBezTo>
                    <a:pt x="9002" y="599"/>
                    <a:pt x="7512" y="1"/>
                    <a:pt x="6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21;p63">
              <a:extLst>
                <a:ext uri="{FF2B5EF4-FFF2-40B4-BE49-F238E27FC236}">
                  <a16:creationId xmlns:a16="http://schemas.microsoft.com/office/drawing/2014/main" id="{2BE9FFA0-7B12-E297-FB0C-AC793E35FEF0}"/>
                </a:ext>
              </a:extLst>
            </p:cNvPr>
            <p:cNvSpPr/>
            <p:nvPr/>
          </p:nvSpPr>
          <p:spPr>
            <a:xfrm>
              <a:off x="2477525" y="2027275"/>
              <a:ext cx="306450" cy="107300"/>
            </a:xfrm>
            <a:custGeom>
              <a:avLst/>
              <a:gdLst/>
              <a:ahLst/>
              <a:cxnLst/>
              <a:rect l="l" t="t" r="r" b="b"/>
              <a:pathLst>
                <a:path w="12258" h="4292" extrusionOk="0">
                  <a:moveTo>
                    <a:pt x="544" y="0"/>
                  </a:moveTo>
                  <a:cubicBezTo>
                    <a:pt x="250" y="312"/>
                    <a:pt x="81" y="526"/>
                    <a:pt x="72" y="544"/>
                  </a:cubicBezTo>
                  <a:cubicBezTo>
                    <a:pt x="0" y="633"/>
                    <a:pt x="0" y="749"/>
                    <a:pt x="72" y="839"/>
                  </a:cubicBezTo>
                  <a:cubicBezTo>
                    <a:pt x="98" y="874"/>
                    <a:pt x="759" y="1713"/>
                    <a:pt x="1829" y="2560"/>
                  </a:cubicBezTo>
                  <a:cubicBezTo>
                    <a:pt x="3265" y="3693"/>
                    <a:pt x="4746" y="4291"/>
                    <a:pt x="6129" y="4291"/>
                  </a:cubicBezTo>
                  <a:cubicBezTo>
                    <a:pt x="7512" y="4291"/>
                    <a:pt x="9002" y="3693"/>
                    <a:pt x="10438" y="2560"/>
                  </a:cubicBezTo>
                  <a:cubicBezTo>
                    <a:pt x="11508" y="1713"/>
                    <a:pt x="12169" y="874"/>
                    <a:pt x="12195" y="839"/>
                  </a:cubicBezTo>
                  <a:cubicBezTo>
                    <a:pt x="12258" y="749"/>
                    <a:pt x="12258" y="633"/>
                    <a:pt x="12195" y="544"/>
                  </a:cubicBezTo>
                  <a:cubicBezTo>
                    <a:pt x="12177" y="526"/>
                    <a:pt x="12017" y="312"/>
                    <a:pt x="11714" y="0"/>
                  </a:cubicBezTo>
                  <a:cubicBezTo>
                    <a:pt x="11410" y="321"/>
                    <a:pt x="10973" y="749"/>
                    <a:pt x="10438" y="1178"/>
                  </a:cubicBezTo>
                  <a:cubicBezTo>
                    <a:pt x="9002" y="2311"/>
                    <a:pt x="7512" y="2908"/>
                    <a:pt x="6129" y="2908"/>
                  </a:cubicBezTo>
                  <a:cubicBezTo>
                    <a:pt x="4746" y="2908"/>
                    <a:pt x="3265" y="2311"/>
                    <a:pt x="1829" y="1178"/>
                  </a:cubicBezTo>
                  <a:cubicBezTo>
                    <a:pt x="1285" y="749"/>
                    <a:pt x="848" y="321"/>
                    <a:pt x="54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22;p63">
              <a:extLst>
                <a:ext uri="{FF2B5EF4-FFF2-40B4-BE49-F238E27FC236}">
                  <a16:creationId xmlns:a16="http://schemas.microsoft.com/office/drawing/2014/main" id="{93B55AA4-A26B-EA7D-6A8A-349DC768F07D}"/>
                </a:ext>
              </a:extLst>
            </p:cNvPr>
            <p:cNvSpPr/>
            <p:nvPr/>
          </p:nvSpPr>
          <p:spPr>
            <a:xfrm>
              <a:off x="2433350" y="1831800"/>
              <a:ext cx="306025" cy="401125"/>
            </a:xfrm>
            <a:custGeom>
              <a:avLst/>
              <a:gdLst/>
              <a:ahLst/>
              <a:cxnLst/>
              <a:rect l="l" t="t" r="r" b="b"/>
              <a:pathLst>
                <a:path w="12241" h="16045" extrusionOk="0">
                  <a:moveTo>
                    <a:pt x="11218" y="1"/>
                  </a:moveTo>
                  <a:cubicBezTo>
                    <a:pt x="11178" y="1"/>
                    <a:pt x="11137" y="11"/>
                    <a:pt x="11099" y="31"/>
                  </a:cubicBezTo>
                  <a:cubicBezTo>
                    <a:pt x="10983" y="94"/>
                    <a:pt x="10947" y="236"/>
                    <a:pt x="11009" y="352"/>
                  </a:cubicBezTo>
                  <a:lnTo>
                    <a:pt x="11402" y="1075"/>
                  </a:lnTo>
                  <a:cubicBezTo>
                    <a:pt x="10323" y="540"/>
                    <a:pt x="9118" y="254"/>
                    <a:pt x="7896" y="254"/>
                  </a:cubicBezTo>
                  <a:cubicBezTo>
                    <a:pt x="5791" y="254"/>
                    <a:pt x="3801" y="1075"/>
                    <a:pt x="2311" y="2565"/>
                  </a:cubicBezTo>
                  <a:cubicBezTo>
                    <a:pt x="822" y="4063"/>
                    <a:pt x="1" y="6044"/>
                    <a:pt x="1" y="8149"/>
                  </a:cubicBezTo>
                  <a:cubicBezTo>
                    <a:pt x="1" y="10263"/>
                    <a:pt x="822" y="12244"/>
                    <a:pt x="2311" y="13734"/>
                  </a:cubicBezTo>
                  <a:cubicBezTo>
                    <a:pt x="3801" y="15224"/>
                    <a:pt x="5791" y="16044"/>
                    <a:pt x="7896" y="16044"/>
                  </a:cubicBezTo>
                  <a:cubicBezTo>
                    <a:pt x="8030" y="16044"/>
                    <a:pt x="8128" y="15946"/>
                    <a:pt x="8128" y="15812"/>
                  </a:cubicBezTo>
                  <a:cubicBezTo>
                    <a:pt x="8128" y="15678"/>
                    <a:pt x="8030" y="15580"/>
                    <a:pt x="7896" y="15580"/>
                  </a:cubicBezTo>
                  <a:cubicBezTo>
                    <a:pt x="5916" y="15580"/>
                    <a:pt x="4051" y="14804"/>
                    <a:pt x="2650" y="13404"/>
                  </a:cubicBezTo>
                  <a:cubicBezTo>
                    <a:pt x="1241" y="12003"/>
                    <a:pt x="474" y="10139"/>
                    <a:pt x="474" y="8149"/>
                  </a:cubicBezTo>
                  <a:cubicBezTo>
                    <a:pt x="474" y="6169"/>
                    <a:pt x="1241" y="4304"/>
                    <a:pt x="2650" y="2904"/>
                  </a:cubicBezTo>
                  <a:cubicBezTo>
                    <a:pt x="4051" y="1503"/>
                    <a:pt x="5916" y="727"/>
                    <a:pt x="7896" y="727"/>
                  </a:cubicBezTo>
                  <a:cubicBezTo>
                    <a:pt x="9118" y="727"/>
                    <a:pt x="10314" y="1030"/>
                    <a:pt x="11384" y="1601"/>
                  </a:cubicBezTo>
                  <a:lnTo>
                    <a:pt x="10340" y="1851"/>
                  </a:lnTo>
                  <a:cubicBezTo>
                    <a:pt x="10215" y="1887"/>
                    <a:pt x="10144" y="2012"/>
                    <a:pt x="10171" y="2136"/>
                  </a:cubicBezTo>
                  <a:cubicBezTo>
                    <a:pt x="10198" y="2243"/>
                    <a:pt x="10296" y="2315"/>
                    <a:pt x="10403" y="2315"/>
                  </a:cubicBezTo>
                  <a:lnTo>
                    <a:pt x="10456" y="2315"/>
                  </a:lnTo>
                  <a:lnTo>
                    <a:pt x="12053" y="1922"/>
                  </a:lnTo>
                  <a:cubicBezTo>
                    <a:pt x="12098" y="1913"/>
                    <a:pt x="12142" y="1887"/>
                    <a:pt x="12178" y="1851"/>
                  </a:cubicBezTo>
                  <a:cubicBezTo>
                    <a:pt x="12187" y="1842"/>
                    <a:pt x="12187" y="1833"/>
                    <a:pt x="12196" y="1833"/>
                  </a:cubicBezTo>
                  <a:cubicBezTo>
                    <a:pt x="12196" y="1833"/>
                    <a:pt x="12196" y="1824"/>
                    <a:pt x="12205" y="1824"/>
                  </a:cubicBezTo>
                  <a:cubicBezTo>
                    <a:pt x="12205" y="1824"/>
                    <a:pt x="12205" y="1815"/>
                    <a:pt x="12205" y="1815"/>
                  </a:cubicBezTo>
                  <a:cubicBezTo>
                    <a:pt x="12214" y="1806"/>
                    <a:pt x="12214" y="1806"/>
                    <a:pt x="12214" y="1797"/>
                  </a:cubicBezTo>
                  <a:cubicBezTo>
                    <a:pt x="12214" y="1797"/>
                    <a:pt x="12223" y="1789"/>
                    <a:pt x="12223" y="1789"/>
                  </a:cubicBezTo>
                  <a:cubicBezTo>
                    <a:pt x="12223" y="1789"/>
                    <a:pt x="12223" y="1789"/>
                    <a:pt x="12223" y="1780"/>
                  </a:cubicBezTo>
                  <a:cubicBezTo>
                    <a:pt x="12232" y="1771"/>
                    <a:pt x="12232" y="1771"/>
                    <a:pt x="12232" y="1762"/>
                  </a:cubicBezTo>
                  <a:cubicBezTo>
                    <a:pt x="12232" y="1762"/>
                    <a:pt x="12232" y="1753"/>
                    <a:pt x="12232" y="1753"/>
                  </a:cubicBezTo>
                  <a:cubicBezTo>
                    <a:pt x="12232" y="1753"/>
                    <a:pt x="12241" y="1744"/>
                    <a:pt x="12241" y="1744"/>
                  </a:cubicBezTo>
                  <a:cubicBezTo>
                    <a:pt x="12241" y="1735"/>
                    <a:pt x="12241" y="1735"/>
                    <a:pt x="12241" y="1726"/>
                  </a:cubicBezTo>
                  <a:cubicBezTo>
                    <a:pt x="12241" y="1699"/>
                    <a:pt x="12241" y="1681"/>
                    <a:pt x="12241" y="1664"/>
                  </a:cubicBezTo>
                  <a:cubicBezTo>
                    <a:pt x="12241" y="1664"/>
                    <a:pt x="12241" y="1664"/>
                    <a:pt x="12241" y="1655"/>
                  </a:cubicBezTo>
                  <a:cubicBezTo>
                    <a:pt x="12241" y="1655"/>
                    <a:pt x="12241" y="1646"/>
                    <a:pt x="12241" y="1637"/>
                  </a:cubicBezTo>
                  <a:cubicBezTo>
                    <a:pt x="12232" y="1619"/>
                    <a:pt x="12223" y="1592"/>
                    <a:pt x="12214" y="1574"/>
                  </a:cubicBezTo>
                  <a:lnTo>
                    <a:pt x="11420" y="120"/>
                  </a:lnTo>
                  <a:cubicBezTo>
                    <a:pt x="11378" y="42"/>
                    <a:pt x="11300" y="1"/>
                    <a:pt x="1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23;p63">
              <a:extLst>
                <a:ext uri="{FF2B5EF4-FFF2-40B4-BE49-F238E27FC236}">
                  <a16:creationId xmlns:a16="http://schemas.microsoft.com/office/drawing/2014/main" id="{C172B8F6-C4E6-DADA-AE58-26F366B37118}"/>
                </a:ext>
              </a:extLst>
            </p:cNvPr>
            <p:cNvSpPr/>
            <p:nvPr/>
          </p:nvSpPr>
          <p:spPr>
            <a:xfrm>
              <a:off x="2538400" y="1954550"/>
              <a:ext cx="180000" cy="180025"/>
            </a:xfrm>
            <a:custGeom>
              <a:avLst/>
              <a:gdLst/>
              <a:ahLst/>
              <a:cxnLst/>
              <a:rect l="l" t="t" r="r" b="b"/>
              <a:pathLst>
                <a:path w="7200" h="7201" extrusionOk="0">
                  <a:moveTo>
                    <a:pt x="3605" y="1"/>
                  </a:moveTo>
                  <a:cubicBezTo>
                    <a:pt x="1615" y="1"/>
                    <a:pt x="1" y="1616"/>
                    <a:pt x="1" y="3596"/>
                  </a:cubicBezTo>
                  <a:cubicBezTo>
                    <a:pt x="1" y="5585"/>
                    <a:pt x="1615" y="7200"/>
                    <a:pt x="3605" y="7200"/>
                  </a:cubicBezTo>
                  <a:cubicBezTo>
                    <a:pt x="5585" y="7200"/>
                    <a:pt x="7200" y="5585"/>
                    <a:pt x="7200" y="3596"/>
                  </a:cubicBezTo>
                  <a:cubicBezTo>
                    <a:pt x="7200" y="1616"/>
                    <a:pt x="5585" y="1"/>
                    <a:pt x="3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24;p63">
              <a:extLst>
                <a:ext uri="{FF2B5EF4-FFF2-40B4-BE49-F238E27FC236}">
                  <a16:creationId xmlns:a16="http://schemas.microsoft.com/office/drawing/2014/main" id="{074D61C7-9F90-F08E-806B-9B58D2D6BE0D}"/>
                </a:ext>
              </a:extLst>
            </p:cNvPr>
            <p:cNvSpPr/>
            <p:nvPr/>
          </p:nvSpPr>
          <p:spPr>
            <a:xfrm>
              <a:off x="2583225" y="1999375"/>
              <a:ext cx="90350" cy="90350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1812" y="1"/>
                  </a:moveTo>
                  <a:cubicBezTo>
                    <a:pt x="813" y="1"/>
                    <a:pt x="1" y="813"/>
                    <a:pt x="1" y="1803"/>
                  </a:cubicBezTo>
                  <a:cubicBezTo>
                    <a:pt x="1" y="2802"/>
                    <a:pt x="813" y="3614"/>
                    <a:pt x="1812" y="3614"/>
                  </a:cubicBezTo>
                  <a:cubicBezTo>
                    <a:pt x="2802" y="3614"/>
                    <a:pt x="3614" y="2802"/>
                    <a:pt x="3614" y="1803"/>
                  </a:cubicBezTo>
                  <a:cubicBezTo>
                    <a:pt x="3614" y="1562"/>
                    <a:pt x="3569" y="1321"/>
                    <a:pt x="3471" y="1098"/>
                  </a:cubicBezTo>
                  <a:cubicBezTo>
                    <a:pt x="3444" y="1027"/>
                    <a:pt x="3382" y="973"/>
                    <a:pt x="3302" y="964"/>
                  </a:cubicBezTo>
                  <a:cubicBezTo>
                    <a:pt x="3284" y="960"/>
                    <a:pt x="3265" y="958"/>
                    <a:pt x="3247" y="958"/>
                  </a:cubicBezTo>
                  <a:cubicBezTo>
                    <a:pt x="3192" y="958"/>
                    <a:pt x="3137" y="978"/>
                    <a:pt x="3096" y="1018"/>
                  </a:cubicBezTo>
                  <a:cubicBezTo>
                    <a:pt x="3016" y="1098"/>
                    <a:pt x="2909" y="1143"/>
                    <a:pt x="2802" y="1143"/>
                  </a:cubicBezTo>
                  <a:cubicBezTo>
                    <a:pt x="2561" y="1143"/>
                    <a:pt x="2374" y="947"/>
                    <a:pt x="2374" y="715"/>
                  </a:cubicBezTo>
                  <a:cubicBezTo>
                    <a:pt x="2374" y="617"/>
                    <a:pt x="2401" y="527"/>
                    <a:pt x="2463" y="447"/>
                  </a:cubicBezTo>
                  <a:cubicBezTo>
                    <a:pt x="2508" y="393"/>
                    <a:pt x="2525" y="304"/>
                    <a:pt x="2499" y="233"/>
                  </a:cubicBezTo>
                  <a:cubicBezTo>
                    <a:pt x="2481" y="162"/>
                    <a:pt x="2418" y="99"/>
                    <a:pt x="2347" y="81"/>
                  </a:cubicBezTo>
                  <a:cubicBezTo>
                    <a:pt x="2169" y="28"/>
                    <a:pt x="1990" y="1"/>
                    <a:pt x="1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3025;p63">
              <a:extLst>
                <a:ext uri="{FF2B5EF4-FFF2-40B4-BE49-F238E27FC236}">
                  <a16:creationId xmlns:a16="http://schemas.microsoft.com/office/drawing/2014/main" id="{10F448CA-65FE-1D73-79A1-A6F856AFD6A9}"/>
                </a:ext>
              </a:extLst>
            </p:cNvPr>
            <p:cNvSpPr/>
            <p:nvPr/>
          </p:nvSpPr>
          <p:spPr>
            <a:xfrm>
              <a:off x="2583225" y="2030825"/>
              <a:ext cx="90350" cy="58900"/>
            </a:xfrm>
            <a:custGeom>
              <a:avLst/>
              <a:gdLst/>
              <a:ahLst/>
              <a:cxnLst/>
              <a:rect l="l" t="t" r="r" b="b"/>
              <a:pathLst>
                <a:path w="3614" h="2356" extrusionOk="0">
                  <a:moveTo>
                    <a:pt x="81" y="1"/>
                  </a:moveTo>
                  <a:cubicBezTo>
                    <a:pt x="28" y="179"/>
                    <a:pt x="1" y="358"/>
                    <a:pt x="1" y="545"/>
                  </a:cubicBezTo>
                  <a:cubicBezTo>
                    <a:pt x="1" y="1544"/>
                    <a:pt x="813" y="2356"/>
                    <a:pt x="1812" y="2356"/>
                  </a:cubicBezTo>
                  <a:cubicBezTo>
                    <a:pt x="2802" y="2356"/>
                    <a:pt x="3614" y="1544"/>
                    <a:pt x="3614" y="545"/>
                  </a:cubicBezTo>
                  <a:cubicBezTo>
                    <a:pt x="3614" y="358"/>
                    <a:pt x="3587" y="179"/>
                    <a:pt x="3534" y="1"/>
                  </a:cubicBezTo>
                  <a:cubicBezTo>
                    <a:pt x="3302" y="732"/>
                    <a:pt x="2615" y="1268"/>
                    <a:pt x="1812" y="1268"/>
                  </a:cubicBezTo>
                  <a:cubicBezTo>
                    <a:pt x="1000" y="1268"/>
                    <a:pt x="313" y="732"/>
                    <a:pt x="8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3026;p63">
              <a:extLst>
                <a:ext uri="{FF2B5EF4-FFF2-40B4-BE49-F238E27FC236}">
                  <a16:creationId xmlns:a16="http://schemas.microsoft.com/office/drawing/2014/main" id="{DF7E6ACE-5668-A351-7AF4-2E1A521712E5}"/>
                </a:ext>
              </a:extLst>
            </p:cNvPr>
            <p:cNvSpPr/>
            <p:nvPr/>
          </p:nvSpPr>
          <p:spPr>
            <a:xfrm>
              <a:off x="2476625" y="1930250"/>
              <a:ext cx="308250" cy="83650"/>
            </a:xfrm>
            <a:custGeom>
              <a:avLst/>
              <a:gdLst/>
              <a:ahLst/>
              <a:cxnLst/>
              <a:rect l="l" t="t" r="r" b="b"/>
              <a:pathLst>
                <a:path w="12330" h="3346" extrusionOk="0">
                  <a:moveTo>
                    <a:pt x="6165" y="0"/>
                  </a:moveTo>
                  <a:cubicBezTo>
                    <a:pt x="5014" y="0"/>
                    <a:pt x="3819" y="339"/>
                    <a:pt x="2614" y="1026"/>
                  </a:cubicBezTo>
                  <a:cubicBezTo>
                    <a:pt x="1758" y="1508"/>
                    <a:pt x="910" y="2150"/>
                    <a:pt x="99" y="2935"/>
                  </a:cubicBezTo>
                  <a:cubicBezTo>
                    <a:pt x="1" y="3025"/>
                    <a:pt x="1" y="3176"/>
                    <a:pt x="90" y="3266"/>
                  </a:cubicBezTo>
                  <a:cubicBezTo>
                    <a:pt x="134" y="3319"/>
                    <a:pt x="197" y="3346"/>
                    <a:pt x="259" y="3346"/>
                  </a:cubicBezTo>
                  <a:cubicBezTo>
                    <a:pt x="322" y="3346"/>
                    <a:pt x="375" y="3319"/>
                    <a:pt x="429" y="3274"/>
                  </a:cubicBezTo>
                  <a:cubicBezTo>
                    <a:pt x="1196" y="2534"/>
                    <a:pt x="2035" y="1892"/>
                    <a:pt x="2846" y="1437"/>
                  </a:cubicBezTo>
                  <a:cubicBezTo>
                    <a:pt x="3979" y="794"/>
                    <a:pt x="5103" y="473"/>
                    <a:pt x="6165" y="473"/>
                  </a:cubicBezTo>
                  <a:cubicBezTo>
                    <a:pt x="7236" y="473"/>
                    <a:pt x="8351" y="794"/>
                    <a:pt x="9484" y="1437"/>
                  </a:cubicBezTo>
                  <a:cubicBezTo>
                    <a:pt x="10295" y="1892"/>
                    <a:pt x="11134" y="2525"/>
                    <a:pt x="11910" y="3274"/>
                  </a:cubicBezTo>
                  <a:cubicBezTo>
                    <a:pt x="11954" y="3318"/>
                    <a:pt x="12012" y="3340"/>
                    <a:pt x="12071" y="3340"/>
                  </a:cubicBezTo>
                  <a:cubicBezTo>
                    <a:pt x="12133" y="3340"/>
                    <a:pt x="12195" y="3316"/>
                    <a:pt x="12240" y="3266"/>
                  </a:cubicBezTo>
                  <a:cubicBezTo>
                    <a:pt x="12329" y="3176"/>
                    <a:pt x="12329" y="3025"/>
                    <a:pt x="12231" y="2935"/>
                  </a:cubicBezTo>
                  <a:cubicBezTo>
                    <a:pt x="11428" y="2150"/>
                    <a:pt x="10581" y="1508"/>
                    <a:pt x="9716" y="1026"/>
                  </a:cubicBezTo>
                  <a:cubicBezTo>
                    <a:pt x="8511" y="339"/>
                    <a:pt x="7316" y="0"/>
                    <a:pt x="6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3027;p63">
              <a:extLst>
                <a:ext uri="{FF2B5EF4-FFF2-40B4-BE49-F238E27FC236}">
                  <a16:creationId xmlns:a16="http://schemas.microsoft.com/office/drawing/2014/main" id="{1024CABB-050C-374A-ACAF-C723BF483345}"/>
                </a:ext>
              </a:extLst>
            </p:cNvPr>
            <p:cNvSpPr/>
            <p:nvPr/>
          </p:nvSpPr>
          <p:spPr>
            <a:xfrm>
              <a:off x="2542200" y="2070300"/>
              <a:ext cx="171300" cy="64275"/>
            </a:xfrm>
            <a:custGeom>
              <a:avLst/>
              <a:gdLst/>
              <a:ahLst/>
              <a:cxnLst/>
              <a:rect l="l" t="t" r="r" b="b"/>
              <a:pathLst>
                <a:path w="6852" h="2571" extrusionOk="0">
                  <a:moveTo>
                    <a:pt x="0" y="1"/>
                  </a:moveTo>
                  <a:lnTo>
                    <a:pt x="0" y="1"/>
                  </a:lnTo>
                  <a:cubicBezTo>
                    <a:pt x="446" y="1491"/>
                    <a:pt x="1820" y="2570"/>
                    <a:pt x="3453" y="2570"/>
                  </a:cubicBezTo>
                  <a:cubicBezTo>
                    <a:pt x="5023" y="2570"/>
                    <a:pt x="6361" y="1562"/>
                    <a:pt x="6852" y="153"/>
                  </a:cubicBezTo>
                  <a:lnTo>
                    <a:pt x="6852" y="153"/>
                  </a:lnTo>
                  <a:cubicBezTo>
                    <a:pt x="5737" y="839"/>
                    <a:pt x="4604" y="1187"/>
                    <a:pt x="3542" y="1187"/>
                  </a:cubicBezTo>
                  <a:cubicBezTo>
                    <a:pt x="2409" y="1187"/>
                    <a:pt x="1196" y="78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9" name="Picture 1048" descr="Icon&#10;&#10;Description automatically generated">
            <a:extLst>
              <a:ext uri="{FF2B5EF4-FFF2-40B4-BE49-F238E27FC236}">
                <a16:creationId xmlns:a16="http://schemas.microsoft.com/office/drawing/2014/main" id="{D13A3E0B-D456-B216-32C9-3A4A221168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740" y="3721232"/>
            <a:ext cx="321220" cy="321220"/>
          </a:xfrm>
          <a:prstGeom prst="rect">
            <a:avLst/>
          </a:prstGeom>
        </p:spPr>
      </p:pic>
      <p:pic>
        <p:nvPicPr>
          <p:cNvPr id="1050" name="Picture 1049" descr="Icon&#10;&#10;Description automatically generated">
            <a:extLst>
              <a:ext uri="{FF2B5EF4-FFF2-40B4-BE49-F238E27FC236}">
                <a16:creationId xmlns:a16="http://schemas.microsoft.com/office/drawing/2014/main" id="{2371867A-0A5A-2FC2-E499-11BD7B2BB5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220" y="4498410"/>
            <a:ext cx="284766" cy="284766"/>
          </a:xfrm>
          <a:prstGeom prst="rect">
            <a:avLst/>
          </a:prstGeom>
        </p:spPr>
      </p:pic>
      <p:sp>
        <p:nvSpPr>
          <p:cNvPr id="1051" name="Google Shape;451;p27">
            <a:hlinkClick r:id="" action="ppaction://noaction"/>
            <a:extLst>
              <a:ext uri="{FF2B5EF4-FFF2-40B4-BE49-F238E27FC236}">
                <a16:creationId xmlns:a16="http://schemas.microsoft.com/office/drawing/2014/main" id="{4F419E06-8726-6651-0702-1217494C7A99}"/>
              </a:ext>
            </a:extLst>
          </p:cNvPr>
          <p:cNvSpPr txBox="1"/>
          <p:nvPr/>
        </p:nvSpPr>
        <p:spPr>
          <a:xfrm>
            <a:off x="82886" y="4833806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jogos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86394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6"/>
          <p:cNvSpPr txBox="1">
            <a:spLocks noGrp="1"/>
          </p:cNvSpPr>
          <p:nvPr>
            <p:ph type="subTitle" idx="1"/>
          </p:nvPr>
        </p:nvSpPr>
        <p:spPr>
          <a:xfrm>
            <a:off x="2909400" y="3246750"/>
            <a:ext cx="4045200" cy="54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subtitle that makes it comprehensible</a:t>
            </a:r>
            <a:endParaRPr/>
          </a:p>
        </p:txBody>
      </p:sp>
      <p:pic>
        <p:nvPicPr>
          <p:cNvPr id="1074" name="Google Shape;1074;p36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6125" y="296575"/>
            <a:ext cx="282376" cy="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718;p31">
            <a:extLst>
              <a:ext uri="{FF2B5EF4-FFF2-40B4-BE49-F238E27FC236}">
                <a16:creationId xmlns:a16="http://schemas.microsoft.com/office/drawing/2014/main" id="{7AB172F4-F563-D758-1CD1-F9E175D0EFCF}"/>
              </a:ext>
            </a:extLst>
          </p:cNvPr>
          <p:cNvSpPr/>
          <p:nvPr/>
        </p:nvSpPr>
        <p:spPr>
          <a:xfrm rot="-5400000">
            <a:off x="129875" y="2199287"/>
            <a:ext cx="545400" cy="667200"/>
          </a:xfrm>
          <a:prstGeom prst="round2SameRect">
            <a:avLst>
              <a:gd name="adj1" fmla="val 14053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863;p52">
            <a:extLst>
              <a:ext uri="{FF2B5EF4-FFF2-40B4-BE49-F238E27FC236}">
                <a16:creationId xmlns:a16="http://schemas.microsoft.com/office/drawing/2014/main" id="{099D1122-23D3-93DE-A392-056F0D8A22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0400" y="417775"/>
            <a:ext cx="69675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Editora</a:t>
            </a:r>
            <a:endParaRPr sz="3600" dirty="0"/>
          </a:p>
        </p:txBody>
      </p:sp>
      <p:sp>
        <p:nvSpPr>
          <p:cNvPr id="40" name="Google Shape;1861;p52">
            <a:extLst>
              <a:ext uri="{FF2B5EF4-FFF2-40B4-BE49-F238E27FC236}">
                <a16:creationId xmlns:a16="http://schemas.microsoft.com/office/drawing/2014/main" id="{7F708522-32AD-762B-D767-E1EA23DFE8CC}"/>
              </a:ext>
            </a:extLst>
          </p:cNvPr>
          <p:cNvSpPr/>
          <p:nvPr/>
        </p:nvSpPr>
        <p:spPr>
          <a:xfrm>
            <a:off x="1150325" y="1038480"/>
            <a:ext cx="3566700" cy="929700"/>
          </a:xfrm>
          <a:prstGeom prst="roundRect">
            <a:avLst>
              <a:gd name="adj" fmla="val 1007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864;p52">
            <a:extLst>
              <a:ext uri="{FF2B5EF4-FFF2-40B4-BE49-F238E27FC236}">
                <a16:creationId xmlns:a16="http://schemas.microsoft.com/office/drawing/2014/main" id="{06429719-8D08-3AAA-F8CF-FBB4E0648867}"/>
              </a:ext>
            </a:extLst>
          </p:cNvPr>
          <p:cNvSpPr/>
          <p:nvPr/>
        </p:nvSpPr>
        <p:spPr>
          <a:xfrm>
            <a:off x="1143000" y="2095516"/>
            <a:ext cx="3566700" cy="2297034"/>
          </a:xfrm>
          <a:prstGeom prst="roundRect">
            <a:avLst>
              <a:gd name="adj" fmla="val 100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865;p52">
            <a:extLst>
              <a:ext uri="{FF2B5EF4-FFF2-40B4-BE49-F238E27FC236}">
                <a16:creationId xmlns:a16="http://schemas.microsoft.com/office/drawing/2014/main" id="{53C6C1BE-6454-CEFD-244A-D929F7490080}"/>
              </a:ext>
            </a:extLst>
          </p:cNvPr>
          <p:cNvSpPr txBox="1"/>
          <p:nvPr/>
        </p:nvSpPr>
        <p:spPr>
          <a:xfrm>
            <a:off x="2688288" y="1270532"/>
            <a:ext cx="11568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Jogos por editora</a:t>
            </a:r>
            <a:endParaRPr sz="20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53" name="Google Shape;1861;p52">
            <a:extLst>
              <a:ext uri="{FF2B5EF4-FFF2-40B4-BE49-F238E27FC236}">
                <a16:creationId xmlns:a16="http://schemas.microsoft.com/office/drawing/2014/main" id="{EE826082-020B-027D-E462-20B9FF8A8EE2}"/>
              </a:ext>
            </a:extLst>
          </p:cNvPr>
          <p:cNvSpPr/>
          <p:nvPr/>
        </p:nvSpPr>
        <p:spPr>
          <a:xfrm>
            <a:off x="4840912" y="1043473"/>
            <a:ext cx="3566700" cy="929700"/>
          </a:xfrm>
          <a:prstGeom prst="roundRect">
            <a:avLst>
              <a:gd name="adj" fmla="val 1007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864;p52">
            <a:extLst>
              <a:ext uri="{FF2B5EF4-FFF2-40B4-BE49-F238E27FC236}">
                <a16:creationId xmlns:a16="http://schemas.microsoft.com/office/drawing/2014/main" id="{6FA4C941-8D56-2226-A2A9-37ECD93A9A70}"/>
              </a:ext>
            </a:extLst>
          </p:cNvPr>
          <p:cNvSpPr/>
          <p:nvPr/>
        </p:nvSpPr>
        <p:spPr>
          <a:xfrm>
            <a:off x="4840912" y="2097580"/>
            <a:ext cx="3566700" cy="2297034"/>
          </a:xfrm>
          <a:prstGeom prst="roundRect">
            <a:avLst>
              <a:gd name="adj" fmla="val 100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865;p52">
            <a:extLst>
              <a:ext uri="{FF2B5EF4-FFF2-40B4-BE49-F238E27FC236}">
                <a16:creationId xmlns:a16="http://schemas.microsoft.com/office/drawing/2014/main" id="{4F0A714F-99FD-BA7B-2EA7-6DF236503A3B}"/>
              </a:ext>
            </a:extLst>
          </p:cNvPr>
          <p:cNvSpPr txBox="1"/>
          <p:nvPr/>
        </p:nvSpPr>
        <p:spPr>
          <a:xfrm>
            <a:off x="6393819" y="1266074"/>
            <a:ext cx="1584615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Jogos publicados por ano</a:t>
            </a:r>
            <a:endParaRPr sz="20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60" name="Google Shape;1874;p52">
            <a:extLst>
              <a:ext uri="{FF2B5EF4-FFF2-40B4-BE49-F238E27FC236}">
                <a16:creationId xmlns:a16="http://schemas.microsoft.com/office/drawing/2014/main" id="{9646BCCC-76AA-EAA4-ECD9-10A5EC87E2DB}"/>
              </a:ext>
            </a:extLst>
          </p:cNvPr>
          <p:cNvGrpSpPr/>
          <p:nvPr/>
        </p:nvGrpSpPr>
        <p:grpSpPr>
          <a:xfrm>
            <a:off x="5489512" y="1195850"/>
            <a:ext cx="617443" cy="545043"/>
            <a:chOff x="1244400" y="1130250"/>
            <a:chExt cx="401250" cy="354200"/>
          </a:xfrm>
        </p:grpSpPr>
        <p:sp>
          <p:nvSpPr>
            <p:cNvPr id="1061" name="Google Shape;1875;p52">
              <a:extLst>
                <a:ext uri="{FF2B5EF4-FFF2-40B4-BE49-F238E27FC236}">
                  <a16:creationId xmlns:a16="http://schemas.microsoft.com/office/drawing/2014/main" id="{373F4036-C67E-4E2A-7E94-3BBD5398F421}"/>
                </a:ext>
              </a:extLst>
            </p:cNvPr>
            <p:cNvSpPr/>
            <p:nvPr/>
          </p:nvSpPr>
          <p:spPr>
            <a:xfrm>
              <a:off x="1378900" y="1421750"/>
              <a:ext cx="132275" cy="62700"/>
            </a:xfrm>
            <a:custGeom>
              <a:avLst/>
              <a:gdLst/>
              <a:ahLst/>
              <a:cxnLst/>
              <a:rect l="l" t="t" r="r" b="b"/>
              <a:pathLst>
                <a:path w="5291" h="2508" extrusionOk="0">
                  <a:moveTo>
                    <a:pt x="794" y="1"/>
                  </a:moveTo>
                  <a:cubicBezTo>
                    <a:pt x="687" y="1"/>
                    <a:pt x="589" y="72"/>
                    <a:pt x="562" y="179"/>
                  </a:cubicBezTo>
                  <a:lnTo>
                    <a:pt x="27" y="2213"/>
                  </a:lnTo>
                  <a:cubicBezTo>
                    <a:pt x="0" y="2311"/>
                    <a:pt x="36" y="2427"/>
                    <a:pt x="134" y="2481"/>
                  </a:cubicBezTo>
                  <a:cubicBezTo>
                    <a:pt x="170" y="2498"/>
                    <a:pt x="214" y="2507"/>
                    <a:pt x="259" y="2507"/>
                  </a:cubicBezTo>
                  <a:lnTo>
                    <a:pt x="5032" y="2507"/>
                  </a:lnTo>
                  <a:cubicBezTo>
                    <a:pt x="5076" y="2507"/>
                    <a:pt x="5121" y="2498"/>
                    <a:pt x="5157" y="2481"/>
                  </a:cubicBezTo>
                  <a:cubicBezTo>
                    <a:pt x="5255" y="2427"/>
                    <a:pt x="5290" y="2311"/>
                    <a:pt x="5264" y="2213"/>
                  </a:cubicBezTo>
                  <a:lnTo>
                    <a:pt x="4728" y="179"/>
                  </a:lnTo>
                  <a:cubicBezTo>
                    <a:pt x="4702" y="72"/>
                    <a:pt x="4603" y="1"/>
                    <a:pt x="4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76;p52">
              <a:extLst>
                <a:ext uri="{FF2B5EF4-FFF2-40B4-BE49-F238E27FC236}">
                  <a16:creationId xmlns:a16="http://schemas.microsoft.com/office/drawing/2014/main" id="{A3988A80-2413-0D7D-B5C9-E3EF6B2B0ED2}"/>
                </a:ext>
              </a:extLst>
            </p:cNvPr>
            <p:cNvSpPr/>
            <p:nvPr/>
          </p:nvSpPr>
          <p:spPr>
            <a:xfrm>
              <a:off x="1386250" y="1421750"/>
              <a:ext cx="117550" cy="27450"/>
            </a:xfrm>
            <a:custGeom>
              <a:avLst/>
              <a:gdLst/>
              <a:ahLst/>
              <a:cxnLst/>
              <a:rect l="l" t="t" r="r" b="b"/>
              <a:pathLst>
                <a:path w="4702" h="1098" extrusionOk="0">
                  <a:moveTo>
                    <a:pt x="473" y="1"/>
                  </a:moveTo>
                  <a:cubicBezTo>
                    <a:pt x="366" y="1"/>
                    <a:pt x="277" y="81"/>
                    <a:pt x="250" y="179"/>
                  </a:cubicBezTo>
                  <a:lnTo>
                    <a:pt x="1" y="1098"/>
                  </a:lnTo>
                  <a:lnTo>
                    <a:pt x="4702" y="1098"/>
                  </a:lnTo>
                  <a:lnTo>
                    <a:pt x="4452" y="179"/>
                  </a:lnTo>
                  <a:cubicBezTo>
                    <a:pt x="4425" y="81"/>
                    <a:pt x="4336" y="1"/>
                    <a:pt x="422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77;p52">
              <a:extLst>
                <a:ext uri="{FF2B5EF4-FFF2-40B4-BE49-F238E27FC236}">
                  <a16:creationId xmlns:a16="http://schemas.microsoft.com/office/drawing/2014/main" id="{89E6D03F-46D2-63AE-1B0A-1811A86964F6}"/>
                </a:ext>
              </a:extLst>
            </p:cNvPr>
            <p:cNvSpPr/>
            <p:nvPr/>
          </p:nvSpPr>
          <p:spPr>
            <a:xfrm>
              <a:off x="1244400" y="1130250"/>
              <a:ext cx="401250" cy="303350"/>
            </a:xfrm>
            <a:custGeom>
              <a:avLst/>
              <a:gdLst/>
              <a:ahLst/>
              <a:cxnLst/>
              <a:rect l="l" t="t" r="r" b="b"/>
              <a:pathLst>
                <a:path w="16050" h="12134" extrusionOk="0">
                  <a:moveTo>
                    <a:pt x="1062" y="1"/>
                  </a:moveTo>
                  <a:cubicBezTo>
                    <a:pt x="474" y="1"/>
                    <a:pt x="1" y="483"/>
                    <a:pt x="1" y="1071"/>
                  </a:cubicBezTo>
                  <a:lnTo>
                    <a:pt x="1" y="11072"/>
                  </a:lnTo>
                  <a:cubicBezTo>
                    <a:pt x="1" y="11661"/>
                    <a:pt x="474" y="12133"/>
                    <a:pt x="1062" y="12133"/>
                  </a:cubicBezTo>
                  <a:lnTo>
                    <a:pt x="14979" y="12133"/>
                  </a:lnTo>
                  <a:cubicBezTo>
                    <a:pt x="15568" y="12133"/>
                    <a:pt x="16050" y="11661"/>
                    <a:pt x="16050" y="11072"/>
                  </a:cubicBezTo>
                  <a:lnTo>
                    <a:pt x="16050" y="1071"/>
                  </a:lnTo>
                  <a:cubicBezTo>
                    <a:pt x="16050" y="483"/>
                    <a:pt x="15568" y="1"/>
                    <a:pt x="14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78;p52">
              <a:extLst>
                <a:ext uri="{FF2B5EF4-FFF2-40B4-BE49-F238E27FC236}">
                  <a16:creationId xmlns:a16="http://schemas.microsoft.com/office/drawing/2014/main" id="{A4FA9F6F-03DC-EBBD-7EB0-887AF3F472E9}"/>
                </a:ext>
              </a:extLst>
            </p:cNvPr>
            <p:cNvSpPr/>
            <p:nvPr/>
          </p:nvSpPr>
          <p:spPr>
            <a:xfrm>
              <a:off x="1592550" y="1130250"/>
              <a:ext cx="53100" cy="303350"/>
            </a:xfrm>
            <a:custGeom>
              <a:avLst/>
              <a:gdLst/>
              <a:ahLst/>
              <a:cxnLst/>
              <a:rect l="l" t="t" r="r" b="b"/>
              <a:pathLst>
                <a:path w="2124" h="12134" extrusionOk="0">
                  <a:moveTo>
                    <a:pt x="1" y="1"/>
                  </a:moveTo>
                  <a:cubicBezTo>
                    <a:pt x="580" y="1"/>
                    <a:pt x="1053" y="483"/>
                    <a:pt x="1053" y="1071"/>
                  </a:cubicBezTo>
                  <a:lnTo>
                    <a:pt x="1053" y="11072"/>
                  </a:lnTo>
                  <a:cubicBezTo>
                    <a:pt x="1053" y="11661"/>
                    <a:pt x="580" y="12133"/>
                    <a:pt x="1" y="12133"/>
                  </a:cubicBezTo>
                  <a:lnTo>
                    <a:pt x="1053" y="12133"/>
                  </a:lnTo>
                  <a:cubicBezTo>
                    <a:pt x="1642" y="12133"/>
                    <a:pt x="2124" y="11661"/>
                    <a:pt x="2124" y="11072"/>
                  </a:cubicBezTo>
                  <a:lnTo>
                    <a:pt x="2124" y="1071"/>
                  </a:lnTo>
                  <a:cubicBezTo>
                    <a:pt x="2124" y="483"/>
                    <a:pt x="1642" y="1"/>
                    <a:pt x="105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79;p52">
              <a:extLst>
                <a:ext uri="{FF2B5EF4-FFF2-40B4-BE49-F238E27FC236}">
                  <a16:creationId xmlns:a16="http://schemas.microsoft.com/office/drawing/2014/main" id="{D7516360-3FDC-EF62-3FA1-31B57EF26755}"/>
                </a:ext>
              </a:extLst>
            </p:cNvPr>
            <p:cNvSpPr/>
            <p:nvPr/>
          </p:nvSpPr>
          <p:spPr>
            <a:xfrm>
              <a:off x="1444900" y="1213000"/>
              <a:ext cx="79200" cy="130500"/>
            </a:xfrm>
            <a:custGeom>
              <a:avLst/>
              <a:gdLst/>
              <a:ahLst/>
              <a:cxnLst/>
              <a:rect l="l" t="t" r="r" b="b"/>
              <a:pathLst>
                <a:path w="3168" h="5220" extrusionOk="0">
                  <a:moveTo>
                    <a:pt x="3132" y="1"/>
                  </a:moveTo>
                  <a:lnTo>
                    <a:pt x="1" y="1597"/>
                  </a:lnTo>
                  <a:lnTo>
                    <a:pt x="1" y="5219"/>
                  </a:lnTo>
                  <a:lnTo>
                    <a:pt x="45" y="5219"/>
                  </a:lnTo>
                  <a:cubicBezTo>
                    <a:pt x="45" y="5219"/>
                    <a:pt x="54" y="5210"/>
                    <a:pt x="63" y="5210"/>
                  </a:cubicBezTo>
                  <a:lnTo>
                    <a:pt x="72" y="5210"/>
                  </a:lnTo>
                  <a:cubicBezTo>
                    <a:pt x="81" y="5210"/>
                    <a:pt x="81" y="5201"/>
                    <a:pt x="90" y="5201"/>
                  </a:cubicBezTo>
                  <a:lnTo>
                    <a:pt x="99" y="5201"/>
                  </a:lnTo>
                  <a:cubicBezTo>
                    <a:pt x="108" y="5193"/>
                    <a:pt x="108" y="5193"/>
                    <a:pt x="108" y="5193"/>
                  </a:cubicBezTo>
                  <a:lnTo>
                    <a:pt x="3043" y="3703"/>
                  </a:lnTo>
                  <a:cubicBezTo>
                    <a:pt x="3114" y="3658"/>
                    <a:pt x="3168" y="3578"/>
                    <a:pt x="3168" y="3489"/>
                  </a:cubicBezTo>
                  <a:lnTo>
                    <a:pt x="3168" y="125"/>
                  </a:lnTo>
                  <a:cubicBezTo>
                    <a:pt x="3168" y="117"/>
                    <a:pt x="3168" y="108"/>
                    <a:pt x="3168" y="99"/>
                  </a:cubicBezTo>
                  <a:cubicBezTo>
                    <a:pt x="3168" y="90"/>
                    <a:pt x="3168" y="90"/>
                    <a:pt x="3159" y="81"/>
                  </a:cubicBezTo>
                  <a:cubicBezTo>
                    <a:pt x="3159" y="81"/>
                    <a:pt x="3159" y="72"/>
                    <a:pt x="3159" y="63"/>
                  </a:cubicBezTo>
                  <a:cubicBezTo>
                    <a:pt x="3159" y="63"/>
                    <a:pt x="3159" y="54"/>
                    <a:pt x="3159" y="54"/>
                  </a:cubicBezTo>
                  <a:cubicBezTo>
                    <a:pt x="3150" y="45"/>
                    <a:pt x="3150" y="36"/>
                    <a:pt x="3150" y="36"/>
                  </a:cubicBezTo>
                  <a:cubicBezTo>
                    <a:pt x="3150" y="27"/>
                    <a:pt x="3141" y="27"/>
                    <a:pt x="3141" y="18"/>
                  </a:cubicBezTo>
                  <a:cubicBezTo>
                    <a:pt x="3141" y="18"/>
                    <a:pt x="3141" y="9"/>
                    <a:pt x="3132" y="9"/>
                  </a:cubicBezTo>
                  <a:cubicBezTo>
                    <a:pt x="3132" y="9"/>
                    <a:pt x="3132" y="1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80;p52">
              <a:extLst>
                <a:ext uri="{FF2B5EF4-FFF2-40B4-BE49-F238E27FC236}">
                  <a16:creationId xmlns:a16="http://schemas.microsoft.com/office/drawing/2014/main" id="{58899A2C-050E-6309-EF83-7E6D133EED95}"/>
                </a:ext>
              </a:extLst>
            </p:cNvPr>
            <p:cNvSpPr/>
            <p:nvPr/>
          </p:nvSpPr>
          <p:spPr>
            <a:xfrm>
              <a:off x="1365725" y="1213225"/>
              <a:ext cx="79200" cy="130500"/>
            </a:xfrm>
            <a:custGeom>
              <a:avLst/>
              <a:gdLst/>
              <a:ahLst/>
              <a:cxnLst/>
              <a:rect l="l" t="t" r="r" b="b"/>
              <a:pathLst>
                <a:path w="3168" h="5220" extrusionOk="0">
                  <a:moveTo>
                    <a:pt x="36" y="0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8" y="18"/>
                    <a:pt x="28" y="27"/>
                  </a:cubicBezTo>
                  <a:cubicBezTo>
                    <a:pt x="28" y="27"/>
                    <a:pt x="28" y="27"/>
                    <a:pt x="19" y="36"/>
                  </a:cubicBezTo>
                  <a:cubicBezTo>
                    <a:pt x="19" y="45"/>
                    <a:pt x="19" y="45"/>
                    <a:pt x="19" y="54"/>
                  </a:cubicBezTo>
                  <a:cubicBezTo>
                    <a:pt x="19" y="54"/>
                    <a:pt x="10" y="63"/>
                    <a:pt x="10" y="63"/>
                  </a:cubicBezTo>
                  <a:cubicBezTo>
                    <a:pt x="10" y="72"/>
                    <a:pt x="10" y="81"/>
                    <a:pt x="10" y="81"/>
                  </a:cubicBezTo>
                  <a:cubicBezTo>
                    <a:pt x="10" y="90"/>
                    <a:pt x="10" y="90"/>
                    <a:pt x="10" y="99"/>
                  </a:cubicBezTo>
                  <a:cubicBezTo>
                    <a:pt x="1" y="108"/>
                    <a:pt x="1" y="116"/>
                    <a:pt x="1" y="125"/>
                  </a:cubicBezTo>
                  <a:lnTo>
                    <a:pt x="1" y="3489"/>
                  </a:lnTo>
                  <a:cubicBezTo>
                    <a:pt x="1" y="3578"/>
                    <a:pt x="54" y="3658"/>
                    <a:pt x="135" y="3703"/>
                  </a:cubicBezTo>
                  <a:lnTo>
                    <a:pt x="3061" y="5192"/>
                  </a:lnTo>
                  <a:cubicBezTo>
                    <a:pt x="3061" y="5192"/>
                    <a:pt x="3070" y="5201"/>
                    <a:pt x="3070" y="5201"/>
                  </a:cubicBezTo>
                  <a:lnTo>
                    <a:pt x="3079" y="5201"/>
                  </a:lnTo>
                  <a:cubicBezTo>
                    <a:pt x="3087" y="5201"/>
                    <a:pt x="3096" y="5210"/>
                    <a:pt x="3096" y="5210"/>
                  </a:cubicBezTo>
                  <a:lnTo>
                    <a:pt x="3105" y="5210"/>
                  </a:lnTo>
                  <a:cubicBezTo>
                    <a:pt x="3114" y="5210"/>
                    <a:pt x="3123" y="5219"/>
                    <a:pt x="3132" y="5219"/>
                  </a:cubicBezTo>
                  <a:lnTo>
                    <a:pt x="3168" y="5219"/>
                  </a:lnTo>
                  <a:lnTo>
                    <a:pt x="3168" y="159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81;p52">
              <a:extLst>
                <a:ext uri="{FF2B5EF4-FFF2-40B4-BE49-F238E27FC236}">
                  <a16:creationId xmlns:a16="http://schemas.microsoft.com/office/drawing/2014/main" id="{8E11E5A0-21A4-EF80-5137-9AD5A8505CF2}"/>
                </a:ext>
              </a:extLst>
            </p:cNvPr>
            <p:cNvSpPr/>
            <p:nvPr/>
          </p:nvSpPr>
          <p:spPr>
            <a:xfrm>
              <a:off x="1366850" y="1173075"/>
              <a:ext cx="156375" cy="80100"/>
            </a:xfrm>
            <a:custGeom>
              <a:avLst/>
              <a:gdLst/>
              <a:ahLst/>
              <a:cxnLst/>
              <a:rect l="l" t="t" r="r" b="b"/>
              <a:pathLst>
                <a:path w="6255" h="3204" extrusionOk="0">
                  <a:moveTo>
                    <a:pt x="3128" y="1"/>
                  </a:moveTo>
                  <a:cubicBezTo>
                    <a:pt x="3092" y="1"/>
                    <a:pt x="3056" y="10"/>
                    <a:pt x="3025" y="27"/>
                  </a:cubicBezTo>
                  <a:lnTo>
                    <a:pt x="90" y="1526"/>
                  </a:lnTo>
                  <a:lnTo>
                    <a:pt x="81" y="1526"/>
                  </a:lnTo>
                  <a:cubicBezTo>
                    <a:pt x="81" y="1526"/>
                    <a:pt x="81" y="1526"/>
                    <a:pt x="72" y="1535"/>
                  </a:cubicBezTo>
                  <a:cubicBezTo>
                    <a:pt x="63" y="1535"/>
                    <a:pt x="63" y="1544"/>
                    <a:pt x="54" y="1544"/>
                  </a:cubicBezTo>
                  <a:cubicBezTo>
                    <a:pt x="54" y="1544"/>
                    <a:pt x="45" y="1553"/>
                    <a:pt x="45" y="1553"/>
                  </a:cubicBezTo>
                  <a:cubicBezTo>
                    <a:pt x="36" y="1562"/>
                    <a:pt x="36" y="1562"/>
                    <a:pt x="36" y="1562"/>
                  </a:cubicBezTo>
                  <a:cubicBezTo>
                    <a:pt x="27" y="1571"/>
                    <a:pt x="27" y="1571"/>
                    <a:pt x="18" y="1580"/>
                  </a:cubicBezTo>
                  <a:cubicBezTo>
                    <a:pt x="18" y="1580"/>
                    <a:pt x="18" y="1589"/>
                    <a:pt x="9" y="1589"/>
                  </a:cubicBezTo>
                  <a:cubicBezTo>
                    <a:pt x="9" y="1589"/>
                    <a:pt x="9" y="1598"/>
                    <a:pt x="0" y="1606"/>
                  </a:cubicBezTo>
                  <a:lnTo>
                    <a:pt x="3132" y="3203"/>
                  </a:lnTo>
                  <a:lnTo>
                    <a:pt x="6254" y="1606"/>
                  </a:lnTo>
                  <a:cubicBezTo>
                    <a:pt x="6254" y="1598"/>
                    <a:pt x="6245" y="1589"/>
                    <a:pt x="6245" y="1589"/>
                  </a:cubicBezTo>
                  <a:cubicBezTo>
                    <a:pt x="6236" y="1589"/>
                    <a:pt x="6236" y="1580"/>
                    <a:pt x="6236" y="1580"/>
                  </a:cubicBezTo>
                  <a:cubicBezTo>
                    <a:pt x="6227" y="1571"/>
                    <a:pt x="6227" y="1571"/>
                    <a:pt x="6218" y="1562"/>
                  </a:cubicBezTo>
                  <a:cubicBezTo>
                    <a:pt x="6218" y="1562"/>
                    <a:pt x="6218" y="1562"/>
                    <a:pt x="6209" y="1553"/>
                  </a:cubicBezTo>
                  <a:cubicBezTo>
                    <a:pt x="6209" y="1553"/>
                    <a:pt x="6201" y="1544"/>
                    <a:pt x="6201" y="1544"/>
                  </a:cubicBezTo>
                  <a:cubicBezTo>
                    <a:pt x="6192" y="1544"/>
                    <a:pt x="6192" y="1535"/>
                    <a:pt x="6183" y="1535"/>
                  </a:cubicBezTo>
                  <a:cubicBezTo>
                    <a:pt x="6174" y="1526"/>
                    <a:pt x="6174" y="1526"/>
                    <a:pt x="6174" y="1526"/>
                  </a:cubicBezTo>
                  <a:lnTo>
                    <a:pt x="6165" y="1526"/>
                  </a:lnTo>
                  <a:lnTo>
                    <a:pt x="3239" y="27"/>
                  </a:lnTo>
                  <a:cubicBezTo>
                    <a:pt x="3203" y="10"/>
                    <a:pt x="3165" y="1"/>
                    <a:pt x="3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82;p52">
              <a:extLst>
                <a:ext uri="{FF2B5EF4-FFF2-40B4-BE49-F238E27FC236}">
                  <a16:creationId xmlns:a16="http://schemas.microsoft.com/office/drawing/2014/main" id="{57C47186-0626-1292-FA42-3260FBF0C7EC}"/>
                </a:ext>
              </a:extLst>
            </p:cNvPr>
            <p:cNvSpPr/>
            <p:nvPr/>
          </p:nvSpPr>
          <p:spPr>
            <a:xfrm>
              <a:off x="1354800" y="1472825"/>
              <a:ext cx="180900" cy="11625"/>
            </a:xfrm>
            <a:custGeom>
              <a:avLst/>
              <a:gdLst/>
              <a:ahLst/>
              <a:cxnLst/>
              <a:rect l="l" t="t" r="r" b="b"/>
              <a:pathLst>
                <a:path w="7236" h="465" extrusionOk="0">
                  <a:moveTo>
                    <a:pt x="250" y="1"/>
                  </a:moveTo>
                  <a:cubicBezTo>
                    <a:pt x="108" y="1"/>
                    <a:pt x="1" y="116"/>
                    <a:pt x="19" y="259"/>
                  </a:cubicBezTo>
                  <a:cubicBezTo>
                    <a:pt x="27" y="384"/>
                    <a:pt x="134" y="464"/>
                    <a:pt x="259" y="464"/>
                  </a:cubicBezTo>
                  <a:lnTo>
                    <a:pt x="6968" y="464"/>
                  </a:lnTo>
                  <a:cubicBezTo>
                    <a:pt x="7120" y="464"/>
                    <a:pt x="7236" y="331"/>
                    <a:pt x="7200" y="179"/>
                  </a:cubicBezTo>
                  <a:cubicBezTo>
                    <a:pt x="7173" y="72"/>
                    <a:pt x="7075" y="1"/>
                    <a:pt x="6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83;p52">
              <a:extLst>
                <a:ext uri="{FF2B5EF4-FFF2-40B4-BE49-F238E27FC236}">
                  <a16:creationId xmlns:a16="http://schemas.microsoft.com/office/drawing/2014/main" id="{E6C47EA7-B1F5-87C4-5A18-B0A7B877BB24}"/>
                </a:ext>
              </a:extLst>
            </p:cNvPr>
            <p:cNvSpPr/>
            <p:nvPr/>
          </p:nvSpPr>
          <p:spPr>
            <a:xfrm>
              <a:off x="1244400" y="1367775"/>
              <a:ext cx="401250" cy="65825"/>
            </a:xfrm>
            <a:custGeom>
              <a:avLst/>
              <a:gdLst/>
              <a:ahLst/>
              <a:cxnLst/>
              <a:rect l="l" t="t" r="r" b="b"/>
              <a:pathLst>
                <a:path w="16050" h="2633" extrusionOk="0">
                  <a:moveTo>
                    <a:pt x="1" y="1"/>
                  </a:moveTo>
                  <a:lnTo>
                    <a:pt x="1" y="1571"/>
                  </a:lnTo>
                  <a:cubicBezTo>
                    <a:pt x="1" y="2160"/>
                    <a:pt x="474" y="2632"/>
                    <a:pt x="1062" y="2632"/>
                  </a:cubicBezTo>
                  <a:lnTo>
                    <a:pt x="14979" y="2632"/>
                  </a:lnTo>
                  <a:cubicBezTo>
                    <a:pt x="15568" y="2632"/>
                    <a:pt x="16050" y="2160"/>
                    <a:pt x="16050" y="1571"/>
                  </a:cubicBezTo>
                  <a:lnTo>
                    <a:pt x="16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84;p52">
              <a:extLst>
                <a:ext uri="{FF2B5EF4-FFF2-40B4-BE49-F238E27FC236}">
                  <a16:creationId xmlns:a16="http://schemas.microsoft.com/office/drawing/2014/main" id="{F70BF368-F2F9-B354-479C-36BDF769838C}"/>
                </a:ext>
              </a:extLst>
            </p:cNvPr>
            <p:cNvSpPr/>
            <p:nvPr/>
          </p:nvSpPr>
          <p:spPr>
            <a:xfrm>
              <a:off x="1592550" y="1367775"/>
              <a:ext cx="53100" cy="65825"/>
            </a:xfrm>
            <a:custGeom>
              <a:avLst/>
              <a:gdLst/>
              <a:ahLst/>
              <a:cxnLst/>
              <a:rect l="l" t="t" r="r" b="b"/>
              <a:pathLst>
                <a:path w="2124" h="2633" extrusionOk="0">
                  <a:moveTo>
                    <a:pt x="1053" y="1"/>
                  </a:moveTo>
                  <a:lnTo>
                    <a:pt x="1053" y="1562"/>
                  </a:lnTo>
                  <a:cubicBezTo>
                    <a:pt x="1053" y="2151"/>
                    <a:pt x="580" y="2632"/>
                    <a:pt x="1" y="2632"/>
                  </a:cubicBezTo>
                  <a:lnTo>
                    <a:pt x="1053" y="2632"/>
                  </a:lnTo>
                  <a:cubicBezTo>
                    <a:pt x="1642" y="2632"/>
                    <a:pt x="2124" y="2160"/>
                    <a:pt x="2124" y="1571"/>
                  </a:cubicBezTo>
                  <a:lnTo>
                    <a:pt x="2124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85;p52">
              <a:extLst>
                <a:ext uri="{FF2B5EF4-FFF2-40B4-BE49-F238E27FC236}">
                  <a16:creationId xmlns:a16="http://schemas.microsoft.com/office/drawing/2014/main" id="{15CF7288-96A9-864D-3C18-DE9981894253}"/>
                </a:ext>
              </a:extLst>
            </p:cNvPr>
            <p:cNvSpPr/>
            <p:nvPr/>
          </p:nvSpPr>
          <p:spPr>
            <a:xfrm>
              <a:off x="1496650" y="1213900"/>
              <a:ext cx="27450" cy="103500"/>
            </a:xfrm>
            <a:custGeom>
              <a:avLst/>
              <a:gdLst/>
              <a:ahLst/>
              <a:cxnLst/>
              <a:rect l="l" t="t" r="r" b="b"/>
              <a:pathLst>
                <a:path w="1098" h="4140" extrusionOk="0">
                  <a:moveTo>
                    <a:pt x="1062" y="0"/>
                  </a:moveTo>
                  <a:lnTo>
                    <a:pt x="0" y="544"/>
                  </a:lnTo>
                  <a:lnTo>
                    <a:pt x="18" y="4140"/>
                  </a:lnTo>
                  <a:lnTo>
                    <a:pt x="973" y="3658"/>
                  </a:lnTo>
                  <a:cubicBezTo>
                    <a:pt x="1044" y="3622"/>
                    <a:pt x="1098" y="3542"/>
                    <a:pt x="1098" y="3453"/>
                  </a:cubicBezTo>
                  <a:lnTo>
                    <a:pt x="1098" y="125"/>
                  </a:lnTo>
                  <a:cubicBezTo>
                    <a:pt x="1098" y="107"/>
                    <a:pt x="1098" y="98"/>
                    <a:pt x="1098" y="89"/>
                  </a:cubicBezTo>
                  <a:cubicBezTo>
                    <a:pt x="1098" y="89"/>
                    <a:pt x="1098" y="81"/>
                    <a:pt x="1089" y="81"/>
                  </a:cubicBezTo>
                  <a:cubicBezTo>
                    <a:pt x="1089" y="72"/>
                    <a:pt x="1089" y="63"/>
                    <a:pt x="1089" y="63"/>
                  </a:cubicBezTo>
                  <a:cubicBezTo>
                    <a:pt x="1089" y="54"/>
                    <a:pt x="1089" y="54"/>
                    <a:pt x="1089" y="45"/>
                  </a:cubicBezTo>
                  <a:cubicBezTo>
                    <a:pt x="1080" y="45"/>
                    <a:pt x="1080" y="36"/>
                    <a:pt x="1080" y="27"/>
                  </a:cubicBezTo>
                  <a:cubicBezTo>
                    <a:pt x="1080" y="27"/>
                    <a:pt x="1071" y="18"/>
                    <a:pt x="1071" y="18"/>
                  </a:cubicBezTo>
                  <a:cubicBezTo>
                    <a:pt x="1071" y="9"/>
                    <a:pt x="1071" y="9"/>
                    <a:pt x="1062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86;p52">
              <a:extLst>
                <a:ext uri="{FF2B5EF4-FFF2-40B4-BE49-F238E27FC236}">
                  <a16:creationId xmlns:a16="http://schemas.microsoft.com/office/drawing/2014/main" id="{C951CFC7-E190-2F5D-2356-056A9D1E3EC2}"/>
                </a:ext>
              </a:extLst>
            </p:cNvPr>
            <p:cNvSpPr/>
            <p:nvPr/>
          </p:nvSpPr>
          <p:spPr>
            <a:xfrm>
              <a:off x="1417250" y="1173075"/>
              <a:ext cx="105975" cy="54000"/>
            </a:xfrm>
            <a:custGeom>
              <a:avLst/>
              <a:gdLst/>
              <a:ahLst/>
              <a:cxnLst/>
              <a:rect l="l" t="t" r="r" b="b"/>
              <a:pathLst>
                <a:path w="4239" h="2160" extrusionOk="0">
                  <a:moveTo>
                    <a:pt x="1112" y="1"/>
                  </a:moveTo>
                  <a:cubicBezTo>
                    <a:pt x="1076" y="1"/>
                    <a:pt x="1040" y="10"/>
                    <a:pt x="1009" y="27"/>
                  </a:cubicBezTo>
                  <a:lnTo>
                    <a:pt x="1" y="545"/>
                  </a:lnTo>
                  <a:lnTo>
                    <a:pt x="3168" y="2160"/>
                  </a:lnTo>
                  <a:lnTo>
                    <a:pt x="4238" y="1606"/>
                  </a:lnTo>
                  <a:cubicBezTo>
                    <a:pt x="4238" y="1598"/>
                    <a:pt x="4229" y="1589"/>
                    <a:pt x="4229" y="1589"/>
                  </a:cubicBezTo>
                  <a:cubicBezTo>
                    <a:pt x="4220" y="1589"/>
                    <a:pt x="4220" y="1580"/>
                    <a:pt x="4220" y="1580"/>
                  </a:cubicBezTo>
                  <a:cubicBezTo>
                    <a:pt x="4211" y="1571"/>
                    <a:pt x="4211" y="1571"/>
                    <a:pt x="4202" y="1562"/>
                  </a:cubicBezTo>
                  <a:cubicBezTo>
                    <a:pt x="4202" y="1562"/>
                    <a:pt x="4202" y="1562"/>
                    <a:pt x="4193" y="1553"/>
                  </a:cubicBezTo>
                  <a:cubicBezTo>
                    <a:pt x="4193" y="1553"/>
                    <a:pt x="4185" y="1544"/>
                    <a:pt x="4185" y="1544"/>
                  </a:cubicBezTo>
                  <a:cubicBezTo>
                    <a:pt x="4176" y="1544"/>
                    <a:pt x="4176" y="1535"/>
                    <a:pt x="4167" y="1535"/>
                  </a:cubicBezTo>
                  <a:cubicBezTo>
                    <a:pt x="4158" y="1526"/>
                    <a:pt x="4158" y="1526"/>
                    <a:pt x="4158" y="1526"/>
                  </a:cubicBezTo>
                  <a:lnTo>
                    <a:pt x="4149" y="1526"/>
                  </a:lnTo>
                  <a:lnTo>
                    <a:pt x="1223" y="27"/>
                  </a:lnTo>
                  <a:cubicBezTo>
                    <a:pt x="1187" y="10"/>
                    <a:pt x="1149" y="1"/>
                    <a:pt x="1112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2043;p54">
            <a:extLst>
              <a:ext uri="{FF2B5EF4-FFF2-40B4-BE49-F238E27FC236}">
                <a16:creationId xmlns:a16="http://schemas.microsoft.com/office/drawing/2014/main" id="{CA92BC2F-78E8-3994-E014-F1F1B8E9E8D8}"/>
              </a:ext>
            </a:extLst>
          </p:cNvPr>
          <p:cNvGrpSpPr/>
          <p:nvPr/>
        </p:nvGrpSpPr>
        <p:grpSpPr>
          <a:xfrm>
            <a:off x="1685869" y="1167634"/>
            <a:ext cx="474215" cy="555370"/>
            <a:chOff x="4406175" y="1223700"/>
            <a:chExt cx="784475" cy="918575"/>
          </a:xfrm>
        </p:grpSpPr>
        <p:sp>
          <p:nvSpPr>
            <p:cNvPr id="1079" name="Google Shape;2044;p54">
              <a:extLst>
                <a:ext uri="{FF2B5EF4-FFF2-40B4-BE49-F238E27FC236}">
                  <a16:creationId xmlns:a16="http://schemas.microsoft.com/office/drawing/2014/main" id="{7DE3BEC1-639A-FB21-5938-7CD27C617386}"/>
                </a:ext>
              </a:extLst>
            </p:cNvPr>
            <p:cNvSpPr/>
            <p:nvPr/>
          </p:nvSpPr>
          <p:spPr>
            <a:xfrm>
              <a:off x="4471950" y="1287625"/>
              <a:ext cx="618450" cy="798275"/>
            </a:xfrm>
            <a:custGeom>
              <a:avLst/>
              <a:gdLst/>
              <a:ahLst/>
              <a:cxnLst/>
              <a:rect l="l" t="t" r="r" b="b"/>
              <a:pathLst>
                <a:path w="24738" h="31931" extrusionOk="0">
                  <a:moveTo>
                    <a:pt x="1" y="0"/>
                  </a:moveTo>
                  <a:lnTo>
                    <a:pt x="1" y="31930"/>
                  </a:lnTo>
                  <a:lnTo>
                    <a:pt x="24738" y="31930"/>
                  </a:lnTo>
                  <a:lnTo>
                    <a:pt x="24738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045;p54">
              <a:extLst>
                <a:ext uri="{FF2B5EF4-FFF2-40B4-BE49-F238E27FC236}">
                  <a16:creationId xmlns:a16="http://schemas.microsoft.com/office/drawing/2014/main" id="{AA607667-51C7-67B2-C7A0-4B33EEF274E9}"/>
                </a:ext>
              </a:extLst>
            </p:cNvPr>
            <p:cNvSpPr/>
            <p:nvPr/>
          </p:nvSpPr>
          <p:spPr>
            <a:xfrm>
              <a:off x="4406175" y="1223700"/>
              <a:ext cx="784475" cy="918575"/>
            </a:xfrm>
            <a:custGeom>
              <a:avLst/>
              <a:gdLst/>
              <a:ahLst/>
              <a:cxnLst/>
              <a:rect l="l" t="t" r="r" b="b"/>
              <a:pathLst>
                <a:path w="31379" h="36743" extrusionOk="0">
                  <a:moveTo>
                    <a:pt x="24086" y="1"/>
                  </a:moveTo>
                  <a:lnTo>
                    <a:pt x="13258" y="2557"/>
                  </a:lnTo>
                  <a:lnTo>
                    <a:pt x="2632" y="5063"/>
                  </a:lnTo>
                  <a:lnTo>
                    <a:pt x="0" y="5665"/>
                  </a:lnTo>
                  <a:lnTo>
                    <a:pt x="2632" y="16868"/>
                  </a:lnTo>
                  <a:lnTo>
                    <a:pt x="2632" y="16893"/>
                  </a:lnTo>
                  <a:lnTo>
                    <a:pt x="6767" y="34487"/>
                  </a:lnTo>
                  <a:lnTo>
                    <a:pt x="7319" y="36743"/>
                  </a:lnTo>
                  <a:lnTo>
                    <a:pt x="16968" y="34487"/>
                  </a:lnTo>
                  <a:lnTo>
                    <a:pt x="27369" y="32031"/>
                  </a:lnTo>
                  <a:lnTo>
                    <a:pt x="31379" y="31079"/>
                  </a:lnTo>
                  <a:lnTo>
                    <a:pt x="27369" y="14011"/>
                  </a:lnTo>
                  <a:lnTo>
                    <a:pt x="24687" y="2557"/>
                  </a:lnTo>
                  <a:lnTo>
                    <a:pt x="240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046;p54">
              <a:extLst>
                <a:ext uri="{FF2B5EF4-FFF2-40B4-BE49-F238E27FC236}">
                  <a16:creationId xmlns:a16="http://schemas.microsoft.com/office/drawing/2014/main" id="{0F87EB05-6694-808E-FB0E-9AAACA9EEEDB}"/>
                </a:ext>
              </a:extLst>
            </p:cNvPr>
            <p:cNvSpPr/>
            <p:nvPr/>
          </p:nvSpPr>
          <p:spPr>
            <a:xfrm>
              <a:off x="4514575" y="1411675"/>
              <a:ext cx="181725" cy="265075"/>
            </a:xfrm>
            <a:custGeom>
              <a:avLst/>
              <a:gdLst/>
              <a:ahLst/>
              <a:cxnLst/>
              <a:rect l="l" t="t" r="r" b="b"/>
              <a:pathLst>
                <a:path w="7269" h="10603" extrusionOk="0">
                  <a:moveTo>
                    <a:pt x="2988" y="0"/>
                  </a:moveTo>
                  <a:cubicBezTo>
                    <a:pt x="2780" y="0"/>
                    <a:pt x="2568" y="25"/>
                    <a:pt x="2356" y="76"/>
                  </a:cubicBezTo>
                  <a:cubicBezTo>
                    <a:pt x="902" y="402"/>
                    <a:pt x="0" y="1855"/>
                    <a:pt x="351" y="3309"/>
                  </a:cubicBezTo>
                  <a:cubicBezTo>
                    <a:pt x="577" y="4362"/>
                    <a:pt x="1404" y="5113"/>
                    <a:pt x="2406" y="5339"/>
                  </a:cubicBezTo>
                  <a:cubicBezTo>
                    <a:pt x="1604" y="5915"/>
                    <a:pt x="1178" y="6943"/>
                    <a:pt x="1404" y="7996"/>
                  </a:cubicBezTo>
                  <a:lnTo>
                    <a:pt x="2030" y="10602"/>
                  </a:lnTo>
                  <a:lnTo>
                    <a:pt x="7268" y="9374"/>
                  </a:lnTo>
                  <a:lnTo>
                    <a:pt x="6667" y="6743"/>
                  </a:lnTo>
                  <a:cubicBezTo>
                    <a:pt x="6416" y="5715"/>
                    <a:pt x="5589" y="4988"/>
                    <a:pt x="4612" y="4813"/>
                  </a:cubicBezTo>
                  <a:cubicBezTo>
                    <a:pt x="5414" y="4186"/>
                    <a:pt x="5840" y="3133"/>
                    <a:pt x="5589" y="2081"/>
                  </a:cubicBezTo>
                  <a:cubicBezTo>
                    <a:pt x="5289" y="839"/>
                    <a:pt x="4204" y="0"/>
                    <a:pt x="29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047;p54">
              <a:extLst>
                <a:ext uri="{FF2B5EF4-FFF2-40B4-BE49-F238E27FC236}">
                  <a16:creationId xmlns:a16="http://schemas.microsoft.com/office/drawing/2014/main" id="{FB791EC5-5E5F-3B9A-060B-71A8C6F5328F}"/>
                </a:ext>
              </a:extLst>
            </p:cNvPr>
            <p:cNvSpPr/>
            <p:nvPr/>
          </p:nvSpPr>
          <p:spPr>
            <a:xfrm>
              <a:off x="4644275" y="1966825"/>
              <a:ext cx="231850" cy="78975"/>
            </a:xfrm>
            <a:custGeom>
              <a:avLst/>
              <a:gdLst/>
              <a:ahLst/>
              <a:cxnLst/>
              <a:rect l="l" t="t" r="r" b="b"/>
              <a:pathLst>
                <a:path w="9274" h="3159" extrusionOk="0">
                  <a:moveTo>
                    <a:pt x="9023" y="0"/>
                  </a:moveTo>
                  <a:lnTo>
                    <a:pt x="0" y="2131"/>
                  </a:lnTo>
                  <a:lnTo>
                    <a:pt x="251" y="3158"/>
                  </a:lnTo>
                  <a:lnTo>
                    <a:pt x="9273" y="1028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048;p54">
              <a:extLst>
                <a:ext uri="{FF2B5EF4-FFF2-40B4-BE49-F238E27FC236}">
                  <a16:creationId xmlns:a16="http://schemas.microsoft.com/office/drawing/2014/main" id="{9AC41F6F-68E3-F14A-ACC5-B48A7DFEDA24}"/>
                </a:ext>
              </a:extLst>
            </p:cNvPr>
            <p:cNvSpPr/>
            <p:nvPr/>
          </p:nvSpPr>
          <p:spPr>
            <a:xfrm>
              <a:off x="4627350" y="1844650"/>
              <a:ext cx="448650" cy="129700"/>
            </a:xfrm>
            <a:custGeom>
              <a:avLst/>
              <a:gdLst/>
              <a:ahLst/>
              <a:cxnLst/>
              <a:rect l="l" t="t" r="r" b="b"/>
              <a:pathLst>
                <a:path w="17946" h="5188" extrusionOk="0">
                  <a:moveTo>
                    <a:pt x="17695" y="0"/>
                  </a:moveTo>
                  <a:lnTo>
                    <a:pt x="0" y="4160"/>
                  </a:lnTo>
                  <a:lnTo>
                    <a:pt x="251" y="5188"/>
                  </a:lnTo>
                  <a:lnTo>
                    <a:pt x="17945" y="1028"/>
                  </a:lnTo>
                  <a:lnTo>
                    <a:pt x="176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049;p54">
              <a:extLst>
                <a:ext uri="{FF2B5EF4-FFF2-40B4-BE49-F238E27FC236}">
                  <a16:creationId xmlns:a16="http://schemas.microsoft.com/office/drawing/2014/main" id="{399F8FE1-43B2-782B-99BC-FF77BD66C015}"/>
                </a:ext>
              </a:extLst>
            </p:cNvPr>
            <p:cNvSpPr/>
            <p:nvPr/>
          </p:nvSpPr>
          <p:spPr>
            <a:xfrm>
              <a:off x="4610425" y="1773200"/>
              <a:ext cx="448650" cy="129725"/>
            </a:xfrm>
            <a:custGeom>
              <a:avLst/>
              <a:gdLst/>
              <a:ahLst/>
              <a:cxnLst/>
              <a:rect l="l" t="t" r="r" b="b"/>
              <a:pathLst>
                <a:path w="17946" h="5189" extrusionOk="0">
                  <a:moveTo>
                    <a:pt x="17720" y="1"/>
                  </a:moveTo>
                  <a:lnTo>
                    <a:pt x="1" y="4161"/>
                  </a:lnTo>
                  <a:lnTo>
                    <a:pt x="251" y="5189"/>
                  </a:lnTo>
                  <a:lnTo>
                    <a:pt x="17946" y="1028"/>
                  </a:lnTo>
                  <a:lnTo>
                    <a:pt x="177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050;p54">
              <a:extLst>
                <a:ext uri="{FF2B5EF4-FFF2-40B4-BE49-F238E27FC236}">
                  <a16:creationId xmlns:a16="http://schemas.microsoft.com/office/drawing/2014/main" id="{719979FB-13CD-CD1D-44D7-E7FF1C395FCF}"/>
                </a:ext>
              </a:extLst>
            </p:cNvPr>
            <p:cNvSpPr/>
            <p:nvPr/>
          </p:nvSpPr>
          <p:spPr>
            <a:xfrm>
              <a:off x="4593525" y="1701775"/>
              <a:ext cx="448625" cy="129725"/>
            </a:xfrm>
            <a:custGeom>
              <a:avLst/>
              <a:gdLst/>
              <a:ahLst/>
              <a:cxnLst/>
              <a:rect l="l" t="t" r="r" b="b"/>
              <a:pathLst>
                <a:path w="17945" h="5189" extrusionOk="0">
                  <a:moveTo>
                    <a:pt x="17719" y="1"/>
                  </a:moveTo>
                  <a:lnTo>
                    <a:pt x="0" y="4161"/>
                  </a:lnTo>
                  <a:lnTo>
                    <a:pt x="251" y="5189"/>
                  </a:lnTo>
                  <a:lnTo>
                    <a:pt x="17945" y="1028"/>
                  </a:lnTo>
                  <a:lnTo>
                    <a:pt x="177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051;p54">
              <a:extLst>
                <a:ext uri="{FF2B5EF4-FFF2-40B4-BE49-F238E27FC236}">
                  <a16:creationId xmlns:a16="http://schemas.microsoft.com/office/drawing/2014/main" id="{BEAD91BA-2831-90F4-66A8-063959E89DA3}"/>
                </a:ext>
              </a:extLst>
            </p:cNvPr>
            <p:cNvSpPr/>
            <p:nvPr/>
          </p:nvSpPr>
          <p:spPr>
            <a:xfrm>
              <a:off x="4577225" y="1630350"/>
              <a:ext cx="448650" cy="129725"/>
            </a:xfrm>
            <a:custGeom>
              <a:avLst/>
              <a:gdLst/>
              <a:ahLst/>
              <a:cxnLst/>
              <a:rect l="l" t="t" r="r" b="b"/>
              <a:pathLst>
                <a:path w="17946" h="5189" extrusionOk="0">
                  <a:moveTo>
                    <a:pt x="17695" y="1"/>
                  </a:moveTo>
                  <a:lnTo>
                    <a:pt x="0" y="4161"/>
                  </a:lnTo>
                  <a:lnTo>
                    <a:pt x="226" y="5189"/>
                  </a:lnTo>
                  <a:lnTo>
                    <a:pt x="17945" y="1003"/>
                  </a:lnTo>
                  <a:lnTo>
                    <a:pt x="176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052;p54">
              <a:extLst>
                <a:ext uri="{FF2B5EF4-FFF2-40B4-BE49-F238E27FC236}">
                  <a16:creationId xmlns:a16="http://schemas.microsoft.com/office/drawing/2014/main" id="{E890C756-EB15-DBCC-3965-21668779E8DC}"/>
                </a:ext>
              </a:extLst>
            </p:cNvPr>
            <p:cNvSpPr/>
            <p:nvPr/>
          </p:nvSpPr>
          <p:spPr>
            <a:xfrm>
              <a:off x="4747650" y="1519450"/>
              <a:ext cx="251900" cy="83975"/>
            </a:xfrm>
            <a:custGeom>
              <a:avLst/>
              <a:gdLst/>
              <a:ahLst/>
              <a:cxnLst/>
              <a:rect l="l" t="t" r="r" b="b"/>
              <a:pathLst>
                <a:path w="10076" h="3359" extrusionOk="0">
                  <a:moveTo>
                    <a:pt x="9850" y="0"/>
                  </a:moveTo>
                  <a:lnTo>
                    <a:pt x="0" y="2331"/>
                  </a:lnTo>
                  <a:lnTo>
                    <a:pt x="251" y="3359"/>
                  </a:lnTo>
                  <a:lnTo>
                    <a:pt x="10076" y="102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053;p54">
              <a:extLst>
                <a:ext uri="{FF2B5EF4-FFF2-40B4-BE49-F238E27FC236}">
                  <a16:creationId xmlns:a16="http://schemas.microsoft.com/office/drawing/2014/main" id="{7EB8E6A2-047B-8FCF-C892-00E7C402988B}"/>
                </a:ext>
              </a:extLst>
            </p:cNvPr>
            <p:cNvSpPr/>
            <p:nvPr/>
          </p:nvSpPr>
          <p:spPr>
            <a:xfrm>
              <a:off x="4730725" y="1448025"/>
              <a:ext cx="251925" cy="83350"/>
            </a:xfrm>
            <a:custGeom>
              <a:avLst/>
              <a:gdLst/>
              <a:ahLst/>
              <a:cxnLst/>
              <a:rect l="l" t="t" r="r" b="b"/>
              <a:pathLst>
                <a:path w="10077" h="3334" extrusionOk="0">
                  <a:moveTo>
                    <a:pt x="9850" y="0"/>
                  </a:moveTo>
                  <a:lnTo>
                    <a:pt x="1" y="2331"/>
                  </a:lnTo>
                  <a:lnTo>
                    <a:pt x="251" y="3334"/>
                  </a:lnTo>
                  <a:lnTo>
                    <a:pt x="10076" y="102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054;p54">
              <a:extLst>
                <a:ext uri="{FF2B5EF4-FFF2-40B4-BE49-F238E27FC236}">
                  <a16:creationId xmlns:a16="http://schemas.microsoft.com/office/drawing/2014/main" id="{F7D882D8-2241-2231-F579-6E36C0097BED}"/>
                </a:ext>
              </a:extLst>
            </p:cNvPr>
            <p:cNvSpPr/>
            <p:nvPr/>
          </p:nvSpPr>
          <p:spPr>
            <a:xfrm>
              <a:off x="4706300" y="1372825"/>
              <a:ext cx="130975" cy="55175"/>
            </a:xfrm>
            <a:custGeom>
              <a:avLst/>
              <a:gdLst/>
              <a:ahLst/>
              <a:cxnLst/>
              <a:rect l="l" t="t" r="r" b="b"/>
              <a:pathLst>
                <a:path w="5239" h="2207" extrusionOk="0">
                  <a:moveTo>
                    <a:pt x="4988" y="1"/>
                  </a:moveTo>
                  <a:lnTo>
                    <a:pt x="0" y="1179"/>
                  </a:lnTo>
                  <a:lnTo>
                    <a:pt x="251" y="2206"/>
                  </a:lnTo>
                  <a:lnTo>
                    <a:pt x="5238" y="1028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447;p27">
            <a:hlinkClick r:id="" action="ppaction://noaction"/>
            <a:extLst>
              <a:ext uri="{FF2B5EF4-FFF2-40B4-BE49-F238E27FC236}">
                <a16:creationId xmlns:a16="http://schemas.microsoft.com/office/drawing/2014/main" id="{AEDC0CB3-38CC-55AF-1857-DFAF72C218A1}"/>
              </a:ext>
            </a:extLst>
          </p:cNvPr>
          <p:cNvSpPr txBox="1"/>
          <p:nvPr/>
        </p:nvSpPr>
        <p:spPr>
          <a:xfrm>
            <a:off x="68975" y="1202854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Categoria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448;p27">
            <a:hlinkClick r:id="" action="ppaction://noaction"/>
            <a:extLst>
              <a:ext uri="{FF2B5EF4-FFF2-40B4-BE49-F238E27FC236}">
                <a16:creationId xmlns:a16="http://schemas.microsoft.com/office/drawing/2014/main" id="{11674746-97E4-0D7F-C958-6B6C75CAB004}"/>
              </a:ext>
            </a:extLst>
          </p:cNvPr>
          <p:cNvSpPr txBox="1"/>
          <p:nvPr/>
        </p:nvSpPr>
        <p:spPr>
          <a:xfrm>
            <a:off x="68975" y="1902262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Mecânica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449;p27">
            <a:hlinkClick r:id="" action="ppaction://noaction"/>
            <a:extLst>
              <a:ext uri="{FF2B5EF4-FFF2-40B4-BE49-F238E27FC236}">
                <a16:creationId xmlns:a16="http://schemas.microsoft.com/office/drawing/2014/main" id="{FE166260-745E-DEA6-2A3B-353683E7164D}"/>
              </a:ext>
            </a:extLst>
          </p:cNvPr>
          <p:cNvSpPr txBox="1"/>
          <p:nvPr/>
        </p:nvSpPr>
        <p:spPr>
          <a:xfrm>
            <a:off x="68975" y="2569019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Editora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450;p27">
            <a:hlinkClick r:id="" action="ppaction://noaction"/>
            <a:extLst>
              <a:ext uri="{FF2B5EF4-FFF2-40B4-BE49-F238E27FC236}">
                <a16:creationId xmlns:a16="http://schemas.microsoft.com/office/drawing/2014/main" id="{6DC22450-D5CC-939D-0906-EAAC1B0BA76A}"/>
              </a:ext>
            </a:extLst>
          </p:cNvPr>
          <p:cNvSpPr txBox="1"/>
          <p:nvPr/>
        </p:nvSpPr>
        <p:spPr>
          <a:xfrm>
            <a:off x="68975" y="3315899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Design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451;p27">
            <a:hlinkClick r:id="" action="ppaction://noaction"/>
            <a:extLst>
              <a:ext uri="{FF2B5EF4-FFF2-40B4-BE49-F238E27FC236}">
                <a16:creationId xmlns:a16="http://schemas.microsoft.com/office/drawing/2014/main" id="{526930B6-87A7-6667-D83E-3EE9A4FBDEA2}"/>
              </a:ext>
            </a:extLst>
          </p:cNvPr>
          <p:cNvSpPr txBox="1"/>
          <p:nvPr/>
        </p:nvSpPr>
        <p:spPr>
          <a:xfrm>
            <a:off x="68975" y="4093077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ranking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9" name="Google Shape;455;p27">
            <a:hlinkClick r:id="" action="ppaction://noaction"/>
            <a:extLst>
              <a:ext uri="{FF2B5EF4-FFF2-40B4-BE49-F238E27FC236}">
                <a16:creationId xmlns:a16="http://schemas.microsoft.com/office/drawing/2014/main" id="{88D005F5-E701-D1FC-8F43-94E9A45307F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575" y="2307595"/>
            <a:ext cx="244500" cy="2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59;p27">
            <a:hlinkClick r:id="" action="ppaction://noaction"/>
            <a:extLst>
              <a:ext uri="{FF2B5EF4-FFF2-40B4-BE49-F238E27FC236}">
                <a16:creationId xmlns:a16="http://schemas.microsoft.com/office/drawing/2014/main" id="{1EB0F038-BA72-3897-5737-621C01A1E6C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2548" y="1608187"/>
            <a:ext cx="282376" cy="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62;p27">
            <a:extLst>
              <a:ext uri="{FF2B5EF4-FFF2-40B4-BE49-F238E27FC236}">
                <a16:creationId xmlns:a16="http://schemas.microsoft.com/office/drawing/2014/main" id="{5E7275E2-C85F-2CF5-CA78-DC1A132E4B60}"/>
              </a:ext>
            </a:extLst>
          </p:cNvPr>
          <p:cNvSpPr txBox="1"/>
          <p:nvPr/>
        </p:nvSpPr>
        <p:spPr>
          <a:xfrm>
            <a:off x="68975" y="481282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sobre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2" name="Google Shape;463;p27">
            <a:hlinkClick r:id="" action="ppaction://noaction"/>
            <a:extLst>
              <a:ext uri="{FF2B5EF4-FFF2-40B4-BE49-F238E27FC236}">
                <a16:creationId xmlns:a16="http://schemas.microsoft.com/office/drawing/2014/main" id="{8626B4C3-FA14-C1CC-3845-611757AEE23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7575" y="219858"/>
            <a:ext cx="244500" cy="210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3028;p63">
            <a:extLst>
              <a:ext uri="{FF2B5EF4-FFF2-40B4-BE49-F238E27FC236}">
                <a16:creationId xmlns:a16="http://schemas.microsoft.com/office/drawing/2014/main" id="{B4157AF5-38A0-8F39-C697-47743A086F78}"/>
              </a:ext>
            </a:extLst>
          </p:cNvPr>
          <p:cNvGrpSpPr/>
          <p:nvPr/>
        </p:nvGrpSpPr>
        <p:grpSpPr>
          <a:xfrm>
            <a:off x="272961" y="2974352"/>
            <a:ext cx="186967" cy="290922"/>
            <a:chOff x="1899875" y="1831900"/>
            <a:chExt cx="250050" cy="401025"/>
          </a:xfrm>
        </p:grpSpPr>
        <p:sp>
          <p:nvSpPr>
            <p:cNvPr id="14" name="Google Shape;3029;p63">
              <a:extLst>
                <a:ext uri="{FF2B5EF4-FFF2-40B4-BE49-F238E27FC236}">
                  <a16:creationId xmlns:a16="http://schemas.microsoft.com/office/drawing/2014/main" id="{6A6B01E4-8012-FD98-019F-FE90E4F5897F}"/>
                </a:ext>
              </a:extLst>
            </p:cNvPr>
            <p:cNvSpPr/>
            <p:nvPr/>
          </p:nvSpPr>
          <p:spPr>
            <a:xfrm>
              <a:off x="1899875" y="1831900"/>
              <a:ext cx="250050" cy="401025"/>
            </a:xfrm>
            <a:custGeom>
              <a:avLst/>
              <a:gdLst/>
              <a:ahLst/>
              <a:cxnLst/>
              <a:rect l="l" t="t" r="r" b="b"/>
              <a:pathLst>
                <a:path w="10002" h="16041" extrusionOk="0">
                  <a:moveTo>
                    <a:pt x="1187" y="2846"/>
                  </a:moveTo>
                  <a:cubicBezTo>
                    <a:pt x="1190" y="2846"/>
                    <a:pt x="1193" y="2846"/>
                    <a:pt x="1196" y="2846"/>
                  </a:cubicBezTo>
                  <a:lnTo>
                    <a:pt x="1196" y="2846"/>
                  </a:lnTo>
                  <a:cubicBezTo>
                    <a:pt x="1196" y="2846"/>
                    <a:pt x="1196" y="2846"/>
                    <a:pt x="1196" y="2846"/>
                  </a:cubicBezTo>
                  <a:close/>
                  <a:moveTo>
                    <a:pt x="5050" y="0"/>
                  </a:moveTo>
                  <a:cubicBezTo>
                    <a:pt x="4390" y="0"/>
                    <a:pt x="3855" y="527"/>
                    <a:pt x="3855" y="1187"/>
                  </a:cubicBezTo>
                  <a:lnTo>
                    <a:pt x="3855" y="1401"/>
                  </a:lnTo>
                  <a:cubicBezTo>
                    <a:pt x="3649" y="1249"/>
                    <a:pt x="3400" y="1160"/>
                    <a:pt x="3123" y="1160"/>
                  </a:cubicBezTo>
                  <a:lnTo>
                    <a:pt x="3105" y="1160"/>
                  </a:lnTo>
                  <a:cubicBezTo>
                    <a:pt x="2445" y="1160"/>
                    <a:pt x="1910" y="1686"/>
                    <a:pt x="1910" y="2347"/>
                  </a:cubicBezTo>
                  <a:lnTo>
                    <a:pt x="1910" y="3096"/>
                  </a:lnTo>
                  <a:cubicBezTo>
                    <a:pt x="1707" y="2946"/>
                    <a:pt x="1460" y="2848"/>
                    <a:pt x="1196" y="2846"/>
                  </a:cubicBezTo>
                  <a:lnTo>
                    <a:pt x="1196" y="2846"/>
                  </a:lnTo>
                  <a:cubicBezTo>
                    <a:pt x="1185" y="2851"/>
                    <a:pt x="1" y="3367"/>
                    <a:pt x="1" y="4024"/>
                  </a:cubicBezTo>
                  <a:lnTo>
                    <a:pt x="1" y="8743"/>
                  </a:lnTo>
                  <a:cubicBezTo>
                    <a:pt x="1" y="8743"/>
                    <a:pt x="27" y="8761"/>
                    <a:pt x="27" y="8761"/>
                  </a:cubicBezTo>
                  <a:lnTo>
                    <a:pt x="27" y="10242"/>
                  </a:lnTo>
                  <a:cubicBezTo>
                    <a:pt x="27" y="11062"/>
                    <a:pt x="313" y="11865"/>
                    <a:pt x="813" y="12499"/>
                  </a:cubicBezTo>
                  <a:lnTo>
                    <a:pt x="1473" y="13328"/>
                  </a:lnTo>
                  <a:lnTo>
                    <a:pt x="1473" y="15808"/>
                  </a:lnTo>
                  <a:cubicBezTo>
                    <a:pt x="1473" y="15942"/>
                    <a:pt x="1580" y="16040"/>
                    <a:pt x="1705" y="16040"/>
                  </a:cubicBezTo>
                  <a:lnTo>
                    <a:pt x="8386" y="16040"/>
                  </a:lnTo>
                  <a:cubicBezTo>
                    <a:pt x="8502" y="16040"/>
                    <a:pt x="8583" y="15960"/>
                    <a:pt x="8583" y="15844"/>
                  </a:cubicBezTo>
                  <a:lnTo>
                    <a:pt x="8583" y="13346"/>
                  </a:lnTo>
                  <a:lnTo>
                    <a:pt x="9288" y="12686"/>
                  </a:lnTo>
                  <a:cubicBezTo>
                    <a:pt x="9742" y="12267"/>
                    <a:pt x="10001" y="11687"/>
                    <a:pt x="10001" y="11071"/>
                  </a:cubicBezTo>
                  <a:lnTo>
                    <a:pt x="10001" y="4925"/>
                  </a:lnTo>
                  <a:cubicBezTo>
                    <a:pt x="10001" y="4800"/>
                    <a:pt x="9894" y="4693"/>
                    <a:pt x="9760" y="4693"/>
                  </a:cubicBezTo>
                  <a:cubicBezTo>
                    <a:pt x="9127" y="4693"/>
                    <a:pt x="8556" y="4978"/>
                    <a:pt x="8181" y="5433"/>
                  </a:cubicBezTo>
                  <a:lnTo>
                    <a:pt x="8181" y="1972"/>
                  </a:lnTo>
                  <a:cubicBezTo>
                    <a:pt x="8181" y="1312"/>
                    <a:pt x="7646" y="776"/>
                    <a:pt x="6986" y="776"/>
                  </a:cubicBezTo>
                  <a:lnTo>
                    <a:pt x="6977" y="776"/>
                  </a:lnTo>
                  <a:cubicBezTo>
                    <a:pt x="6700" y="776"/>
                    <a:pt x="6442" y="875"/>
                    <a:pt x="6245" y="1026"/>
                  </a:cubicBezTo>
                  <a:cubicBezTo>
                    <a:pt x="6174" y="446"/>
                    <a:pt x="5666" y="0"/>
                    <a:pt x="5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30;p63">
              <a:extLst>
                <a:ext uri="{FF2B5EF4-FFF2-40B4-BE49-F238E27FC236}">
                  <a16:creationId xmlns:a16="http://schemas.microsoft.com/office/drawing/2014/main" id="{ADFCBD29-11A4-0157-0D23-CCF9AEC5C8ED}"/>
                </a:ext>
              </a:extLst>
            </p:cNvPr>
            <p:cNvSpPr/>
            <p:nvPr/>
          </p:nvSpPr>
          <p:spPr>
            <a:xfrm>
              <a:off x="2087000" y="1949200"/>
              <a:ext cx="62700" cy="283725"/>
            </a:xfrm>
            <a:custGeom>
              <a:avLst/>
              <a:gdLst/>
              <a:ahLst/>
              <a:cxnLst/>
              <a:rect l="l" t="t" r="r" b="b"/>
              <a:pathLst>
                <a:path w="2508" h="11349" extrusionOk="0">
                  <a:moveTo>
                    <a:pt x="2275" y="1"/>
                  </a:moveTo>
                  <a:cubicBezTo>
                    <a:pt x="1972" y="1"/>
                    <a:pt x="1678" y="72"/>
                    <a:pt x="1419" y="188"/>
                  </a:cubicBezTo>
                  <a:lnTo>
                    <a:pt x="1419" y="6174"/>
                  </a:lnTo>
                  <a:cubicBezTo>
                    <a:pt x="1419" y="6852"/>
                    <a:pt x="1133" y="7494"/>
                    <a:pt x="643" y="7958"/>
                  </a:cubicBezTo>
                  <a:lnTo>
                    <a:pt x="0" y="8547"/>
                  </a:lnTo>
                  <a:lnTo>
                    <a:pt x="0" y="11348"/>
                  </a:lnTo>
                  <a:lnTo>
                    <a:pt x="866" y="11348"/>
                  </a:lnTo>
                  <a:cubicBezTo>
                    <a:pt x="1000" y="11348"/>
                    <a:pt x="1098" y="11250"/>
                    <a:pt x="1098" y="11116"/>
                  </a:cubicBezTo>
                  <a:lnTo>
                    <a:pt x="1098" y="8654"/>
                  </a:lnTo>
                  <a:lnTo>
                    <a:pt x="1660" y="8128"/>
                  </a:lnTo>
                  <a:cubicBezTo>
                    <a:pt x="2204" y="7628"/>
                    <a:pt x="2507" y="6915"/>
                    <a:pt x="2507" y="6174"/>
                  </a:cubicBezTo>
                  <a:lnTo>
                    <a:pt x="2507" y="242"/>
                  </a:lnTo>
                  <a:cubicBezTo>
                    <a:pt x="2507" y="108"/>
                    <a:pt x="2409" y="1"/>
                    <a:pt x="227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31;p63">
              <a:extLst>
                <a:ext uri="{FF2B5EF4-FFF2-40B4-BE49-F238E27FC236}">
                  <a16:creationId xmlns:a16="http://schemas.microsoft.com/office/drawing/2014/main" id="{C3C0A5F0-DAB7-0754-C693-5139AE06153D}"/>
                </a:ext>
              </a:extLst>
            </p:cNvPr>
            <p:cNvSpPr/>
            <p:nvPr/>
          </p:nvSpPr>
          <p:spPr>
            <a:xfrm>
              <a:off x="1959425" y="2076725"/>
              <a:ext cx="35925" cy="103775"/>
            </a:xfrm>
            <a:custGeom>
              <a:avLst/>
              <a:gdLst/>
              <a:ahLst/>
              <a:cxnLst/>
              <a:rect l="l" t="t" r="r" b="b"/>
              <a:pathLst>
                <a:path w="1437" h="4151" extrusionOk="0">
                  <a:moveTo>
                    <a:pt x="237" y="1"/>
                  </a:moveTo>
                  <a:cubicBezTo>
                    <a:pt x="227" y="1"/>
                    <a:pt x="216" y="1"/>
                    <a:pt x="206" y="3"/>
                  </a:cubicBezTo>
                  <a:cubicBezTo>
                    <a:pt x="81" y="11"/>
                    <a:pt x="1" y="127"/>
                    <a:pt x="1" y="243"/>
                  </a:cubicBezTo>
                  <a:lnTo>
                    <a:pt x="1" y="3098"/>
                  </a:lnTo>
                  <a:cubicBezTo>
                    <a:pt x="1" y="3170"/>
                    <a:pt x="27" y="3232"/>
                    <a:pt x="81" y="3277"/>
                  </a:cubicBezTo>
                  <a:lnTo>
                    <a:pt x="1027" y="4097"/>
                  </a:lnTo>
                  <a:cubicBezTo>
                    <a:pt x="1071" y="4133"/>
                    <a:pt x="1125" y="4151"/>
                    <a:pt x="1178" y="4151"/>
                  </a:cubicBezTo>
                  <a:cubicBezTo>
                    <a:pt x="1241" y="4151"/>
                    <a:pt x="1312" y="4124"/>
                    <a:pt x="1357" y="4071"/>
                  </a:cubicBezTo>
                  <a:cubicBezTo>
                    <a:pt x="1437" y="3972"/>
                    <a:pt x="1428" y="3821"/>
                    <a:pt x="1330" y="3740"/>
                  </a:cubicBezTo>
                  <a:lnTo>
                    <a:pt x="465" y="2991"/>
                  </a:lnTo>
                  <a:lnTo>
                    <a:pt x="465" y="235"/>
                  </a:lnTo>
                  <a:cubicBezTo>
                    <a:pt x="465" y="102"/>
                    <a:pt x="365" y="1"/>
                    <a:pt x="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32;p63">
              <a:extLst>
                <a:ext uri="{FF2B5EF4-FFF2-40B4-BE49-F238E27FC236}">
                  <a16:creationId xmlns:a16="http://schemas.microsoft.com/office/drawing/2014/main" id="{7CE4C9BA-FCBE-340E-873B-16B4C9D06668}"/>
                </a:ext>
              </a:extLst>
            </p:cNvPr>
            <p:cNvSpPr/>
            <p:nvPr/>
          </p:nvSpPr>
          <p:spPr>
            <a:xfrm>
              <a:off x="2053775" y="2076725"/>
              <a:ext cx="36375" cy="104000"/>
            </a:xfrm>
            <a:custGeom>
              <a:avLst/>
              <a:gdLst/>
              <a:ahLst/>
              <a:cxnLst/>
              <a:rect l="l" t="t" r="r" b="b"/>
              <a:pathLst>
                <a:path w="1455" h="4160" extrusionOk="0">
                  <a:moveTo>
                    <a:pt x="1227" y="1"/>
                  </a:moveTo>
                  <a:cubicBezTo>
                    <a:pt x="1216" y="1"/>
                    <a:pt x="1206" y="1"/>
                    <a:pt x="1196" y="3"/>
                  </a:cubicBezTo>
                  <a:cubicBezTo>
                    <a:pt x="1071" y="11"/>
                    <a:pt x="990" y="127"/>
                    <a:pt x="990" y="243"/>
                  </a:cubicBezTo>
                  <a:lnTo>
                    <a:pt x="990" y="2991"/>
                  </a:lnTo>
                  <a:lnTo>
                    <a:pt x="107" y="3749"/>
                  </a:lnTo>
                  <a:cubicBezTo>
                    <a:pt x="9" y="3839"/>
                    <a:pt x="0" y="3981"/>
                    <a:pt x="89" y="4079"/>
                  </a:cubicBezTo>
                  <a:cubicBezTo>
                    <a:pt x="134" y="4133"/>
                    <a:pt x="196" y="4160"/>
                    <a:pt x="268" y="4160"/>
                  </a:cubicBezTo>
                  <a:cubicBezTo>
                    <a:pt x="321" y="4160"/>
                    <a:pt x="375" y="4142"/>
                    <a:pt x="420" y="4106"/>
                  </a:cubicBezTo>
                  <a:lnTo>
                    <a:pt x="1374" y="3277"/>
                  </a:lnTo>
                  <a:cubicBezTo>
                    <a:pt x="1428" y="3232"/>
                    <a:pt x="1454" y="3170"/>
                    <a:pt x="1454" y="3098"/>
                  </a:cubicBezTo>
                  <a:lnTo>
                    <a:pt x="1454" y="235"/>
                  </a:lnTo>
                  <a:cubicBezTo>
                    <a:pt x="1454" y="102"/>
                    <a:pt x="1355" y="1"/>
                    <a:pt x="1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33;p63">
              <a:extLst>
                <a:ext uri="{FF2B5EF4-FFF2-40B4-BE49-F238E27FC236}">
                  <a16:creationId xmlns:a16="http://schemas.microsoft.com/office/drawing/2014/main" id="{8B23F442-DF8E-4B08-1B7A-B132922F1990}"/>
                </a:ext>
              </a:extLst>
            </p:cNvPr>
            <p:cNvSpPr/>
            <p:nvPr/>
          </p:nvSpPr>
          <p:spPr>
            <a:xfrm>
              <a:off x="2018975" y="2059950"/>
              <a:ext cx="11625" cy="89275"/>
            </a:xfrm>
            <a:custGeom>
              <a:avLst/>
              <a:gdLst/>
              <a:ahLst/>
              <a:cxnLst/>
              <a:rect l="l" t="t" r="r" b="b"/>
              <a:pathLst>
                <a:path w="465" h="3571" extrusionOk="0">
                  <a:moveTo>
                    <a:pt x="223" y="1"/>
                  </a:moveTo>
                  <a:cubicBezTo>
                    <a:pt x="208" y="1"/>
                    <a:pt x="194" y="2"/>
                    <a:pt x="179" y="4"/>
                  </a:cubicBezTo>
                  <a:cubicBezTo>
                    <a:pt x="72" y="31"/>
                    <a:pt x="1" y="129"/>
                    <a:pt x="1" y="245"/>
                  </a:cubicBezTo>
                  <a:lnTo>
                    <a:pt x="1" y="3323"/>
                  </a:lnTo>
                  <a:cubicBezTo>
                    <a:pt x="1" y="3439"/>
                    <a:pt x="72" y="3537"/>
                    <a:pt x="179" y="3564"/>
                  </a:cubicBezTo>
                  <a:cubicBezTo>
                    <a:pt x="198" y="3568"/>
                    <a:pt x="216" y="3570"/>
                    <a:pt x="234" y="3570"/>
                  </a:cubicBezTo>
                  <a:cubicBezTo>
                    <a:pt x="362" y="3570"/>
                    <a:pt x="464" y="3465"/>
                    <a:pt x="464" y="3332"/>
                  </a:cubicBezTo>
                  <a:lnTo>
                    <a:pt x="464" y="236"/>
                  </a:lnTo>
                  <a:cubicBezTo>
                    <a:pt x="464" y="108"/>
                    <a:pt x="355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34;p63">
              <a:extLst>
                <a:ext uri="{FF2B5EF4-FFF2-40B4-BE49-F238E27FC236}">
                  <a16:creationId xmlns:a16="http://schemas.microsoft.com/office/drawing/2014/main" id="{57DC758D-81D9-C0A4-21A0-C68188FAB76F}"/>
                </a:ext>
              </a:extLst>
            </p:cNvPr>
            <p:cNvSpPr/>
            <p:nvPr/>
          </p:nvSpPr>
          <p:spPr>
            <a:xfrm>
              <a:off x="2083200" y="1852625"/>
              <a:ext cx="21225" cy="182700"/>
            </a:xfrm>
            <a:custGeom>
              <a:avLst/>
              <a:gdLst/>
              <a:ahLst/>
              <a:cxnLst/>
              <a:rect l="l" t="t" r="r" b="b"/>
              <a:pathLst>
                <a:path w="849" h="7308" extrusionOk="0">
                  <a:moveTo>
                    <a:pt x="1" y="1"/>
                  </a:moveTo>
                  <a:lnTo>
                    <a:pt x="1" y="6388"/>
                  </a:lnTo>
                  <a:cubicBezTo>
                    <a:pt x="1" y="6897"/>
                    <a:pt x="375" y="7307"/>
                    <a:pt x="848" y="7307"/>
                  </a:cubicBezTo>
                  <a:lnTo>
                    <a:pt x="848" y="1054"/>
                  </a:lnTo>
                  <a:cubicBezTo>
                    <a:pt x="804" y="554"/>
                    <a:pt x="465" y="14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35;p63">
              <a:extLst>
                <a:ext uri="{FF2B5EF4-FFF2-40B4-BE49-F238E27FC236}">
                  <a16:creationId xmlns:a16="http://schemas.microsoft.com/office/drawing/2014/main" id="{A75FE199-5AEE-7909-248C-68785DDE2606}"/>
                </a:ext>
              </a:extLst>
            </p:cNvPr>
            <p:cNvSpPr/>
            <p:nvPr/>
          </p:nvSpPr>
          <p:spPr>
            <a:xfrm>
              <a:off x="2035475" y="1832775"/>
              <a:ext cx="21000" cy="161725"/>
            </a:xfrm>
            <a:custGeom>
              <a:avLst/>
              <a:gdLst/>
              <a:ahLst/>
              <a:cxnLst/>
              <a:rect l="l" t="t" r="r" b="b"/>
              <a:pathLst>
                <a:path w="840" h="6469" extrusionOk="0">
                  <a:moveTo>
                    <a:pt x="1" y="1"/>
                  </a:moveTo>
                  <a:lnTo>
                    <a:pt x="1" y="5541"/>
                  </a:lnTo>
                  <a:cubicBezTo>
                    <a:pt x="1" y="6049"/>
                    <a:pt x="375" y="6469"/>
                    <a:pt x="839" y="6469"/>
                  </a:cubicBezTo>
                  <a:lnTo>
                    <a:pt x="839" y="1000"/>
                  </a:lnTo>
                  <a:cubicBezTo>
                    <a:pt x="777" y="527"/>
                    <a:pt x="447" y="135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36;p63">
              <a:extLst>
                <a:ext uri="{FF2B5EF4-FFF2-40B4-BE49-F238E27FC236}">
                  <a16:creationId xmlns:a16="http://schemas.microsoft.com/office/drawing/2014/main" id="{E13CE972-C7FA-DC22-F541-749A25EE4494}"/>
                </a:ext>
              </a:extLst>
            </p:cNvPr>
            <p:cNvSpPr/>
            <p:nvPr/>
          </p:nvSpPr>
          <p:spPr>
            <a:xfrm>
              <a:off x="1975050" y="1860900"/>
              <a:ext cx="21200" cy="133375"/>
            </a:xfrm>
            <a:custGeom>
              <a:avLst/>
              <a:gdLst/>
              <a:ahLst/>
              <a:cxnLst/>
              <a:rect l="l" t="t" r="r" b="b"/>
              <a:pathLst>
                <a:path w="848" h="5335" extrusionOk="0">
                  <a:moveTo>
                    <a:pt x="0" y="0"/>
                  </a:moveTo>
                  <a:lnTo>
                    <a:pt x="0" y="4496"/>
                  </a:lnTo>
                  <a:cubicBezTo>
                    <a:pt x="0" y="4960"/>
                    <a:pt x="375" y="5335"/>
                    <a:pt x="848" y="5335"/>
                  </a:cubicBezTo>
                  <a:lnTo>
                    <a:pt x="848" y="241"/>
                  </a:lnTo>
                  <a:cubicBezTo>
                    <a:pt x="642" y="89"/>
                    <a:pt x="393" y="0"/>
                    <a:pt x="125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37;p63">
              <a:extLst>
                <a:ext uri="{FF2B5EF4-FFF2-40B4-BE49-F238E27FC236}">
                  <a16:creationId xmlns:a16="http://schemas.microsoft.com/office/drawing/2014/main" id="{FA0451EB-6C28-3E5A-A6F8-8F9D4DE3EA20}"/>
                </a:ext>
              </a:extLst>
            </p:cNvPr>
            <p:cNvSpPr/>
            <p:nvPr/>
          </p:nvSpPr>
          <p:spPr>
            <a:xfrm>
              <a:off x="1927325" y="1902375"/>
              <a:ext cx="21200" cy="91450"/>
            </a:xfrm>
            <a:custGeom>
              <a:avLst/>
              <a:gdLst/>
              <a:ahLst/>
              <a:cxnLst/>
              <a:rect l="l" t="t" r="r" b="b"/>
              <a:pathLst>
                <a:path w="848" h="3658" extrusionOk="0">
                  <a:moveTo>
                    <a:pt x="0" y="0"/>
                  </a:moveTo>
                  <a:lnTo>
                    <a:pt x="0" y="2819"/>
                  </a:lnTo>
                  <a:cubicBezTo>
                    <a:pt x="0" y="3283"/>
                    <a:pt x="375" y="3658"/>
                    <a:pt x="847" y="3658"/>
                  </a:cubicBezTo>
                  <a:lnTo>
                    <a:pt x="839" y="241"/>
                  </a:lnTo>
                  <a:cubicBezTo>
                    <a:pt x="642" y="90"/>
                    <a:pt x="393" y="0"/>
                    <a:pt x="116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38;p63">
              <a:extLst>
                <a:ext uri="{FF2B5EF4-FFF2-40B4-BE49-F238E27FC236}">
                  <a16:creationId xmlns:a16="http://schemas.microsoft.com/office/drawing/2014/main" id="{6279AC27-DA2E-A502-9CD5-C6CB44945BDE}"/>
                </a:ext>
              </a:extLst>
            </p:cNvPr>
            <p:cNvSpPr/>
            <p:nvPr/>
          </p:nvSpPr>
          <p:spPr>
            <a:xfrm>
              <a:off x="1945150" y="2047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6" y="1"/>
                    <a:pt x="1" y="367"/>
                    <a:pt x="1" y="822"/>
                  </a:cubicBezTo>
                  <a:cubicBezTo>
                    <a:pt x="1" y="1268"/>
                    <a:pt x="366" y="1642"/>
                    <a:pt x="821" y="1642"/>
                  </a:cubicBezTo>
                  <a:cubicBezTo>
                    <a:pt x="1276" y="1642"/>
                    <a:pt x="1642" y="1268"/>
                    <a:pt x="1642" y="822"/>
                  </a:cubicBezTo>
                  <a:cubicBezTo>
                    <a:pt x="1642" y="367"/>
                    <a:pt x="1276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9;p63">
              <a:extLst>
                <a:ext uri="{FF2B5EF4-FFF2-40B4-BE49-F238E27FC236}">
                  <a16:creationId xmlns:a16="http://schemas.microsoft.com/office/drawing/2014/main" id="{1E244F04-7245-DD97-F969-31B6482596EC}"/>
                </a:ext>
              </a:extLst>
            </p:cNvPr>
            <p:cNvSpPr/>
            <p:nvPr/>
          </p:nvSpPr>
          <p:spPr>
            <a:xfrm>
              <a:off x="2004250" y="2030600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7" y="1"/>
                    <a:pt x="1" y="367"/>
                    <a:pt x="1" y="822"/>
                  </a:cubicBezTo>
                  <a:cubicBezTo>
                    <a:pt x="1" y="1277"/>
                    <a:pt x="367" y="1642"/>
                    <a:pt x="821" y="1642"/>
                  </a:cubicBezTo>
                  <a:cubicBezTo>
                    <a:pt x="1268" y="1642"/>
                    <a:pt x="1642" y="1277"/>
                    <a:pt x="1642" y="822"/>
                  </a:cubicBezTo>
                  <a:cubicBezTo>
                    <a:pt x="1642" y="367"/>
                    <a:pt x="1268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40;p63">
              <a:extLst>
                <a:ext uri="{FF2B5EF4-FFF2-40B4-BE49-F238E27FC236}">
                  <a16:creationId xmlns:a16="http://schemas.microsoft.com/office/drawing/2014/main" id="{7066D9FD-0A85-5F3C-D103-37A0ECB37060}"/>
                </a:ext>
              </a:extLst>
            </p:cNvPr>
            <p:cNvSpPr/>
            <p:nvPr/>
          </p:nvSpPr>
          <p:spPr>
            <a:xfrm>
              <a:off x="2063575" y="2047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7" y="1"/>
                    <a:pt x="1" y="367"/>
                    <a:pt x="1" y="822"/>
                  </a:cubicBezTo>
                  <a:cubicBezTo>
                    <a:pt x="1" y="1268"/>
                    <a:pt x="367" y="1642"/>
                    <a:pt x="821" y="1642"/>
                  </a:cubicBezTo>
                  <a:cubicBezTo>
                    <a:pt x="1276" y="1642"/>
                    <a:pt x="1642" y="1268"/>
                    <a:pt x="1642" y="822"/>
                  </a:cubicBezTo>
                  <a:cubicBezTo>
                    <a:pt x="1642" y="367"/>
                    <a:pt x="1276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41;p63">
              <a:extLst>
                <a:ext uri="{FF2B5EF4-FFF2-40B4-BE49-F238E27FC236}">
                  <a16:creationId xmlns:a16="http://schemas.microsoft.com/office/drawing/2014/main" id="{44D8C129-F9D6-613E-5E9D-9802DC37F249}"/>
                </a:ext>
              </a:extLst>
            </p:cNvPr>
            <p:cNvSpPr/>
            <p:nvPr/>
          </p:nvSpPr>
          <p:spPr>
            <a:xfrm>
              <a:off x="1981275" y="2137450"/>
              <a:ext cx="82325" cy="95475"/>
            </a:xfrm>
            <a:custGeom>
              <a:avLst/>
              <a:gdLst/>
              <a:ahLst/>
              <a:cxnLst/>
              <a:rect l="l" t="t" r="r" b="b"/>
              <a:pathLst>
                <a:path w="3293" h="3819" extrusionOk="0">
                  <a:moveTo>
                    <a:pt x="242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3586"/>
                  </a:lnTo>
                  <a:cubicBezTo>
                    <a:pt x="1" y="3720"/>
                    <a:pt x="108" y="3818"/>
                    <a:pt x="242" y="3818"/>
                  </a:cubicBezTo>
                  <a:lnTo>
                    <a:pt x="3061" y="3818"/>
                  </a:lnTo>
                  <a:cubicBezTo>
                    <a:pt x="3186" y="3818"/>
                    <a:pt x="3293" y="3720"/>
                    <a:pt x="3293" y="3586"/>
                  </a:cubicBezTo>
                  <a:lnTo>
                    <a:pt x="3293" y="232"/>
                  </a:lnTo>
                  <a:cubicBezTo>
                    <a:pt x="3293" y="107"/>
                    <a:pt x="3186" y="0"/>
                    <a:pt x="3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42;p63">
              <a:extLst>
                <a:ext uri="{FF2B5EF4-FFF2-40B4-BE49-F238E27FC236}">
                  <a16:creationId xmlns:a16="http://schemas.microsoft.com/office/drawing/2014/main" id="{C26C32E6-41AF-B899-14B1-D58D80525B2C}"/>
                </a:ext>
              </a:extLst>
            </p:cNvPr>
            <p:cNvSpPr/>
            <p:nvPr/>
          </p:nvSpPr>
          <p:spPr>
            <a:xfrm>
              <a:off x="2038600" y="2137450"/>
              <a:ext cx="25000" cy="95475"/>
            </a:xfrm>
            <a:custGeom>
              <a:avLst/>
              <a:gdLst/>
              <a:ahLst/>
              <a:cxnLst/>
              <a:rect l="l" t="t" r="r" b="b"/>
              <a:pathLst>
                <a:path w="1000" h="3819" extrusionOk="0">
                  <a:moveTo>
                    <a:pt x="1" y="0"/>
                  </a:moveTo>
                  <a:lnTo>
                    <a:pt x="1" y="3818"/>
                  </a:lnTo>
                  <a:lnTo>
                    <a:pt x="768" y="3818"/>
                  </a:lnTo>
                  <a:cubicBezTo>
                    <a:pt x="893" y="3818"/>
                    <a:pt x="1000" y="3720"/>
                    <a:pt x="1000" y="3586"/>
                  </a:cubicBezTo>
                  <a:lnTo>
                    <a:pt x="1000" y="232"/>
                  </a:lnTo>
                  <a:cubicBezTo>
                    <a:pt x="1000" y="107"/>
                    <a:pt x="893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016;p63">
            <a:extLst>
              <a:ext uri="{FF2B5EF4-FFF2-40B4-BE49-F238E27FC236}">
                <a16:creationId xmlns:a16="http://schemas.microsoft.com/office/drawing/2014/main" id="{A6E2CA43-5EB0-2F3B-FF94-0781144381D0}"/>
              </a:ext>
            </a:extLst>
          </p:cNvPr>
          <p:cNvGrpSpPr/>
          <p:nvPr/>
        </p:nvGrpSpPr>
        <p:grpSpPr>
          <a:xfrm>
            <a:off x="234171" y="886615"/>
            <a:ext cx="247904" cy="265614"/>
            <a:chOff x="2433350" y="1831800"/>
            <a:chExt cx="394800" cy="401125"/>
          </a:xfrm>
        </p:grpSpPr>
        <p:sp>
          <p:nvSpPr>
            <p:cNvPr id="29" name="Google Shape;3017;p63">
              <a:extLst>
                <a:ext uri="{FF2B5EF4-FFF2-40B4-BE49-F238E27FC236}">
                  <a16:creationId xmlns:a16="http://schemas.microsoft.com/office/drawing/2014/main" id="{0698C031-A424-B8DE-433F-00B8F5B48521}"/>
                </a:ext>
              </a:extLst>
            </p:cNvPr>
            <p:cNvSpPr/>
            <p:nvPr/>
          </p:nvSpPr>
          <p:spPr>
            <a:xfrm>
              <a:off x="2439150" y="1844150"/>
              <a:ext cx="383200" cy="382975"/>
            </a:xfrm>
            <a:custGeom>
              <a:avLst/>
              <a:gdLst/>
              <a:ahLst/>
              <a:cxnLst/>
              <a:rect l="l" t="t" r="r" b="b"/>
              <a:pathLst>
                <a:path w="15328" h="15319" extrusionOk="0">
                  <a:moveTo>
                    <a:pt x="7664" y="1"/>
                  </a:moveTo>
                  <a:cubicBezTo>
                    <a:pt x="3435" y="1"/>
                    <a:pt x="1" y="3427"/>
                    <a:pt x="1" y="7655"/>
                  </a:cubicBezTo>
                  <a:cubicBezTo>
                    <a:pt x="1" y="11884"/>
                    <a:pt x="3435" y="15318"/>
                    <a:pt x="7664" y="15318"/>
                  </a:cubicBezTo>
                  <a:cubicBezTo>
                    <a:pt x="11893" y="15318"/>
                    <a:pt x="15327" y="11884"/>
                    <a:pt x="15327" y="7655"/>
                  </a:cubicBezTo>
                  <a:cubicBezTo>
                    <a:pt x="15327" y="3427"/>
                    <a:pt x="11893" y="1"/>
                    <a:pt x="7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18;p63">
              <a:extLst>
                <a:ext uri="{FF2B5EF4-FFF2-40B4-BE49-F238E27FC236}">
                  <a16:creationId xmlns:a16="http://schemas.microsoft.com/office/drawing/2014/main" id="{F5AD13FD-C17E-D012-08EE-3058884AE736}"/>
                </a:ext>
              </a:extLst>
            </p:cNvPr>
            <p:cNvSpPr/>
            <p:nvPr/>
          </p:nvSpPr>
          <p:spPr>
            <a:xfrm>
              <a:off x="2495125" y="1900150"/>
              <a:ext cx="271225" cy="271000"/>
            </a:xfrm>
            <a:custGeom>
              <a:avLst/>
              <a:gdLst/>
              <a:ahLst/>
              <a:cxnLst/>
              <a:rect l="l" t="t" r="r" b="b"/>
              <a:pathLst>
                <a:path w="10849" h="10840" extrusionOk="0">
                  <a:moveTo>
                    <a:pt x="5425" y="0"/>
                  </a:moveTo>
                  <a:cubicBezTo>
                    <a:pt x="2428" y="0"/>
                    <a:pt x="1" y="2427"/>
                    <a:pt x="1" y="5415"/>
                  </a:cubicBezTo>
                  <a:cubicBezTo>
                    <a:pt x="1" y="8413"/>
                    <a:pt x="2428" y="10839"/>
                    <a:pt x="5425" y="10839"/>
                  </a:cubicBezTo>
                  <a:cubicBezTo>
                    <a:pt x="8422" y="10839"/>
                    <a:pt x="10849" y="8413"/>
                    <a:pt x="10849" y="5415"/>
                  </a:cubicBezTo>
                  <a:cubicBezTo>
                    <a:pt x="10849" y="2427"/>
                    <a:pt x="8422" y="0"/>
                    <a:pt x="5425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19;p63">
              <a:extLst>
                <a:ext uri="{FF2B5EF4-FFF2-40B4-BE49-F238E27FC236}">
                  <a16:creationId xmlns:a16="http://schemas.microsoft.com/office/drawing/2014/main" id="{4E99560E-F50F-6B0D-A063-AC68BDD559CD}"/>
                </a:ext>
              </a:extLst>
            </p:cNvPr>
            <p:cNvSpPr/>
            <p:nvPr/>
          </p:nvSpPr>
          <p:spPr>
            <a:xfrm>
              <a:off x="2642550" y="1868100"/>
              <a:ext cx="185600" cy="364150"/>
            </a:xfrm>
            <a:custGeom>
              <a:avLst/>
              <a:gdLst/>
              <a:ahLst/>
              <a:cxnLst/>
              <a:rect l="l" t="t" r="r" b="b"/>
              <a:pathLst>
                <a:path w="7424" h="14566" extrusionOk="0">
                  <a:moveTo>
                    <a:pt x="3645" y="0"/>
                  </a:moveTo>
                  <a:cubicBezTo>
                    <a:pt x="3567" y="0"/>
                    <a:pt x="3491" y="38"/>
                    <a:pt x="3444" y="113"/>
                  </a:cubicBezTo>
                  <a:cubicBezTo>
                    <a:pt x="3373" y="221"/>
                    <a:pt x="3400" y="363"/>
                    <a:pt x="3516" y="435"/>
                  </a:cubicBezTo>
                  <a:cubicBezTo>
                    <a:pt x="3596" y="488"/>
                    <a:pt x="3685" y="551"/>
                    <a:pt x="3765" y="604"/>
                  </a:cubicBezTo>
                  <a:cubicBezTo>
                    <a:pt x="3810" y="631"/>
                    <a:pt x="3855" y="649"/>
                    <a:pt x="3899" y="649"/>
                  </a:cubicBezTo>
                  <a:cubicBezTo>
                    <a:pt x="3980" y="649"/>
                    <a:pt x="4051" y="613"/>
                    <a:pt x="4096" y="542"/>
                  </a:cubicBezTo>
                  <a:cubicBezTo>
                    <a:pt x="4167" y="435"/>
                    <a:pt x="4140" y="292"/>
                    <a:pt x="4033" y="221"/>
                  </a:cubicBezTo>
                  <a:cubicBezTo>
                    <a:pt x="3944" y="158"/>
                    <a:pt x="3855" y="96"/>
                    <a:pt x="3765" y="33"/>
                  </a:cubicBezTo>
                  <a:cubicBezTo>
                    <a:pt x="3728" y="11"/>
                    <a:pt x="3686" y="0"/>
                    <a:pt x="3645" y="0"/>
                  </a:cubicBezTo>
                  <a:close/>
                  <a:moveTo>
                    <a:pt x="4522" y="657"/>
                  </a:moveTo>
                  <a:cubicBezTo>
                    <a:pt x="4455" y="657"/>
                    <a:pt x="4390" y="684"/>
                    <a:pt x="4345" y="738"/>
                  </a:cubicBezTo>
                  <a:cubicBezTo>
                    <a:pt x="4256" y="836"/>
                    <a:pt x="4274" y="988"/>
                    <a:pt x="4372" y="1068"/>
                  </a:cubicBezTo>
                  <a:cubicBezTo>
                    <a:pt x="4443" y="1139"/>
                    <a:pt x="4524" y="1202"/>
                    <a:pt x="4595" y="1273"/>
                  </a:cubicBezTo>
                  <a:cubicBezTo>
                    <a:pt x="4640" y="1318"/>
                    <a:pt x="4702" y="1336"/>
                    <a:pt x="4756" y="1336"/>
                  </a:cubicBezTo>
                  <a:cubicBezTo>
                    <a:pt x="4818" y="1336"/>
                    <a:pt x="4881" y="1309"/>
                    <a:pt x="4925" y="1264"/>
                  </a:cubicBezTo>
                  <a:cubicBezTo>
                    <a:pt x="5014" y="1166"/>
                    <a:pt x="5014" y="1015"/>
                    <a:pt x="4916" y="925"/>
                  </a:cubicBezTo>
                  <a:cubicBezTo>
                    <a:pt x="4836" y="854"/>
                    <a:pt x="4756" y="783"/>
                    <a:pt x="4675" y="711"/>
                  </a:cubicBezTo>
                  <a:cubicBezTo>
                    <a:pt x="4631" y="675"/>
                    <a:pt x="4576" y="657"/>
                    <a:pt x="4522" y="657"/>
                  </a:cubicBezTo>
                  <a:close/>
                  <a:moveTo>
                    <a:pt x="5302" y="1433"/>
                  </a:moveTo>
                  <a:cubicBezTo>
                    <a:pt x="5247" y="1433"/>
                    <a:pt x="5192" y="1451"/>
                    <a:pt x="5148" y="1487"/>
                  </a:cubicBezTo>
                  <a:cubicBezTo>
                    <a:pt x="5050" y="1577"/>
                    <a:pt x="5041" y="1719"/>
                    <a:pt x="5121" y="1817"/>
                  </a:cubicBezTo>
                  <a:cubicBezTo>
                    <a:pt x="5193" y="1898"/>
                    <a:pt x="5255" y="1978"/>
                    <a:pt x="5318" y="2058"/>
                  </a:cubicBezTo>
                  <a:cubicBezTo>
                    <a:pt x="5362" y="2112"/>
                    <a:pt x="5434" y="2139"/>
                    <a:pt x="5505" y="2139"/>
                  </a:cubicBezTo>
                  <a:cubicBezTo>
                    <a:pt x="5559" y="2139"/>
                    <a:pt x="5612" y="2130"/>
                    <a:pt x="5648" y="2094"/>
                  </a:cubicBezTo>
                  <a:cubicBezTo>
                    <a:pt x="5755" y="2014"/>
                    <a:pt x="5773" y="1862"/>
                    <a:pt x="5683" y="1764"/>
                  </a:cubicBezTo>
                  <a:cubicBezTo>
                    <a:pt x="5621" y="1675"/>
                    <a:pt x="5550" y="1594"/>
                    <a:pt x="5478" y="1514"/>
                  </a:cubicBezTo>
                  <a:cubicBezTo>
                    <a:pt x="5434" y="1460"/>
                    <a:pt x="5368" y="1433"/>
                    <a:pt x="5302" y="1433"/>
                  </a:cubicBezTo>
                  <a:close/>
                  <a:moveTo>
                    <a:pt x="5960" y="2307"/>
                  </a:moveTo>
                  <a:cubicBezTo>
                    <a:pt x="5917" y="2307"/>
                    <a:pt x="5873" y="2318"/>
                    <a:pt x="5835" y="2344"/>
                  </a:cubicBezTo>
                  <a:cubicBezTo>
                    <a:pt x="5728" y="2415"/>
                    <a:pt x="5692" y="2558"/>
                    <a:pt x="5764" y="2674"/>
                  </a:cubicBezTo>
                  <a:cubicBezTo>
                    <a:pt x="5817" y="2754"/>
                    <a:pt x="5871" y="2843"/>
                    <a:pt x="5924" y="2933"/>
                  </a:cubicBezTo>
                  <a:cubicBezTo>
                    <a:pt x="5969" y="3004"/>
                    <a:pt x="6049" y="3048"/>
                    <a:pt x="6130" y="3048"/>
                  </a:cubicBezTo>
                  <a:cubicBezTo>
                    <a:pt x="6174" y="3048"/>
                    <a:pt x="6210" y="3040"/>
                    <a:pt x="6246" y="3013"/>
                  </a:cubicBezTo>
                  <a:cubicBezTo>
                    <a:pt x="6361" y="2950"/>
                    <a:pt x="6397" y="2799"/>
                    <a:pt x="6335" y="2692"/>
                  </a:cubicBezTo>
                  <a:cubicBezTo>
                    <a:pt x="6281" y="2602"/>
                    <a:pt x="6219" y="2504"/>
                    <a:pt x="6165" y="2415"/>
                  </a:cubicBezTo>
                  <a:cubicBezTo>
                    <a:pt x="6119" y="2346"/>
                    <a:pt x="6040" y="2307"/>
                    <a:pt x="5960" y="2307"/>
                  </a:cubicBezTo>
                  <a:close/>
                  <a:moveTo>
                    <a:pt x="6493" y="3269"/>
                  </a:moveTo>
                  <a:cubicBezTo>
                    <a:pt x="6460" y="3269"/>
                    <a:pt x="6428" y="3275"/>
                    <a:pt x="6397" y="3289"/>
                  </a:cubicBezTo>
                  <a:cubicBezTo>
                    <a:pt x="6272" y="3343"/>
                    <a:pt x="6228" y="3486"/>
                    <a:pt x="6281" y="3602"/>
                  </a:cubicBezTo>
                  <a:cubicBezTo>
                    <a:pt x="6317" y="3700"/>
                    <a:pt x="6361" y="3789"/>
                    <a:pt x="6397" y="3887"/>
                  </a:cubicBezTo>
                  <a:cubicBezTo>
                    <a:pt x="6442" y="3976"/>
                    <a:pt x="6522" y="4030"/>
                    <a:pt x="6620" y="4030"/>
                  </a:cubicBezTo>
                  <a:cubicBezTo>
                    <a:pt x="6647" y="4030"/>
                    <a:pt x="6674" y="4021"/>
                    <a:pt x="6709" y="4012"/>
                  </a:cubicBezTo>
                  <a:cubicBezTo>
                    <a:pt x="6825" y="3958"/>
                    <a:pt x="6888" y="3825"/>
                    <a:pt x="6834" y="3709"/>
                  </a:cubicBezTo>
                  <a:cubicBezTo>
                    <a:pt x="6799" y="3602"/>
                    <a:pt x="6754" y="3503"/>
                    <a:pt x="6709" y="3405"/>
                  </a:cubicBezTo>
                  <a:cubicBezTo>
                    <a:pt x="6670" y="3320"/>
                    <a:pt x="6582" y="3269"/>
                    <a:pt x="6493" y="3269"/>
                  </a:cubicBezTo>
                  <a:close/>
                  <a:moveTo>
                    <a:pt x="6873" y="4297"/>
                  </a:moveTo>
                  <a:cubicBezTo>
                    <a:pt x="6851" y="4297"/>
                    <a:pt x="6829" y="4300"/>
                    <a:pt x="6808" y="4306"/>
                  </a:cubicBezTo>
                  <a:cubicBezTo>
                    <a:pt x="6683" y="4342"/>
                    <a:pt x="6611" y="4476"/>
                    <a:pt x="6656" y="4601"/>
                  </a:cubicBezTo>
                  <a:cubicBezTo>
                    <a:pt x="6683" y="4699"/>
                    <a:pt x="6709" y="4797"/>
                    <a:pt x="6727" y="4895"/>
                  </a:cubicBezTo>
                  <a:cubicBezTo>
                    <a:pt x="6754" y="5002"/>
                    <a:pt x="6852" y="5074"/>
                    <a:pt x="6959" y="5074"/>
                  </a:cubicBezTo>
                  <a:cubicBezTo>
                    <a:pt x="6977" y="5074"/>
                    <a:pt x="6995" y="5074"/>
                    <a:pt x="7022" y="5065"/>
                  </a:cubicBezTo>
                  <a:cubicBezTo>
                    <a:pt x="7147" y="5038"/>
                    <a:pt x="7218" y="4904"/>
                    <a:pt x="7191" y="4779"/>
                  </a:cubicBezTo>
                  <a:cubicBezTo>
                    <a:pt x="7164" y="4672"/>
                    <a:pt x="7138" y="4574"/>
                    <a:pt x="7102" y="4467"/>
                  </a:cubicBezTo>
                  <a:cubicBezTo>
                    <a:pt x="7072" y="4364"/>
                    <a:pt x="6976" y="4297"/>
                    <a:pt x="6873" y="4297"/>
                  </a:cubicBezTo>
                  <a:close/>
                  <a:moveTo>
                    <a:pt x="7109" y="5375"/>
                  </a:moveTo>
                  <a:cubicBezTo>
                    <a:pt x="7098" y="5375"/>
                    <a:pt x="7087" y="5375"/>
                    <a:pt x="7075" y="5377"/>
                  </a:cubicBezTo>
                  <a:cubicBezTo>
                    <a:pt x="6950" y="5395"/>
                    <a:pt x="6861" y="5511"/>
                    <a:pt x="6879" y="5644"/>
                  </a:cubicBezTo>
                  <a:cubicBezTo>
                    <a:pt x="6888" y="5743"/>
                    <a:pt x="6906" y="5841"/>
                    <a:pt x="6915" y="5948"/>
                  </a:cubicBezTo>
                  <a:cubicBezTo>
                    <a:pt x="6924" y="6064"/>
                    <a:pt x="7031" y="6153"/>
                    <a:pt x="7147" y="6153"/>
                  </a:cubicBezTo>
                  <a:lnTo>
                    <a:pt x="7173" y="6153"/>
                  </a:lnTo>
                  <a:cubicBezTo>
                    <a:pt x="7298" y="6144"/>
                    <a:pt x="7396" y="6028"/>
                    <a:pt x="7387" y="5894"/>
                  </a:cubicBezTo>
                  <a:cubicBezTo>
                    <a:pt x="7370" y="5787"/>
                    <a:pt x="7361" y="5680"/>
                    <a:pt x="7343" y="5573"/>
                  </a:cubicBezTo>
                  <a:cubicBezTo>
                    <a:pt x="7327" y="5459"/>
                    <a:pt x="7228" y="5375"/>
                    <a:pt x="7109" y="5375"/>
                  </a:cubicBezTo>
                  <a:close/>
                  <a:moveTo>
                    <a:pt x="7191" y="6483"/>
                  </a:moveTo>
                  <a:cubicBezTo>
                    <a:pt x="7057" y="6483"/>
                    <a:pt x="6950" y="6590"/>
                    <a:pt x="6950" y="6715"/>
                  </a:cubicBezTo>
                  <a:cubicBezTo>
                    <a:pt x="6950" y="6822"/>
                    <a:pt x="6950" y="6920"/>
                    <a:pt x="6950" y="7027"/>
                  </a:cubicBezTo>
                  <a:cubicBezTo>
                    <a:pt x="6941" y="7152"/>
                    <a:pt x="7039" y="7259"/>
                    <a:pt x="7173" y="7268"/>
                  </a:cubicBezTo>
                  <a:lnTo>
                    <a:pt x="7182" y="7268"/>
                  </a:lnTo>
                  <a:cubicBezTo>
                    <a:pt x="7307" y="7268"/>
                    <a:pt x="7414" y="7170"/>
                    <a:pt x="7414" y="7045"/>
                  </a:cubicBezTo>
                  <a:cubicBezTo>
                    <a:pt x="7423" y="6938"/>
                    <a:pt x="7423" y="6831"/>
                    <a:pt x="7423" y="6715"/>
                  </a:cubicBezTo>
                  <a:cubicBezTo>
                    <a:pt x="7423" y="6590"/>
                    <a:pt x="7316" y="6483"/>
                    <a:pt x="7191" y="6483"/>
                  </a:cubicBezTo>
                  <a:close/>
                  <a:moveTo>
                    <a:pt x="7113" y="7560"/>
                  </a:moveTo>
                  <a:cubicBezTo>
                    <a:pt x="6994" y="7560"/>
                    <a:pt x="6895" y="7645"/>
                    <a:pt x="6879" y="7768"/>
                  </a:cubicBezTo>
                  <a:cubicBezTo>
                    <a:pt x="6861" y="7866"/>
                    <a:pt x="6843" y="7964"/>
                    <a:pt x="6825" y="8071"/>
                  </a:cubicBezTo>
                  <a:cubicBezTo>
                    <a:pt x="6808" y="8196"/>
                    <a:pt x="6888" y="8321"/>
                    <a:pt x="7013" y="8339"/>
                  </a:cubicBezTo>
                  <a:cubicBezTo>
                    <a:pt x="7031" y="8348"/>
                    <a:pt x="7048" y="8348"/>
                    <a:pt x="7057" y="8348"/>
                  </a:cubicBezTo>
                  <a:cubicBezTo>
                    <a:pt x="7173" y="8348"/>
                    <a:pt x="7271" y="8267"/>
                    <a:pt x="7289" y="8151"/>
                  </a:cubicBezTo>
                  <a:cubicBezTo>
                    <a:pt x="7307" y="8044"/>
                    <a:pt x="7325" y="7937"/>
                    <a:pt x="7343" y="7830"/>
                  </a:cubicBezTo>
                  <a:cubicBezTo>
                    <a:pt x="7361" y="7705"/>
                    <a:pt x="7271" y="7589"/>
                    <a:pt x="7147" y="7563"/>
                  </a:cubicBezTo>
                  <a:cubicBezTo>
                    <a:pt x="7135" y="7561"/>
                    <a:pt x="7124" y="7560"/>
                    <a:pt x="7113" y="7560"/>
                  </a:cubicBezTo>
                  <a:close/>
                  <a:moveTo>
                    <a:pt x="6865" y="8638"/>
                  </a:moveTo>
                  <a:cubicBezTo>
                    <a:pt x="6766" y="8638"/>
                    <a:pt x="6675" y="8703"/>
                    <a:pt x="6647" y="8803"/>
                  </a:cubicBezTo>
                  <a:cubicBezTo>
                    <a:pt x="6620" y="8901"/>
                    <a:pt x="6593" y="8999"/>
                    <a:pt x="6558" y="9097"/>
                  </a:cubicBezTo>
                  <a:cubicBezTo>
                    <a:pt x="6513" y="9222"/>
                    <a:pt x="6585" y="9356"/>
                    <a:pt x="6700" y="9391"/>
                  </a:cubicBezTo>
                  <a:cubicBezTo>
                    <a:pt x="6727" y="9400"/>
                    <a:pt x="6754" y="9409"/>
                    <a:pt x="6781" y="9409"/>
                  </a:cubicBezTo>
                  <a:cubicBezTo>
                    <a:pt x="6879" y="9409"/>
                    <a:pt x="6968" y="9347"/>
                    <a:pt x="7004" y="9249"/>
                  </a:cubicBezTo>
                  <a:cubicBezTo>
                    <a:pt x="7039" y="9150"/>
                    <a:pt x="7075" y="9043"/>
                    <a:pt x="7102" y="8936"/>
                  </a:cubicBezTo>
                  <a:cubicBezTo>
                    <a:pt x="7138" y="8811"/>
                    <a:pt x="7066" y="8687"/>
                    <a:pt x="6941" y="8651"/>
                  </a:cubicBezTo>
                  <a:cubicBezTo>
                    <a:pt x="6916" y="8642"/>
                    <a:pt x="6890" y="8638"/>
                    <a:pt x="6865" y="8638"/>
                  </a:cubicBezTo>
                  <a:close/>
                  <a:moveTo>
                    <a:pt x="6489" y="9665"/>
                  </a:moveTo>
                  <a:cubicBezTo>
                    <a:pt x="6399" y="9665"/>
                    <a:pt x="6312" y="9716"/>
                    <a:pt x="6272" y="9802"/>
                  </a:cubicBezTo>
                  <a:cubicBezTo>
                    <a:pt x="6237" y="9891"/>
                    <a:pt x="6192" y="9989"/>
                    <a:pt x="6138" y="10078"/>
                  </a:cubicBezTo>
                  <a:cubicBezTo>
                    <a:pt x="6085" y="10194"/>
                    <a:pt x="6130" y="10337"/>
                    <a:pt x="6246" y="10390"/>
                  </a:cubicBezTo>
                  <a:cubicBezTo>
                    <a:pt x="6281" y="10408"/>
                    <a:pt x="6317" y="10417"/>
                    <a:pt x="6353" y="10417"/>
                  </a:cubicBezTo>
                  <a:cubicBezTo>
                    <a:pt x="6433" y="10417"/>
                    <a:pt x="6522" y="10373"/>
                    <a:pt x="6558" y="10292"/>
                  </a:cubicBezTo>
                  <a:cubicBezTo>
                    <a:pt x="6611" y="10194"/>
                    <a:pt x="6656" y="10096"/>
                    <a:pt x="6700" y="9998"/>
                  </a:cubicBezTo>
                  <a:cubicBezTo>
                    <a:pt x="6754" y="9882"/>
                    <a:pt x="6709" y="9739"/>
                    <a:pt x="6585" y="9686"/>
                  </a:cubicBezTo>
                  <a:cubicBezTo>
                    <a:pt x="6554" y="9672"/>
                    <a:pt x="6521" y="9665"/>
                    <a:pt x="6489" y="9665"/>
                  </a:cubicBezTo>
                  <a:close/>
                  <a:moveTo>
                    <a:pt x="5963" y="10630"/>
                  </a:moveTo>
                  <a:cubicBezTo>
                    <a:pt x="5886" y="10630"/>
                    <a:pt x="5810" y="10669"/>
                    <a:pt x="5764" y="10738"/>
                  </a:cubicBezTo>
                  <a:cubicBezTo>
                    <a:pt x="5701" y="10819"/>
                    <a:pt x="5648" y="10908"/>
                    <a:pt x="5585" y="10988"/>
                  </a:cubicBezTo>
                  <a:cubicBezTo>
                    <a:pt x="5514" y="11095"/>
                    <a:pt x="5541" y="11238"/>
                    <a:pt x="5648" y="11318"/>
                  </a:cubicBezTo>
                  <a:cubicBezTo>
                    <a:pt x="5683" y="11345"/>
                    <a:pt x="5737" y="11363"/>
                    <a:pt x="5782" y="11363"/>
                  </a:cubicBezTo>
                  <a:cubicBezTo>
                    <a:pt x="5853" y="11363"/>
                    <a:pt x="5924" y="11327"/>
                    <a:pt x="5978" y="11265"/>
                  </a:cubicBezTo>
                  <a:cubicBezTo>
                    <a:pt x="6040" y="11176"/>
                    <a:pt x="6094" y="11086"/>
                    <a:pt x="6156" y="10997"/>
                  </a:cubicBezTo>
                  <a:cubicBezTo>
                    <a:pt x="6228" y="10881"/>
                    <a:pt x="6192" y="10738"/>
                    <a:pt x="6085" y="10667"/>
                  </a:cubicBezTo>
                  <a:cubicBezTo>
                    <a:pt x="6047" y="10642"/>
                    <a:pt x="6005" y="10630"/>
                    <a:pt x="5963" y="10630"/>
                  </a:cubicBezTo>
                  <a:close/>
                  <a:moveTo>
                    <a:pt x="5293" y="11506"/>
                  </a:moveTo>
                  <a:cubicBezTo>
                    <a:pt x="5228" y="11506"/>
                    <a:pt x="5164" y="11533"/>
                    <a:pt x="5121" y="11586"/>
                  </a:cubicBezTo>
                  <a:cubicBezTo>
                    <a:pt x="5050" y="11666"/>
                    <a:pt x="4979" y="11738"/>
                    <a:pt x="4916" y="11809"/>
                  </a:cubicBezTo>
                  <a:cubicBezTo>
                    <a:pt x="4827" y="11907"/>
                    <a:pt x="4827" y="12059"/>
                    <a:pt x="4925" y="12148"/>
                  </a:cubicBezTo>
                  <a:cubicBezTo>
                    <a:pt x="4970" y="12184"/>
                    <a:pt x="5023" y="12210"/>
                    <a:pt x="5086" y="12210"/>
                  </a:cubicBezTo>
                  <a:cubicBezTo>
                    <a:pt x="5148" y="12210"/>
                    <a:pt x="5211" y="12184"/>
                    <a:pt x="5255" y="12139"/>
                  </a:cubicBezTo>
                  <a:cubicBezTo>
                    <a:pt x="5327" y="12059"/>
                    <a:pt x="5398" y="11978"/>
                    <a:pt x="5469" y="11898"/>
                  </a:cubicBezTo>
                  <a:cubicBezTo>
                    <a:pt x="5559" y="11800"/>
                    <a:pt x="5550" y="11648"/>
                    <a:pt x="5452" y="11568"/>
                  </a:cubicBezTo>
                  <a:cubicBezTo>
                    <a:pt x="5406" y="11527"/>
                    <a:pt x="5349" y="11506"/>
                    <a:pt x="5293" y="11506"/>
                  </a:cubicBezTo>
                  <a:close/>
                  <a:moveTo>
                    <a:pt x="4517" y="12281"/>
                  </a:moveTo>
                  <a:cubicBezTo>
                    <a:pt x="4462" y="12281"/>
                    <a:pt x="4407" y="12299"/>
                    <a:pt x="4363" y="12335"/>
                  </a:cubicBezTo>
                  <a:cubicBezTo>
                    <a:pt x="4283" y="12398"/>
                    <a:pt x="4203" y="12469"/>
                    <a:pt x="4131" y="12532"/>
                  </a:cubicBezTo>
                  <a:cubicBezTo>
                    <a:pt x="4024" y="12612"/>
                    <a:pt x="4006" y="12755"/>
                    <a:pt x="4087" y="12862"/>
                  </a:cubicBezTo>
                  <a:cubicBezTo>
                    <a:pt x="4131" y="12915"/>
                    <a:pt x="4203" y="12951"/>
                    <a:pt x="4274" y="12951"/>
                  </a:cubicBezTo>
                  <a:cubicBezTo>
                    <a:pt x="4327" y="12951"/>
                    <a:pt x="4372" y="12933"/>
                    <a:pt x="4417" y="12897"/>
                  </a:cubicBezTo>
                  <a:cubicBezTo>
                    <a:pt x="4506" y="12835"/>
                    <a:pt x="4586" y="12763"/>
                    <a:pt x="4666" y="12692"/>
                  </a:cubicBezTo>
                  <a:cubicBezTo>
                    <a:pt x="4765" y="12612"/>
                    <a:pt x="4782" y="12460"/>
                    <a:pt x="4693" y="12362"/>
                  </a:cubicBezTo>
                  <a:cubicBezTo>
                    <a:pt x="4649" y="12308"/>
                    <a:pt x="4583" y="12281"/>
                    <a:pt x="4517" y="12281"/>
                  </a:cubicBezTo>
                  <a:close/>
                  <a:moveTo>
                    <a:pt x="3631" y="12932"/>
                  </a:moveTo>
                  <a:cubicBezTo>
                    <a:pt x="3588" y="12932"/>
                    <a:pt x="3545" y="12943"/>
                    <a:pt x="3507" y="12969"/>
                  </a:cubicBezTo>
                  <a:cubicBezTo>
                    <a:pt x="3418" y="13022"/>
                    <a:pt x="3337" y="13076"/>
                    <a:pt x="3248" y="13129"/>
                  </a:cubicBezTo>
                  <a:cubicBezTo>
                    <a:pt x="3132" y="13192"/>
                    <a:pt x="3096" y="13334"/>
                    <a:pt x="3159" y="13450"/>
                  </a:cubicBezTo>
                  <a:cubicBezTo>
                    <a:pt x="3203" y="13522"/>
                    <a:pt x="3284" y="13566"/>
                    <a:pt x="3364" y="13566"/>
                  </a:cubicBezTo>
                  <a:cubicBezTo>
                    <a:pt x="3409" y="13566"/>
                    <a:pt x="3444" y="13557"/>
                    <a:pt x="3480" y="13540"/>
                  </a:cubicBezTo>
                  <a:cubicBezTo>
                    <a:pt x="3578" y="13486"/>
                    <a:pt x="3667" y="13424"/>
                    <a:pt x="3757" y="13370"/>
                  </a:cubicBezTo>
                  <a:cubicBezTo>
                    <a:pt x="3873" y="13299"/>
                    <a:pt x="3899" y="13156"/>
                    <a:pt x="3828" y="13040"/>
                  </a:cubicBezTo>
                  <a:cubicBezTo>
                    <a:pt x="3788" y="12971"/>
                    <a:pt x="3710" y="12932"/>
                    <a:pt x="3631" y="12932"/>
                  </a:cubicBezTo>
                  <a:close/>
                  <a:moveTo>
                    <a:pt x="2666" y="13456"/>
                  </a:moveTo>
                  <a:cubicBezTo>
                    <a:pt x="2633" y="13456"/>
                    <a:pt x="2601" y="13463"/>
                    <a:pt x="2570" y="13477"/>
                  </a:cubicBezTo>
                  <a:cubicBezTo>
                    <a:pt x="2481" y="13513"/>
                    <a:pt x="2383" y="13557"/>
                    <a:pt x="2294" y="13593"/>
                  </a:cubicBezTo>
                  <a:cubicBezTo>
                    <a:pt x="2169" y="13647"/>
                    <a:pt x="2115" y="13780"/>
                    <a:pt x="2160" y="13896"/>
                  </a:cubicBezTo>
                  <a:cubicBezTo>
                    <a:pt x="2195" y="13995"/>
                    <a:pt x="2285" y="14048"/>
                    <a:pt x="2374" y="14048"/>
                  </a:cubicBezTo>
                  <a:cubicBezTo>
                    <a:pt x="2409" y="14048"/>
                    <a:pt x="2436" y="14039"/>
                    <a:pt x="2463" y="14030"/>
                  </a:cubicBezTo>
                  <a:cubicBezTo>
                    <a:pt x="2561" y="13995"/>
                    <a:pt x="2668" y="13950"/>
                    <a:pt x="2766" y="13905"/>
                  </a:cubicBezTo>
                  <a:cubicBezTo>
                    <a:pt x="2882" y="13852"/>
                    <a:pt x="2936" y="13709"/>
                    <a:pt x="2882" y="13593"/>
                  </a:cubicBezTo>
                  <a:cubicBezTo>
                    <a:pt x="2843" y="13508"/>
                    <a:pt x="2755" y="13456"/>
                    <a:pt x="2666" y="13456"/>
                  </a:cubicBezTo>
                  <a:close/>
                  <a:moveTo>
                    <a:pt x="1636" y="13834"/>
                  </a:moveTo>
                  <a:cubicBezTo>
                    <a:pt x="1615" y="13834"/>
                    <a:pt x="1593" y="13837"/>
                    <a:pt x="1571" y="13843"/>
                  </a:cubicBezTo>
                  <a:cubicBezTo>
                    <a:pt x="1473" y="13870"/>
                    <a:pt x="1375" y="13896"/>
                    <a:pt x="1277" y="13914"/>
                  </a:cubicBezTo>
                  <a:cubicBezTo>
                    <a:pt x="1152" y="13950"/>
                    <a:pt x="1071" y="14075"/>
                    <a:pt x="1098" y="14200"/>
                  </a:cubicBezTo>
                  <a:cubicBezTo>
                    <a:pt x="1125" y="14307"/>
                    <a:pt x="1223" y="14378"/>
                    <a:pt x="1330" y="14378"/>
                  </a:cubicBezTo>
                  <a:lnTo>
                    <a:pt x="1384" y="14378"/>
                  </a:lnTo>
                  <a:cubicBezTo>
                    <a:pt x="1491" y="14351"/>
                    <a:pt x="1598" y="14325"/>
                    <a:pt x="1696" y="14298"/>
                  </a:cubicBezTo>
                  <a:cubicBezTo>
                    <a:pt x="1821" y="14262"/>
                    <a:pt x="1901" y="14128"/>
                    <a:pt x="1865" y="14003"/>
                  </a:cubicBezTo>
                  <a:cubicBezTo>
                    <a:pt x="1836" y="13900"/>
                    <a:pt x="1739" y="13834"/>
                    <a:pt x="1636" y="13834"/>
                  </a:cubicBezTo>
                  <a:close/>
                  <a:moveTo>
                    <a:pt x="561" y="14055"/>
                  </a:moveTo>
                  <a:cubicBezTo>
                    <a:pt x="550" y="14055"/>
                    <a:pt x="539" y="14055"/>
                    <a:pt x="527" y="14057"/>
                  </a:cubicBezTo>
                  <a:cubicBezTo>
                    <a:pt x="429" y="14075"/>
                    <a:pt x="331" y="14084"/>
                    <a:pt x="224" y="14093"/>
                  </a:cubicBezTo>
                  <a:cubicBezTo>
                    <a:pt x="99" y="14102"/>
                    <a:pt x="1" y="14218"/>
                    <a:pt x="10" y="14351"/>
                  </a:cubicBezTo>
                  <a:cubicBezTo>
                    <a:pt x="28" y="14467"/>
                    <a:pt x="126" y="14565"/>
                    <a:pt x="251" y="14565"/>
                  </a:cubicBezTo>
                  <a:lnTo>
                    <a:pt x="268" y="14565"/>
                  </a:lnTo>
                  <a:cubicBezTo>
                    <a:pt x="375" y="14548"/>
                    <a:pt x="483" y="14539"/>
                    <a:pt x="590" y="14521"/>
                  </a:cubicBezTo>
                  <a:cubicBezTo>
                    <a:pt x="723" y="14512"/>
                    <a:pt x="813" y="14387"/>
                    <a:pt x="795" y="14262"/>
                  </a:cubicBezTo>
                  <a:cubicBezTo>
                    <a:pt x="778" y="14140"/>
                    <a:pt x="680" y="14055"/>
                    <a:pt x="561" y="14055"/>
                  </a:cubicBezTo>
                  <a:close/>
                </a:path>
              </a:pathLst>
            </a:custGeom>
            <a:solidFill>
              <a:srgbClr val="C9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20;p63">
              <a:extLst>
                <a:ext uri="{FF2B5EF4-FFF2-40B4-BE49-F238E27FC236}">
                  <a16:creationId xmlns:a16="http://schemas.microsoft.com/office/drawing/2014/main" id="{CA6FFC3F-D6E5-8B78-8BDD-F9192CBBDAFC}"/>
                </a:ext>
              </a:extLst>
            </p:cNvPr>
            <p:cNvSpPr/>
            <p:nvPr/>
          </p:nvSpPr>
          <p:spPr>
            <a:xfrm>
              <a:off x="2477525" y="1954550"/>
              <a:ext cx="306450" cy="180025"/>
            </a:xfrm>
            <a:custGeom>
              <a:avLst/>
              <a:gdLst/>
              <a:ahLst/>
              <a:cxnLst/>
              <a:rect l="l" t="t" r="r" b="b"/>
              <a:pathLst>
                <a:path w="12258" h="7201" extrusionOk="0">
                  <a:moveTo>
                    <a:pt x="6129" y="1"/>
                  </a:moveTo>
                  <a:cubicBezTo>
                    <a:pt x="4746" y="1"/>
                    <a:pt x="3265" y="599"/>
                    <a:pt x="1829" y="1732"/>
                  </a:cubicBezTo>
                  <a:cubicBezTo>
                    <a:pt x="759" y="2579"/>
                    <a:pt x="98" y="3418"/>
                    <a:pt x="72" y="3453"/>
                  </a:cubicBezTo>
                  <a:cubicBezTo>
                    <a:pt x="0" y="3542"/>
                    <a:pt x="0" y="3658"/>
                    <a:pt x="72" y="3748"/>
                  </a:cubicBezTo>
                  <a:cubicBezTo>
                    <a:pt x="98" y="3783"/>
                    <a:pt x="759" y="4622"/>
                    <a:pt x="1829" y="5469"/>
                  </a:cubicBezTo>
                  <a:cubicBezTo>
                    <a:pt x="3265" y="6602"/>
                    <a:pt x="4746" y="7200"/>
                    <a:pt x="6129" y="7200"/>
                  </a:cubicBezTo>
                  <a:cubicBezTo>
                    <a:pt x="7512" y="7200"/>
                    <a:pt x="9002" y="6602"/>
                    <a:pt x="10438" y="5469"/>
                  </a:cubicBezTo>
                  <a:cubicBezTo>
                    <a:pt x="11508" y="4622"/>
                    <a:pt x="12169" y="3783"/>
                    <a:pt x="12195" y="3748"/>
                  </a:cubicBezTo>
                  <a:cubicBezTo>
                    <a:pt x="12258" y="3658"/>
                    <a:pt x="12258" y="3542"/>
                    <a:pt x="12195" y="3453"/>
                  </a:cubicBezTo>
                  <a:cubicBezTo>
                    <a:pt x="12169" y="3418"/>
                    <a:pt x="11508" y="2579"/>
                    <a:pt x="10438" y="1732"/>
                  </a:cubicBezTo>
                  <a:cubicBezTo>
                    <a:pt x="9002" y="599"/>
                    <a:pt x="7512" y="1"/>
                    <a:pt x="6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21;p63">
              <a:extLst>
                <a:ext uri="{FF2B5EF4-FFF2-40B4-BE49-F238E27FC236}">
                  <a16:creationId xmlns:a16="http://schemas.microsoft.com/office/drawing/2014/main" id="{A6A4CCE6-ECB3-8D87-5384-B3E9FCD5DCFD}"/>
                </a:ext>
              </a:extLst>
            </p:cNvPr>
            <p:cNvSpPr/>
            <p:nvPr/>
          </p:nvSpPr>
          <p:spPr>
            <a:xfrm>
              <a:off x="2477525" y="2027275"/>
              <a:ext cx="306450" cy="107300"/>
            </a:xfrm>
            <a:custGeom>
              <a:avLst/>
              <a:gdLst/>
              <a:ahLst/>
              <a:cxnLst/>
              <a:rect l="l" t="t" r="r" b="b"/>
              <a:pathLst>
                <a:path w="12258" h="4292" extrusionOk="0">
                  <a:moveTo>
                    <a:pt x="544" y="0"/>
                  </a:moveTo>
                  <a:cubicBezTo>
                    <a:pt x="250" y="312"/>
                    <a:pt x="81" y="526"/>
                    <a:pt x="72" y="544"/>
                  </a:cubicBezTo>
                  <a:cubicBezTo>
                    <a:pt x="0" y="633"/>
                    <a:pt x="0" y="749"/>
                    <a:pt x="72" y="839"/>
                  </a:cubicBezTo>
                  <a:cubicBezTo>
                    <a:pt x="98" y="874"/>
                    <a:pt x="759" y="1713"/>
                    <a:pt x="1829" y="2560"/>
                  </a:cubicBezTo>
                  <a:cubicBezTo>
                    <a:pt x="3265" y="3693"/>
                    <a:pt x="4746" y="4291"/>
                    <a:pt x="6129" y="4291"/>
                  </a:cubicBezTo>
                  <a:cubicBezTo>
                    <a:pt x="7512" y="4291"/>
                    <a:pt x="9002" y="3693"/>
                    <a:pt x="10438" y="2560"/>
                  </a:cubicBezTo>
                  <a:cubicBezTo>
                    <a:pt x="11508" y="1713"/>
                    <a:pt x="12169" y="874"/>
                    <a:pt x="12195" y="839"/>
                  </a:cubicBezTo>
                  <a:cubicBezTo>
                    <a:pt x="12258" y="749"/>
                    <a:pt x="12258" y="633"/>
                    <a:pt x="12195" y="544"/>
                  </a:cubicBezTo>
                  <a:cubicBezTo>
                    <a:pt x="12177" y="526"/>
                    <a:pt x="12017" y="312"/>
                    <a:pt x="11714" y="0"/>
                  </a:cubicBezTo>
                  <a:cubicBezTo>
                    <a:pt x="11410" y="321"/>
                    <a:pt x="10973" y="749"/>
                    <a:pt x="10438" y="1178"/>
                  </a:cubicBezTo>
                  <a:cubicBezTo>
                    <a:pt x="9002" y="2311"/>
                    <a:pt x="7512" y="2908"/>
                    <a:pt x="6129" y="2908"/>
                  </a:cubicBezTo>
                  <a:cubicBezTo>
                    <a:pt x="4746" y="2908"/>
                    <a:pt x="3265" y="2311"/>
                    <a:pt x="1829" y="1178"/>
                  </a:cubicBezTo>
                  <a:cubicBezTo>
                    <a:pt x="1285" y="749"/>
                    <a:pt x="848" y="321"/>
                    <a:pt x="54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22;p63">
              <a:extLst>
                <a:ext uri="{FF2B5EF4-FFF2-40B4-BE49-F238E27FC236}">
                  <a16:creationId xmlns:a16="http://schemas.microsoft.com/office/drawing/2014/main" id="{9C0F025D-3C61-3C39-77B6-1457E0E8633D}"/>
                </a:ext>
              </a:extLst>
            </p:cNvPr>
            <p:cNvSpPr/>
            <p:nvPr/>
          </p:nvSpPr>
          <p:spPr>
            <a:xfrm>
              <a:off x="2433350" y="1831800"/>
              <a:ext cx="306025" cy="401125"/>
            </a:xfrm>
            <a:custGeom>
              <a:avLst/>
              <a:gdLst/>
              <a:ahLst/>
              <a:cxnLst/>
              <a:rect l="l" t="t" r="r" b="b"/>
              <a:pathLst>
                <a:path w="12241" h="16045" extrusionOk="0">
                  <a:moveTo>
                    <a:pt x="11218" y="1"/>
                  </a:moveTo>
                  <a:cubicBezTo>
                    <a:pt x="11178" y="1"/>
                    <a:pt x="11137" y="11"/>
                    <a:pt x="11099" y="31"/>
                  </a:cubicBezTo>
                  <a:cubicBezTo>
                    <a:pt x="10983" y="94"/>
                    <a:pt x="10947" y="236"/>
                    <a:pt x="11009" y="352"/>
                  </a:cubicBezTo>
                  <a:lnTo>
                    <a:pt x="11402" y="1075"/>
                  </a:lnTo>
                  <a:cubicBezTo>
                    <a:pt x="10323" y="540"/>
                    <a:pt x="9118" y="254"/>
                    <a:pt x="7896" y="254"/>
                  </a:cubicBezTo>
                  <a:cubicBezTo>
                    <a:pt x="5791" y="254"/>
                    <a:pt x="3801" y="1075"/>
                    <a:pt x="2311" y="2565"/>
                  </a:cubicBezTo>
                  <a:cubicBezTo>
                    <a:pt x="822" y="4063"/>
                    <a:pt x="1" y="6044"/>
                    <a:pt x="1" y="8149"/>
                  </a:cubicBezTo>
                  <a:cubicBezTo>
                    <a:pt x="1" y="10263"/>
                    <a:pt x="822" y="12244"/>
                    <a:pt x="2311" y="13734"/>
                  </a:cubicBezTo>
                  <a:cubicBezTo>
                    <a:pt x="3801" y="15224"/>
                    <a:pt x="5791" y="16044"/>
                    <a:pt x="7896" y="16044"/>
                  </a:cubicBezTo>
                  <a:cubicBezTo>
                    <a:pt x="8030" y="16044"/>
                    <a:pt x="8128" y="15946"/>
                    <a:pt x="8128" y="15812"/>
                  </a:cubicBezTo>
                  <a:cubicBezTo>
                    <a:pt x="8128" y="15678"/>
                    <a:pt x="8030" y="15580"/>
                    <a:pt x="7896" y="15580"/>
                  </a:cubicBezTo>
                  <a:cubicBezTo>
                    <a:pt x="5916" y="15580"/>
                    <a:pt x="4051" y="14804"/>
                    <a:pt x="2650" y="13404"/>
                  </a:cubicBezTo>
                  <a:cubicBezTo>
                    <a:pt x="1241" y="12003"/>
                    <a:pt x="474" y="10139"/>
                    <a:pt x="474" y="8149"/>
                  </a:cubicBezTo>
                  <a:cubicBezTo>
                    <a:pt x="474" y="6169"/>
                    <a:pt x="1241" y="4304"/>
                    <a:pt x="2650" y="2904"/>
                  </a:cubicBezTo>
                  <a:cubicBezTo>
                    <a:pt x="4051" y="1503"/>
                    <a:pt x="5916" y="727"/>
                    <a:pt x="7896" y="727"/>
                  </a:cubicBezTo>
                  <a:cubicBezTo>
                    <a:pt x="9118" y="727"/>
                    <a:pt x="10314" y="1030"/>
                    <a:pt x="11384" y="1601"/>
                  </a:cubicBezTo>
                  <a:lnTo>
                    <a:pt x="10340" y="1851"/>
                  </a:lnTo>
                  <a:cubicBezTo>
                    <a:pt x="10215" y="1887"/>
                    <a:pt x="10144" y="2012"/>
                    <a:pt x="10171" y="2136"/>
                  </a:cubicBezTo>
                  <a:cubicBezTo>
                    <a:pt x="10198" y="2243"/>
                    <a:pt x="10296" y="2315"/>
                    <a:pt x="10403" y="2315"/>
                  </a:cubicBezTo>
                  <a:lnTo>
                    <a:pt x="10456" y="2315"/>
                  </a:lnTo>
                  <a:lnTo>
                    <a:pt x="12053" y="1922"/>
                  </a:lnTo>
                  <a:cubicBezTo>
                    <a:pt x="12098" y="1913"/>
                    <a:pt x="12142" y="1887"/>
                    <a:pt x="12178" y="1851"/>
                  </a:cubicBezTo>
                  <a:cubicBezTo>
                    <a:pt x="12187" y="1842"/>
                    <a:pt x="12187" y="1833"/>
                    <a:pt x="12196" y="1833"/>
                  </a:cubicBezTo>
                  <a:cubicBezTo>
                    <a:pt x="12196" y="1833"/>
                    <a:pt x="12196" y="1824"/>
                    <a:pt x="12205" y="1824"/>
                  </a:cubicBezTo>
                  <a:cubicBezTo>
                    <a:pt x="12205" y="1824"/>
                    <a:pt x="12205" y="1815"/>
                    <a:pt x="12205" y="1815"/>
                  </a:cubicBezTo>
                  <a:cubicBezTo>
                    <a:pt x="12214" y="1806"/>
                    <a:pt x="12214" y="1806"/>
                    <a:pt x="12214" y="1797"/>
                  </a:cubicBezTo>
                  <a:cubicBezTo>
                    <a:pt x="12214" y="1797"/>
                    <a:pt x="12223" y="1789"/>
                    <a:pt x="12223" y="1789"/>
                  </a:cubicBezTo>
                  <a:cubicBezTo>
                    <a:pt x="12223" y="1789"/>
                    <a:pt x="12223" y="1789"/>
                    <a:pt x="12223" y="1780"/>
                  </a:cubicBezTo>
                  <a:cubicBezTo>
                    <a:pt x="12232" y="1771"/>
                    <a:pt x="12232" y="1771"/>
                    <a:pt x="12232" y="1762"/>
                  </a:cubicBezTo>
                  <a:cubicBezTo>
                    <a:pt x="12232" y="1762"/>
                    <a:pt x="12232" y="1753"/>
                    <a:pt x="12232" y="1753"/>
                  </a:cubicBezTo>
                  <a:cubicBezTo>
                    <a:pt x="12232" y="1753"/>
                    <a:pt x="12241" y="1744"/>
                    <a:pt x="12241" y="1744"/>
                  </a:cubicBezTo>
                  <a:cubicBezTo>
                    <a:pt x="12241" y="1735"/>
                    <a:pt x="12241" y="1735"/>
                    <a:pt x="12241" y="1726"/>
                  </a:cubicBezTo>
                  <a:cubicBezTo>
                    <a:pt x="12241" y="1699"/>
                    <a:pt x="12241" y="1681"/>
                    <a:pt x="12241" y="1664"/>
                  </a:cubicBezTo>
                  <a:cubicBezTo>
                    <a:pt x="12241" y="1664"/>
                    <a:pt x="12241" y="1664"/>
                    <a:pt x="12241" y="1655"/>
                  </a:cubicBezTo>
                  <a:cubicBezTo>
                    <a:pt x="12241" y="1655"/>
                    <a:pt x="12241" y="1646"/>
                    <a:pt x="12241" y="1637"/>
                  </a:cubicBezTo>
                  <a:cubicBezTo>
                    <a:pt x="12232" y="1619"/>
                    <a:pt x="12223" y="1592"/>
                    <a:pt x="12214" y="1574"/>
                  </a:cubicBezTo>
                  <a:lnTo>
                    <a:pt x="11420" y="120"/>
                  </a:lnTo>
                  <a:cubicBezTo>
                    <a:pt x="11378" y="42"/>
                    <a:pt x="11300" y="1"/>
                    <a:pt x="1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23;p63">
              <a:extLst>
                <a:ext uri="{FF2B5EF4-FFF2-40B4-BE49-F238E27FC236}">
                  <a16:creationId xmlns:a16="http://schemas.microsoft.com/office/drawing/2014/main" id="{0EA6B814-99F5-8435-4F5F-BC27960C5576}"/>
                </a:ext>
              </a:extLst>
            </p:cNvPr>
            <p:cNvSpPr/>
            <p:nvPr/>
          </p:nvSpPr>
          <p:spPr>
            <a:xfrm>
              <a:off x="2538400" y="1954550"/>
              <a:ext cx="180000" cy="180025"/>
            </a:xfrm>
            <a:custGeom>
              <a:avLst/>
              <a:gdLst/>
              <a:ahLst/>
              <a:cxnLst/>
              <a:rect l="l" t="t" r="r" b="b"/>
              <a:pathLst>
                <a:path w="7200" h="7201" extrusionOk="0">
                  <a:moveTo>
                    <a:pt x="3605" y="1"/>
                  </a:moveTo>
                  <a:cubicBezTo>
                    <a:pt x="1615" y="1"/>
                    <a:pt x="1" y="1616"/>
                    <a:pt x="1" y="3596"/>
                  </a:cubicBezTo>
                  <a:cubicBezTo>
                    <a:pt x="1" y="5585"/>
                    <a:pt x="1615" y="7200"/>
                    <a:pt x="3605" y="7200"/>
                  </a:cubicBezTo>
                  <a:cubicBezTo>
                    <a:pt x="5585" y="7200"/>
                    <a:pt x="7200" y="5585"/>
                    <a:pt x="7200" y="3596"/>
                  </a:cubicBezTo>
                  <a:cubicBezTo>
                    <a:pt x="7200" y="1616"/>
                    <a:pt x="5585" y="1"/>
                    <a:pt x="3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24;p63">
              <a:extLst>
                <a:ext uri="{FF2B5EF4-FFF2-40B4-BE49-F238E27FC236}">
                  <a16:creationId xmlns:a16="http://schemas.microsoft.com/office/drawing/2014/main" id="{75420C33-F981-69CF-57F7-C4DB8305EC8C}"/>
                </a:ext>
              </a:extLst>
            </p:cNvPr>
            <p:cNvSpPr/>
            <p:nvPr/>
          </p:nvSpPr>
          <p:spPr>
            <a:xfrm>
              <a:off x="2583225" y="1999375"/>
              <a:ext cx="90350" cy="90350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1812" y="1"/>
                  </a:moveTo>
                  <a:cubicBezTo>
                    <a:pt x="813" y="1"/>
                    <a:pt x="1" y="813"/>
                    <a:pt x="1" y="1803"/>
                  </a:cubicBezTo>
                  <a:cubicBezTo>
                    <a:pt x="1" y="2802"/>
                    <a:pt x="813" y="3614"/>
                    <a:pt x="1812" y="3614"/>
                  </a:cubicBezTo>
                  <a:cubicBezTo>
                    <a:pt x="2802" y="3614"/>
                    <a:pt x="3614" y="2802"/>
                    <a:pt x="3614" y="1803"/>
                  </a:cubicBezTo>
                  <a:cubicBezTo>
                    <a:pt x="3614" y="1562"/>
                    <a:pt x="3569" y="1321"/>
                    <a:pt x="3471" y="1098"/>
                  </a:cubicBezTo>
                  <a:cubicBezTo>
                    <a:pt x="3444" y="1027"/>
                    <a:pt x="3382" y="973"/>
                    <a:pt x="3302" y="964"/>
                  </a:cubicBezTo>
                  <a:cubicBezTo>
                    <a:pt x="3284" y="960"/>
                    <a:pt x="3265" y="958"/>
                    <a:pt x="3247" y="958"/>
                  </a:cubicBezTo>
                  <a:cubicBezTo>
                    <a:pt x="3192" y="958"/>
                    <a:pt x="3137" y="978"/>
                    <a:pt x="3096" y="1018"/>
                  </a:cubicBezTo>
                  <a:cubicBezTo>
                    <a:pt x="3016" y="1098"/>
                    <a:pt x="2909" y="1143"/>
                    <a:pt x="2802" y="1143"/>
                  </a:cubicBezTo>
                  <a:cubicBezTo>
                    <a:pt x="2561" y="1143"/>
                    <a:pt x="2374" y="947"/>
                    <a:pt x="2374" y="715"/>
                  </a:cubicBezTo>
                  <a:cubicBezTo>
                    <a:pt x="2374" y="617"/>
                    <a:pt x="2401" y="527"/>
                    <a:pt x="2463" y="447"/>
                  </a:cubicBezTo>
                  <a:cubicBezTo>
                    <a:pt x="2508" y="393"/>
                    <a:pt x="2525" y="304"/>
                    <a:pt x="2499" y="233"/>
                  </a:cubicBezTo>
                  <a:cubicBezTo>
                    <a:pt x="2481" y="162"/>
                    <a:pt x="2418" y="99"/>
                    <a:pt x="2347" y="81"/>
                  </a:cubicBezTo>
                  <a:cubicBezTo>
                    <a:pt x="2169" y="28"/>
                    <a:pt x="1990" y="1"/>
                    <a:pt x="1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25;p63">
              <a:extLst>
                <a:ext uri="{FF2B5EF4-FFF2-40B4-BE49-F238E27FC236}">
                  <a16:creationId xmlns:a16="http://schemas.microsoft.com/office/drawing/2014/main" id="{F2FF762C-BCC1-D078-834C-0D04B818A7DE}"/>
                </a:ext>
              </a:extLst>
            </p:cNvPr>
            <p:cNvSpPr/>
            <p:nvPr/>
          </p:nvSpPr>
          <p:spPr>
            <a:xfrm>
              <a:off x="2583225" y="2030825"/>
              <a:ext cx="90350" cy="58900"/>
            </a:xfrm>
            <a:custGeom>
              <a:avLst/>
              <a:gdLst/>
              <a:ahLst/>
              <a:cxnLst/>
              <a:rect l="l" t="t" r="r" b="b"/>
              <a:pathLst>
                <a:path w="3614" h="2356" extrusionOk="0">
                  <a:moveTo>
                    <a:pt x="81" y="1"/>
                  </a:moveTo>
                  <a:cubicBezTo>
                    <a:pt x="28" y="179"/>
                    <a:pt x="1" y="358"/>
                    <a:pt x="1" y="545"/>
                  </a:cubicBezTo>
                  <a:cubicBezTo>
                    <a:pt x="1" y="1544"/>
                    <a:pt x="813" y="2356"/>
                    <a:pt x="1812" y="2356"/>
                  </a:cubicBezTo>
                  <a:cubicBezTo>
                    <a:pt x="2802" y="2356"/>
                    <a:pt x="3614" y="1544"/>
                    <a:pt x="3614" y="545"/>
                  </a:cubicBezTo>
                  <a:cubicBezTo>
                    <a:pt x="3614" y="358"/>
                    <a:pt x="3587" y="179"/>
                    <a:pt x="3534" y="1"/>
                  </a:cubicBezTo>
                  <a:cubicBezTo>
                    <a:pt x="3302" y="732"/>
                    <a:pt x="2615" y="1268"/>
                    <a:pt x="1812" y="1268"/>
                  </a:cubicBezTo>
                  <a:cubicBezTo>
                    <a:pt x="1000" y="1268"/>
                    <a:pt x="313" y="732"/>
                    <a:pt x="8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26;p63">
              <a:extLst>
                <a:ext uri="{FF2B5EF4-FFF2-40B4-BE49-F238E27FC236}">
                  <a16:creationId xmlns:a16="http://schemas.microsoft.com/office/drawing/2014/main" id="{28D1BBB6-F0CB-AE0C-4096-B74B42428556}"/>
                </a:ext>
              </a:extLst>
            </p:cNvPr>
            <p:cNvSpPr/>
            <p:nvPr/>
          </p:nvSpPr>
          <p:spPr>
            <a:xfrm>
              <a:off x="2476625" y="1930250"/>
              <a:ext cx="308250" cy="83650"/>
            </a:xfrm>
            <a:custGeom>
              <a:avLst/>
              <a:gdLst/>
              <a:ahLst/>
              <a:cxnLst/>
              <a:rect l="l" t="t" r="r" b="b"/>
              <a:pathLst>
                <a:path w="12330" h="3346" extrusionOk="0">
                  <a:moveTo>
                    <a:pt x="6165" y="0"/>
                  </a:moveTo>
                  <a:cubicBezTo>
                    <a:pt x="5014" y="0"/>
                    <a:pt x="3819" y="339"/>
                    <a:pt x="2614" y="1026"/>
                  </a:cubicBezTo>
                  <a:cubicBezTo>
                    <a:pt x="1758" y="1508"/>
                    <a:pt x="910" y="2150"/>
                    <a:pt x="99" y="2935"/>
                  </a:cubicBezTo>
                  <a:cubicBezTo>
                    <a:pt x="1" y="3025"/>
                    <a:pt x="1" y="3176"/>
                    <a:pt x="90" y="3266"/>
                  </a:cubicBezTo>
                  <a:cubicBezTo>
                    <a:pt x="134" y="3319"/>
                    <a:pt x="197" y="3346"/>
                    <a:pt x="259" y="3346"/>
                  </a:cubicBezTo>
                  <a:cubicBezTo>
                    <a:pt x="322" y="3346"/>
                    <a:pt x="375" y="3319"/>
                    <a:pt x="429" y="3274"/>
                  </a:cubicBezTo>
                  <a:cubicBezTo>
                    <a:pt x="1196" y="2534"/>
                    <a:pt x="2035" y="1892"/>
                    <a:pt x="2846" y="1437"/>
                  </a:cubicBezTo>
                  <a:cubicBezTo>
                    <a:pt x="3979" y="794"/>
                    <a:pt x="5103" y="473"/>
                    <a:pt x="6165" y="473"/>
                  </a:cubicBezTo>
                  <a:cubicBezTo>
                    <a:pt x="7236" y="473"/>
                    <a:pt x="8351" y="794"/>
                    <a:pt x="9484" y="1437"/>
                  </a:cubicBezTo>
                  <a:cubicBezTo>
                    <a:pt x="10295" y="1892"/>
                    <a:pt x="11134" y="2525"/>
                    <a:pt x="11910" y="3274"/>
                  </a:cubicBezTo>
                  <a:cubicBezTo>
                    <a:pt x="11954" y="3318"/>
                    <a:pt x="12012" y="3340"/>
                    <a:pt x="12071" y="3340"/>
                  </a:cubicBezTo>
                  <a:cubicBezTo>
                    <a:pt x="12133" y="3340"/>
                    <a:pt x="12195" y="3316"/>
                    <a:pt x="12240" y="3266"/>
                  </a:cubicBezTo>
                  <a:cubicBezTo>
                    <a:pt x="12329" y="3176"/>
                    <a:pt x="12329" y="3025"/>
                    <a:pt x="12231" y="2935"/>
                  </a:cubicBezTo>
                  <a:cubicBezTo>
                    <a:pt x="11428" y="2150"/>
                    <a:pt x="10581" y="1508"/>
                    <a:pt x="9716" y="1026"/>
                  </a:cubicBezTo>
                  <a:cubicBezTo>
                    <a:pt x="8511" y="339"/>
                    <a:pt x="7316" y="0"/>
                    <a:pt x="6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27;p63">
              <a:extLst>
                <a:ext uri="{FF2B5EF4-FFF2-40B4-BE49-F238E27FC236}">
                  <a16:creationId xmlns:a16="http://schemas.microsoft.com/office/drawing/2014/main" id="{AC14D07A-332A-9E5F-E28F-ACF9802BFE9A}"/>
                </a:ext>
              </a:extLst>
            </p:cNvPr>
            <p:cNvSpPr/>
            <p:nvPr/>
          </p:nvSpPr>
          <p:spPr>
            <a:xfrm>
              <a:off x="2542200" y="2070300"/>
              <a:ext cx="171300" cy="64275"/>
            </a:xfrm>
            <a:custGeom>
              <a:avLst/>
              <a:gdLst/>
              <a:ahLst/>
              <a:cxnLst/>
              <a:rect l="l" t="t" r="r" b="b"/>
              <a:pathLst>
                <a:path w="6852" h="2571" extrusionOk="0">
                  <a:moveTo>
                    <a:pt x="0" y="1"/>
                  </a:moveTo>
                  <a:lnTo>
                    <a:pt x="0" y="1"/>
                  </a:lnTo>
                  <a:cubicBezTo>
                    <a:pt x="446" y="1491"/>
                    <a:pt x="1820" y="2570"/>
                    <a:pt x="3453" y="2570"/>
                  </a:cubicBezTo>
                  <a:cubicBezTo>
                    <a:pt x="5023" y="2570"/>
                    <a:pt x="6361" y="1562"/>
                    <a:pt x="6852" y="153"/>
                  </a:cubicBezTo>
                  <a:lnTo>
                    <a:pt x="6852" y="153"/>
                  </a:lnTo>
                  <a:cubicBezTo>
                    <a:pt x="5737" y="839"/>
                    <a:pt x="4604" y="1187"/>
                    <a:pt x="3542" y="1187"/>
                  </a:cubicBezTo>
                  <a:cubicBezTo>
                    <a:pt x="2409" y="1187"/>
                    <a:pt x="1196" y="78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CC40C4FF-A0B6-CC85-B899-3A45599EDB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740" y="3721232"/>
            <a:ext cx="321220" cy="321220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5124DF0E-CC30-4B59-1D42-502634F173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220" y="4498410"/>
            <a:ext cx="284766" cy="284766"/>
          </a:xfrm>
          <a:prstGeom prst="rect">
            <a:avLst/>
          </a:prstGeom>
        </p:spPr>
      </p:pic>
      <p:sp>
        <p:nvSpPr>
          <p:cNvPr id="45" name="Google Shape;451;p27">
            <a:hlinkClick r:id="" action="ppaction://noaction"/>
            <a:extLst>
              <a:ext uri="{FF2B5EF4-FFF2-40B4-BE49-F238E27FC236}">
                <a16:creationId xmlns:a16="http://schemas.microsoft.com/office/drawing/2014/main" id="{B974F759-2B20-ADC1-CB11-ECD7A6EE8797}"/>
              </a:ext>
            </a:extLst>
          </p:cNvPr>
          <p:cNvSpPr txBox="1"/>
          <p:nvPr/>
        </p:nvSpPr>
        <p:spPr>
          <a:xfrm>
            <a:off x="82886" y="4833806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jogos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12706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718;p31">
            <a:extLst>
              <a:ext uri="{FF2B5EF4-FFF2-40B4-BE49-F238E27FC236}">
                <a16:creationId xmlns:a16="http://schemas.microsoft.com/office/drawing/2014/main" id="{A2DC469D-671F-9585-4EAE-BFCA54333EDE}"/>
              </a:ext>
            </a:extLst>
          </p:cNvPr>
          <p:cNvSpPr/>
          <p:nvPr/>
        </p:nvSpPr>
        <p:spPr>
          <a:xfrm rot="-5400000">
            <a:off x="129875" y="2920402"/>
            <a:ext cx="545400" cy="667200"/>
          </a:xfrm>
          <a:prstGeom prst="round2SameRect">
            <a:avLst>
              <a:gd name="adj1" fmla="val 14053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4" name="Google Shape;1074;p36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6125" y="296575"/>
            <a:ext cx="282376" cy="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7;p36">
            <a:extLst>
              <a:ext uri="{FF2B5EF4-FFF2-40B4-BE49-F238E27FC236}">
                <a16:creationId xmlns:a16="http://schemas.microsoft.com/office/drawing/2014/main" id="{C3B3CAD9-078F-E419-268B-B3E9B29DA0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09400" y="3246750"/>
            <a:ext cx="4045200" cy="54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subtitle that makes it comprehensible</a:t>
            </a:r>
            <a:endParaRPr/>
          </a:p>
        </p:txBody>
      </p:sp>
      <p:sp>
        <p:nvSpPr>
          <p:cNvPr id="10" name="Google Shape;1861;p52">
            <a:extLst>
              <a:ext uri="{FF2B5EF4-FFF2-40B4-BE49-F238E27FC236}">
                <a16:creationId xmlns:a16="http://schemas.microsoft.com/office/drawing/2014/main" id="{2A7C92EA-5A39-0598-8534-3358B45D3B1D}"/>
              </a:ext>
            </a:extLst>
          </p:cNvPr>
          <p:cNvSpPr/>
          <p:nvPr/>
        </p:nvSpPr>
        <p:spPr>
          <a:xfrm>
            <a:off x="1150325" y="1038480"/>
            <a:ext cx="3566700" cy="929700"/>
          </a:xfrm>
          <a:prstGeom prst="roundRect">
            <a:avLst>
              <a:gd name="adj" fmla="val 1007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864;p52">
            <a:extLst>
              <a:ext uri="{FF2B5EF4-FFF2-40B4-BE49-F238E27FC236}">
                <a16:creationId xmlns:a16="http://schemas.microsoft.com/office/drawing/2014/main" id="{9DF83859-AA8E-CF1A-93DB-84A2C0A45735}"/>
              </a:ext>
            </a:extLst>
          </p:cNvPr>
          <p:cNvSpPr/>
          <p:nvPr/>
        </p:nvSpPr>
        <p:spPr>
          <a:xfrm>
            <a:off x="1143000" y="2095516"/>
            <a:ext cx="3566700" cy="2297034"/>
          </a:xfrm>
          <a:prstGeom prst="roundRect">
            <a:avLst>
              <a:gd name="adj" fmla="val 100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65;p52">
            <a:extLst>
              <a:ext uri="{FF2B5EF4-FFF2-40B4-BE49-F238E27FC236}">
                <a16:creationId xmlns:a16="http://schemas.microsoft.com/office/drawing/2014/main" id="{EB699A4F-68D6-7E0A-74B5-FCEA4D1F03DC}"/>
              </a:ext>
            </a:extLst>
          </p:cNvPr>
          <p:cNvSpPr txBox="1"/>
          <p:nvPr/>
        </p:nvSpPr>
        <p:spPr>
          <a:xfrm>
            <a:off x="2265151" y="1324850"/>
            <a:ext cx="2268913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sz="20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édia do tempo máximo de partida por jogadores</a:t>
            </a:r>
            <a:endParaRPr sz="20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" name="Google Shape;1874;p52">
            <a:extLst>
              <a:ext uri="{FF2B5EF4-FFF2-40B4-BE49-F238E27FC236}">
                <a16:creationId xmlns:a16="http://schemas.microsoft.com/office/drawing/2014/main" id="{58EFD08E-23EE-A872-BA96-56105B6673D0}"/>
              </a:ext>
            </a:extLst>
          </p:cNvPr>
          <p:cNvGrpSpPr/>
          <p:nvPr/>
        </p:nvGrpSpPr>
        <p:grpSpPr>
          <a:xfrm>
            <a:off x="1464313" y="1200308"/>
            <a:ext cx="617443" cy="545043"/>
            <a:chOff x="1244400" y="1130250"/>
            <a:chExt cx="401250" cy="354200"/>
          </a:xfrm>
        </p:grpSpPr>
        <p:sp>
          <p:nvSpPr>
            <p:cNvPr id="14" name="Google Shape;1875;p52">
              <a:extLst>
                <a:ext uri="{FF2B5EF4-FFF2-40B4-BE49-F238E27FC236}">
                  <a16:creationId xmlns:a16="http://schemas.microsoft.com/office/drawing/2014/main" id="{8AAAEDC4-5CB0-1DA7-4BEF-A5388CD4BA48}"/>
                </a:ext>
              </a:extLst>
            </p:cNvPr>
            <p:cNvSpPr/>
            <p:nvPr/>
          </p:nvSpPr>
          <p:spPr>
            <a:xfrm>
              <a:off x="1378900" y="1421750"/>
              <a:ext cx="132275" cy="62700"/>
            </a:xfrm>
            <a:custGeom>
              <a:avLst/>
              <a:gdLst/>
              <a:ahLst/>
              <a:cxnLst/>
              <a:rect l="l" t="t" r="r" b="b"/>
              <a:pathLst>
                <a:path w="5291" h="2508" extrusionOk="0">
                  <a:moveTo>
                    <a:pt x="794" y="1"/>
                  </a:moveTo>
                  <a:cubicBezTo>
                    <a:pt x="687" y="1"/>
                    <a:pt x="589" y="72"/>
                    <a:pt x="562" y="179"/>
                  </a:cubicBezTo>
                  <a:lnTo>
                    <a:pt x="27" y="2213"/>
                  </a:lnTo>
                  <a:cubicBezTo>
                    <a:pt x="0" y="2311"/>
                    <a:pt x="36" y="2427"/>
                    <a:pt x="134" y="2481"/>
                  </a:cubicBezTo>
                  <a:cubicBezTo>
                    <a:pt x="170" y="2498"/>
                    <a:pt x="214" y="2507"/>
                    <a:pt x="259" y="2507"/>
                  </a:cubicBezTo>
                  <a:lnTo>
                    <a:pt x="5032" y="2507"/>
                  </a:lnTo>
                  <a:cubicBezTo>
                    <a:pt x="5076" y="2507"/>
                    <a:pt x="5121" y="2498"/>
                    <a:pt x="5157" y="2481"/>
                  </a:cubicBezTo>
                  <a:cubicBezTo>
                    <a:pt x="5255" y="2427"/>
                    <a:pt x="5290" y="2311"/>
                    <a:pt x="5264" y="2213"/>
                  </a:cubicBezTo>
                  <a:lnTo>
                    <a:pt x="4728" y="179"/>
                  </a:lnTo>
                  <a:cubicBezTo>
                    <a:pt x="4702" y="72"/>
                    <a:pt x="4603" y="1"/>
                    <a:pt x="4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6;p52">
              <a:extLst>
                <a:ext uri="{FF2B5EF4-FFF2-40B4-BE49-F238E27FC236}">
                  <a16:creationId xmlns:a16="http://schemas.microsoft.com/office/drawing/2014/main" id="{FBC263E9-AAD4-88F7-1CD1-0851694BB9FB}"/>
                </a:ext>
              </a:extLst>
            </p:cNvPr>
            <p:cNvSpPr/>
            <p:nvPr/>
          </p:nvSpPr>
          <p:spPr>
            <a:xfrm>
              <a:off x="1386250" y="1421750"/>
              <a:ext cx="117550" cy="27450"/>
            </a:xfrm>
            <a:custGeom>
              <a:avLst/>
              <a:gdLst/>
              <a:ahLst/>
              <a:cxnLst/>
              <a:rect l="l" t="t" r="r" b="b"/>
              <a:pathLst>
                <a:path w="4702" h="1098" extrusionOk="0">
                  <a:moveTo>
                    <a:pt x="473" y="1"/>
                  </a:moveTo>
                  <a:cubicBezTo>
                    <a:pt x="366" y="1"/>
                    <a:pt x="277" y="81"/>
                    <a:pt x="250" y="179"/>
                  </a:cubicBezTo>
                  <a:lnTo>
                    <a:pt x="1" y="1098"/>
                  </a:lnTo>
                  <a:lnTo>
                    <a:pt x="4702" y="1098"/>
                  </a:lnTo>
                  <a:lnTo>
                    <a:pt x="4452" y="179"/>
                  </a:lnTo>
                  <a:cubicBezTo>
                    <a:pt x="4425" y="81"/>
                    <a:pt x="4336" y="1"/>
                    <a:pt x="422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77;p52">
              <a:extLst>
                <a:ext uri="{FF2B5EF4-FFF2-40B4-BE49-F238E27FC236}">
                  <a16:creationId xmlns:a16="http://schemas.microsoft.com/office/drawing/2014/main" id="{AC2D2907-6721-72D6-2A42-B4D288CE8606}"/>
                </a:ext>
              </a:extLst>
            </p:cNvPr>
            <p:cNvSpPr/>
            <p:nvPr/>
          </p:nvSpPr>
          <p:spPr>
            <a:xfrm>
              <a:off x="1244400" y="1130250"/>
              <a:ext cx="401250" cy="303350"/>
            </a:xfrm>
            <a:custGeom>
              <a:avLst/>
              <a:gdLst/>
              <a:ahLst/>
              <a:cxnLst/>
              <a:rect l="l" t="t" r="r" b="b"/>
              <a:pathLst>
                <a:path w="16050" h="12134" extrusionOk="0">
                  <a:moveTo>
                    <a:pt x="1062" y="1"/>
                  </a:moveTo>
                  <a:cubicBezTo>
                    <a:pt x="474" y="1"/>
                    <a:pt x="1" y="483"/>
                    <a:pt x="1" y="1071"/>
                  </a:cubicBezTo>
                  <a:lnTo>
                    <a:pt x="1" y="11072"/>
                  </a:lnTo>
                  <a:cubicBezTo>
                    <a:pt x="1" y="11661"/>
                    <a:pt x="474" y="12133"/>
                    <a:pt x="1062" y="12133"/>
                  </a:cubicBezTo>
                  <a:lnTo>
                    <a:pt x="14979" y="12133"/>
                  </a:lnTo>
                  <a:cubicBezTo>
                    <a:pt x="15568" y="12133"/>
                    <a:pt x="16050" y="11661"/>
                    <a:pt x="16050" y="11072"/>
                  </a:cubicBezTo>
                  <a:lnTo>
                    <a:pt x="16050" y="1071"/>
                  </a:lnTo>
                  <a:cubicBezTo>
                    <a:pt x="16050" y="483"/>
                    <a:pt x="15568" y="1"/>
                    <a:pt x="14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78;p52">
              <a:extLst>
                <a:ext uri="{FF2B5EF4-FFF2-40B4-BE49-F238E27FC236}">
                  <a16:creationId xmlns:a16="http://schemas.microsoft.com/office/drawing/2014/main" id="{B9047303-1882-E69D-50D7-C36800E28170}"/>
                </a:ext>
              </a:extLst>
            </p:cNvPr>
            <p:cNvSpPr/>
            <p:nvPr/>
          </p:nvSpPr>
          <p:spPr>
            <a:xfrm>
              <a:off x="1592550" y="1130250"/>
              <a:ext cx="53100" cy="303350"/>
            </a:xfrm>
            <a:custGeom>
              <a:avLst/>
              <a:gdLst/>
              <a:ahLst/>
              <a:cxnLst/>
              <a:rect l="l" t="t" r="r" b="b"/>
              <a:pathLst>
                <a:path w="2124" h="12134" extrusionOk="0">
                  <a:moveTo>
                    <a:pt x="1" y="1"/>
                  </a:moveTo>
                  <a:cubicBezTo>
                    <a:pt x="580" y="1"/>
                    <a:pt x="1053" y="483"/>
                    <a:pt x="1053" y="1071"/>
                  </a:cubicBezTo>
                  <a:lnTo>
                    <a:pt x="1053" y="11072"/>
                  </a:lnTo>
                  <a:cubicBezTo>
                    <a:pt x="1053" y="11661"/>
                    <a:pt x="580" y="12133"/>
                    <a:pt x="1" y="12133"/>
                  </a:cubicBezTo>
                  <a:lnTo>
                    <a:pt x="1053" y="12133"/>
                  </a:lnTo>
                  <a:cubicBezTo>
                    <a:pt x="1642" y="12133"/>
                    <a:pt x="2124" y="11661"/>
                    <a:pt x="2124" y="11072"/>
                  </a:cubicBezTo>
                  <a:lnTo>
                    <a:pt x="2124" y="1071"/>
                  </a:lnTo>
                  <a:cubicBezTo>
                    <a:pt x="2124" y="483"/>
                    <a:pt x="1642" y="1"/>
                    <a:pt x="105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79;p52">
              <a:extLst>
                <a:ext uri="{FF2B5EF4-FFF2-40B4-BE49-F238E27FC236}">
                  <a16:creationId xmlns:a16="http://schemas.microsoft.com/office/drawing/2014/main" id="{0D70F916-8A59-5C33-2A00-8F6459867494}"/>
                </a:ext>
              </a:extLst>
            </p:cNvPr>
            <p:cNvSpPr/>
            <p:nvPr/>
          </p:nvSpPr>
          <p:spPr>
            <a:xfrm>
              <a:off x="1444900" y="1213000"/>
              <a:ext cx="79200" cy="130500"/>
            </a:xfrm>
            <a:custGeom>
              <a:avLst/>
              <a:gdLst/>
              <a:ahLst/>
              <a:cxnLst/>
              <a:rect l="l" t="t" r="r" b="b"/>
              <a:pathLst>
                <a:path w="3168" h="5220" extrusionOk="0">
                  <a:moveTo>
                    <a:pt x="3132" y="1"/>
                  </a:moveTo>
                  <a:lnTo>
                    <a:pt x="1" y="1597"/>
                  </a:lnTo>
                  <a:lnTo>
                    <a:pt x="1" y="5219"/>
                  </a:lnTo>
                  <a:lnTo>
                    <a:pt x="45" y="5219"/>
                  </a:lnTo>
                  <a:cubicBezTo>
                    <a:pt x="45" y="5219"/>
                    <a:pt x="54" y="5210"/>
                    <a:pt x="63" y="5210"/>
                  </a:cubicBezTo>
                  <a:lnTo>
                    <a:pt x="72" y="5210"/>
                  </a:lnTo>
                  <a:cubicBezTo>
                    <a:pt x="81" y="5210"/>
                    <a:pt x="81" y="5201"/>
                    <a:pt x="90" y="5201"/>
                  </a:cubicBezTo>
                  <a:lnTo>
                    <a:pt x="99" y="5201"/>
                  </a:lnTo>
                  <a:cubicBezTo>
                    <a:pt x="108" y="5193"/>
                    <a:pt x="108" y="5193"/>
                    <a:pt x="108" y="5193"/>
                  </a:cubicBezTo>
                  <a:lnTo>
                    <a:pt x="3043" y="3703"/>
                  </a:lnTo>
                  <a:cubicBezTo>
                    <a:pt x="3114" y="3658"/>
                    <a:pt x="3168" y="3578"/>
                    <a:pt x="3168" y="3489"/>
                  </a:cubicBezTo>
                  <a:lnTo>
                    <a:pt x="3168" y="125"/>
                  </a:lnTo>
                  <a:cubicBezTo>
                    <a:pt x="3168" y="117"/>
                    <a:pt x="3168" y="108"/>
                    <a:pt x="3168" y="99"/>
                  </a:cubicBezTo>
                  <a:cubicBezTo>
                    <a:pt x="3168" y="90"/>
                    <a:pt x="3168" y="90"/>
                    <a:pt x="3159" y="81"/>
                  </a:cubicBezTo>
                  <a:cubicBezTo>
                    <a:pt x="3159" y="81"/>
                    <a:pt x="3159" y="72"/>
                    <a:pt x="3159" y="63"/>
                  </a:cubicBezTo>
                  <a:cubicBezTo>
                    <a:pt x="3159" y="63"/>
                    <a:pt x="3159" y="54"/>
                    <a:pt x="3159" y="54"/>
                  </a:cubicBezTo>
                  <a:cubicBezTo>
                    <a:pt x="3150" y="45"/>
                    <a:pt x="3150" y="36"/>
                    <a:pt x="3150" y="36"/>
                  </a:cubicBezTo>
                  <a:cubicBezTo>
                    <a:pt x="3150" y="27"/>
                    <a:pt x="3141" y="27"/>
                    <a:pt x="3141" y="18"/>
                  </a:cubicBezTo>
                  <a:cubicBezTo>
                    <a:pt x="3141" y="18"/>
                    <a:pt x="3141" y="9"/>
                    <a:pt x="3132" y="9"/>
                  </a:cubicBezTo>
                  <a:cubicBezTo>
                    <a:pt x="3132" y="9"/>
                    <a:pt x="3132" y="1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80;p52">
              <a:extLst>
                <a:ext uri="{FF2B5EF4-FFF2-40B4-BE49-F238E27FC236}">
                  <a16:creationId xmlns:a16="http://schemas.microsoft.com/office/drawing/2014/main" id="{7AD1BD28-324B-45E1-4370-30D647855EB6}"/>
                </a:ext>
              </a:extLst>
            </p:cNvPr>
            <p:cNvSpPr/>
            <p:nvPr/>
          </p:nvSpPr>
          <p:spPr>
            <a:xfrm>
              <a:off x="1365725" y="1213225"/>
              <a:ext cx="79200" cy="130500"/>
            </a:xfrm>
            <a:custGeom>
              <a:avLst/>
              <a:gdLst/>
              <a:ahLst/>
              <a:cxnLst/>
              <a:rect l="l" t="t" r="r" b="b"/>
              <a:pathLst>
                <a:path w="3168" h="5220" extrusionOk="0">
                  <a:moveTo>
                    <a:pt x="36" y="0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8" y="18"/>
                    <a:pt x="28" y="27"/>
                  </a:cubicBezTo>
                  <a:cubicBezTo>
                    <a:pt x="28" y="27"/>
                    <a:pt x="28" y="27"/>
                    <a:pt x="19" y="36"/>
                  </a:cubicBezTo>
                  <a:cubicBezTo>
                    <a:pt x="19" y="45"/>
                    <a:pt x="19" y="45"/>
                    <a:pt x="19" y="54"/>
                  </a:cubicBezTo>
                  <a:cubicBezTo>
                    <a:pt x="19" y="54"/>
                    <a:pt x="10" y="63"/>
                    <a:pt x="10" y="63"/>
                  </a:cubicBezTo>
                  <a:cubicBezTo>
                    <a:pt x="10" y="72"/>
                    <a:pt x="10" y="81"/>
                    <a:pt x="10" y="81"/>
                  </a:cubicBezTo>
                  <a:cubicBezTo>
                    <a:pt x="10" y="90"/>
                    <a:pt x="10" y="90"/>
                    <a:pt x="10" y="99"/>
                  </a:cubicBezTo>
                  <a:cubicBezTo>
                    <a:pt x="1" y="108"/>
                    <a:pt x="1" y="116"/>
                    <a:pt x="1" y="125"/>
                  </a:cubicBezTo>
                  <a:lnTo>
                    <a:pt x="1" y="3489"/>
                  </a:lnTo>
                  <a:cubicBezTo>
                    <a:pt x="1" y="3578"/>
                    <a:pt x="54" y="3658"/>
                    <a:pt x="135" y="3703"/>
                  </a:cubicBezTo>
                  <a:lnTo>
                    <a:pt x="3061" y="5192"/>
                  </a:lnTo>
                  <a:cubicBezTo>
                    <a:pt x="3061" y="5192"/>
                    <a:pt x="3070" y="5201"/>
                    <a:pt x="3070" y="5201"/>
                  </a:cubicBezTo>
                  <a:lnTo>
                    <a:pt x="3079" y="5201"/>
                  </a:lnTo>
                  <a:cubicBezTo>
                    <a:pt x="3087" y="5201"/>
                    <a:pt x="3096" y="5210"/>
                    <a:pt x="3096" y="5210"/>
                  </a:cubicBezTo>
                  <a:lnTo>
                    <a:pt x="3105" y="5210"/>
                  </a:lnTo>
                  <a:cubicBezTo>
                    <a:pt x="3114" y="5210"/>
                    <a:pt x="3123" y="5219"/>
                    <a:pt x="3132" y="5219"/>
                  </a:cubicBezTo>
                  <a:lnTo>
                    <a:pt x="3168" y="5219"/>
                  </a:lnTo>
                  <a:lnTo>
                    <a:pt x="3168" y="159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81;p52">
              <a:extLst>
                <a:ext uri="{FF2B5EF4-FFF2-40B4-BE49-F238E27FC236}">
                  <a16:creationId xmlns:a16="http://schemas.microsoft.com/office/drawing/2014/main" id="{809C8107-C1F6-B854-E73F-D71FD43C2227}"/>
                </a:ext>
              </a:extLst>
            </p:cNvPr>
            <p:cNvSpPr/>
            <p:nvPr/>
          </p:nvSpPr>
          <p:spPr>
            <a:xfrm>
              <a:off x="1366850" y="1173075"/>
              <a:ext cx="156375" cy="80100"/>
            </a:xfrm>
            <a:custGeom>
              <a:avLst/>
              <a:gdLst/>
              <a:ahLst/>
              <a:cxnLst/>
              <a:rect l="l" t="t" r="r" b="b"/>
              <a:pathLst>
                <a:path w="6255" h="3204" extrusionOk="0">
                  <a:moveTo>
                    <a:pt x="3128" y="1"/>
                  </a:moveTo>
                  <a:cubicBezTo>
                    <a:pt x="3092" y="1"/>
                    <a:pt x="3056" y="10"/>
                    <a:pt x="3025" y="27"/>
                  </a:cubicBezTo>
                  <a:lnTo>
                    <a:pt x="90" y="1526"/>
                  </a:lnTo>
                  <a:lnTo>
                    <a:pt x="81" y="1526"/>
                  </a:lnTo>
                  <a:cubicBezTo>
                    <a:pt x="81" y="1526"/>
                    <a:pt x="81" y="1526"/>
                    <a:pt x="72" y="1535"/>
                  </a:cubicBezTo>
                  <a:cubicBezTo>
                    <a:pt x="63" y="1535"/>
                    <a:pt x="63" y="1544"/>
                    <a:pt x="54" y="1544"/>
                  </a:cubicBezTo>
                  <a:cubicBezTo>
                    <a:pt x="54" y="1544"/>
                    <a:pt x="45" y="1553"/>
                    <a:pt x="45" y="1553"/>
                  </a:cubicBezTo>
                  <a:cubicBezTo>
                    <a:pt x="36" y="1562"/>
                    <a:pt x="36" y="1562"/>
                    <a:pt x="36" y="1562"/>
                  </a:cubicBezTo>
                  <a:cubicBezTo>
                    <a:pt x="27" y="1571"/>
                    <a:pt x="27" y="1571"/>
                    <a:pt x="18" y="1580"/>
                  </a:cubicBezTo>
                  <a:cubicBezTo>
                    <a:pt x="18" y="1580"/>
                    <a:pt x="18" y="1589"/>
                    <a:pt x="9" y="1589"/>
                  </a:cubicBezTo>
                  <a:cubicBezTo>
                    <a:pt x="9" y="1589"/>
                    <a:pt x="9" y="1598"/>
                    <a:pt x="0" y="1606"/>
                  </a:cubicBezTo>
                  <a:lnTo>
                    <a:pt x="3132" y="3203"/>
                  </a:lnTo>
                  <a:lnTo>
                    <a:pt x="6254" y="1606"/>
                  </a:lnTo>
                  <a:cubicBezTo>
                    <a:pt x="6254" y="1598"/>
                    <a:pt x="6245" y="1589"/>
                    <a:pt x="6245" y="1589"/>
                  </a:cubicBezTo>
                  <a:cubicBezTo>
                    <a:pt x="6236" y="1589"/>
                    <a:pt x="6236" y="1580"/>
                    <a:pt x="6236" y="1580"/>
                  </a:cubicBezTo>
                  <a:cubicBezTo>
                    <a:pt x="6227" y="1571"/>
                    <a:pt x="6227" y="1571"/>
                    <a:pt x="6218" y="1562"/>
                  </a:cubicBezTo>
                  <a:cubicBezTo>
                    <a:pt x="6218" y="1562"/>
                    <a:pt x="6218" y="1562"/>
                    <a:pt x="6209" y="1553"/>
                  </a:cubicBezTo>
                  <a:cubicBezTo>
                    <a:pt x="6209" y="1553"/>
                    <a:pt x="6201" y="1544"/>
                    <a:pt x="6201" y="1544"/>
                  </a:cubicBezTo>
                  <a:cubicBezTo>
                    <a:pt x="6192" y="1544"/>
                    <a:pt x="6192" y="1535"/>
                    <a:pt x="6183" y="1535"/>
                  </a:cubicBezTo>
                  <a:cubicBezTo>
                    <a:pt x="6174" y="1526"/>
                    <a:pt x="6174" y="1526"/>
                    <a:pt x="6174" y="1526"/>
                  </a:cubicBezTo>
                  <a:lnTo>
                    <a:pt x="6165" y="1526"/>
                  </a:lnTo>
                  <a:lnTo>
                    <a:pt x="3239" y="27"/>
                  </a:lnTo>
                  <a:cubicBezTo>
                    <a:pt x="3203" y="10"/>
                    <a:pt x="3165" y="1"/>
                    <a:pt x="3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82;p52">
              <a:extLst>
                <a:ext uri="{FF2B5EF4-FFF2-40B4-BE49-F238E27FC236}">
                  <a16:creationId xmlns:a16="http://schemas.microsoft.com/office/drawing/2014/main" id="{433B6924-AEB4-9CB1-3FC4-F02D4515AF17}"/>
                </a:ext>
              </a:extLst>
            </p:cNvPr>
            <p:cNvSpPr/>
            <p:nvPr/>
          </p:nvSpPr>
          <p:spPr>
            <a:xfrm>
              <a:off x="1354800" y="1472825"/>
              <a:ext cx="180900" cy="11625"/>
            </a:xfrm>
            <a:custGeom>
              <a:avLst/>
              <a:gdLst/>
              <a:ahLst/>
              <a:cxnLst/>
              <a:rect l="l" t="t" r="r" b="b"/>
              <a:pathLst>
                <a:path w="7236" h="465" extrusionOk="0">
                  <a:moveTo>
                    <a:pt x="250" y="1"/>
                  </a:moveTo>
                  <a:cubicBezTo>
                    <a:pt x="108" y="1"/>
                    <a:pt x="1" y="116"/>
                    <a:pt x="19" y="259"/>
                  </a:cubicBezTo>
                  <a:cubicBezTo>
                    <a:pt x="27" y="384"/>
                    <a:pt x="134" y="464"/>
                    <a:pt x="259" y="464"/>
                  </a:cubicBezTo>
                  <a:lnTo>
                    <a:pt x="6968" y="464"/>
                  </a:lnTo>
                  <a:cubicBezTo>
                    <a:pt x="7120" y="464"/>
                    <a:pt x="7236" y="331"/>
                    <a:pt x="7200" y="179"/>
                  </a:cubicBezTo>
                  <a:cubicBezTo>
                    <a:pt x="7173" y="72"/>
                    <a:pt x="7075" y="1"/>
                    <a:pt x="6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83;p52">
              <a:extLst>
                <a:ext uri="{FF2B5EF4-FFF2-40B4-BE49-F238E27FC236}">
                  <a16:creationId xmlns:a16="http://schemas.microsoft.com/office/drawing/2014/main" id="{677D575E-8272-D51A-46E0-AAF0486E8563}"/>
                </a:ext>
              </a:extLst>
            </p:cNvPr>
            <p:cNvSpPr/>
            <p:nvPr/>
          </p:nvSpPr>
          <p:spPr>
            <a:xfrm>
              <a:off x="1244400" y="1367775"/>
              <a:ext cx="401250" cy="65825"/>
            </a:xfrm>
            <a:custGeom>
              <a:avLst/>
              <a:gdLst/>
              <a:ahLst/>
              <a:cxnLst/>
              <a:rect l="l" t="t" r="r" b="b"/>
              <a:pathLst>
                <a:path w="16050" h="2633" extrusionOk="0">
                  <a:moveTo>
                    <a:pt x="1" y="1"/>
                  </a:moveTo>
                  <a:lnTo>
                    <a:pt x="1" y="1571"/>
                  </a:lnTo>
                  <a:cubicBezTo>
                    <a:pt x="1" y="2160"/>
                    <a:pt x="474" y="2632"/>
                    <a:pt x="1062" y="2632"/>
                  </a:cubicBezTo>
                  <a:lnTo>
                    <a:pt x="14979" y="2632"/>
                  </a:lnTo>
                  <a:cubicBezTo>
                    <a:pt x="15568" y="2632"/>
                    <a:pt x="16050" y="2160"/>
                    <a:pt x="16050" y="1571"/>
                  </a:cubicBezTo>
                  <a:lnTo>
                    <a:pt x="16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84;p52">
              <a:extLst>
                <a:ext uri="{FF2B5EF4-FFF2-40B4-BE49-F238E27FC236}">
                  <a16:creationId xmlns:a16="http://schemas.microsoft.com/office/drawing/2014/main" id="{1EB2DA0C-CDFC-A94C-42FC-AAEC76483736}"/>
                </a:ext>
              </a:extLst>
            </p:cNvPr>
            <p:cNvSpPr/>
            <p:nvPr/>
          </p:nvSpPr>
          <p:spPr>
            <a:xfrm>
              <a:off x="1592550" y="1367775"/>
              <a:ext cx="53100" cy="65825"/>
            </a:xfrm>
            <a:custGeom>
              <a:avLst/>
              <a:gdLst/>
              <a:ahLst/>
              <a:cxnLst/>
              <a:rect l="l" t="t" r="r" b="b"/>
              <a:pathLst>
                <a:path w="2124" h="2633" extrusionOk="0">
                  <a:moveTo>
                    <a:pt x="1053" y="1"/>
                  </a:moveTo>
                  <a:lnTo>
                    <a:pt x="1053" y="1562"/>
                  </a:lnTo>
                  <a:cubicBezTo>
                    <a:pt x="1053" y="2151"/>
                    <a:pt x="580" y="2632"/>
                    <a:pt x="1" y="2632"/>
                  </a:cubicBezTo>
                  <a:lnTo>
                    <a:pt x="1053" y="2632"/>
                  </a:lnTo>
                  <a:cubicBezTo>
                    <a:pt x="1642" y="2632"/>
                    <a:pt x="2124" y="2160"/>
                    <a:pt x="2124" y="1571"/>
                  </a:cubicBezTo>
                  <a:lnTo>
                    <a:pt x="2124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85;p52">
              <a:extLst>
                <a:ext uri="{FF2B5EF4-FFF2-40B4-BE49-F238E27FC236}">
                  <a16:creationId xmlns:a16="http://schemas.microsoft.com/office/drawing/2014/main" id="{75DC3A1B-A3F0-95EF-71E9-19F3F220A546}"/>
                </a:ext>
              </a:extLst>
            </p:cNvPr>
            <p:cNvSpPr/>
            <p:nvPr/>
          </p:nvSpPr>
          <p:spPr>
            <a:xfrm>
              <a:off x="1496650" y="1213900"/>
              <a:ext cx="27450" cy="103500"/>
            </a:xfrm>
            <a:custGeom>
              <a:avLst/>
              <a:gdLst/>
              <a:ahLst/>
              <a:cxnLst/>
              <a:rect l="l" t="t" r="r" b="b"/>
              <a:pathLst>
                <a:path w="1098" h="4140" extrusionOk="0">
                  <a:moveTo>
                    <a:pt x="1062" y="0"/>
                  </a:moveTo>
                  <a:lnTo>
                    <a:pt x="0" y="544"/>
                  </a:lnTo>
                  <a:lnTo>
                    <a:pt x="18" y="4140"/>
                  </a:lnTo>
                  <a:lnTo>
                    <a:pt x="973" y="3658"/>
                  </a:lnTo>
                  <a:cubicBezTo>
                    <a:pt x="1044" y="3622"/>
                    <a:pt x="1098" y="3542"/>
                    <a:pt x="1098" y="3453"/>
                  </a:cubicBezTo>
                  <a:lnTo>
                    <a:pt x="1098" y="125"/>
                  </a:lnTo>
                  <a:cubicBezTo>
                    <a:pt x="1098" y="107"/>
                    <a:pt x="1098" y="98"/>
                    <a:pt x="1098" y="89"/>
                  </a:cubicBezTo>
                  <a:cubicBezTo>
                    <a:pt x="1098" y="89"/>
                    <a:pt x="1098" y="81"/>
                    <a:pt x="1089" y="81"/>
                  </a:cubicBezTo>
                  <a:cubicBezTo>
                    <a:pt x="1089" y="72"/>
                    <a:pt x="1089" y="63"/>
                    <a:pt x="1089" y="63"/>
                  </a:cubicBezTo>
                  <a:cubicBezTo>
                    <a:pt x="1089" y="54"/>
                    <a:pt x="1089" y="54"/>
                    <a:pt x="1089" y="45"/>
                  </a:cubicBezTo>
                  <a:cubicBezTo>
                    <a:pt x="1080" y="45"/>
                    <a:pt x="1080" y="36"/>
                    <a:pt x="1080" y="27"/>
                  </a:cubicBezTo>
                  <a:cubicBezTo>
                    <a:pt x="1080" y="27"/>
                    <a:pt x="1071" y="18"/>
                    <a:pt x="1071" y="18"/>
                  </a:cubicBezTo>
                  <a:cubicBezTo>
                    <a:pt x="1071" y="9"/>
                    <a:pt x="1071" y="9"/>
                    <a:pt x="1062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6;p52">
              <a:extLst>
                <a:ext uri="{FF2B5EF4-FFF2-40B4-BE49-F238E27FC236}">
                  <a16:creationId xmlns:a16="http://schemas.microsoft.com/office/drawing/2014/main" id="{E762494E-EEBE-21DB-2685-70B462CA94FD}"/>
                </a:ext>
              </a:extLst>
            </p:cNvPr>
            <p:cNvSpPr/>
            <p:nvPr/>
          </p:nvSpPr>
          <p:spPr>
            <a:xfrm>
              <a:off x="1417250" y="1173075"/>
              <a:ext cx="105975" cy="54000"/>
            </a:xfrm>
            <a:custGeom>
              <a:avLst/>
              <a:gdLst/>
              <a:ahLst/>
              <a:cxnLst/>
              <a:rect l="l" t="t" r="r" b="b"/>
              <a:pathLst>
                <a:path w="4239" h="2160" extrusionOk="0">
                  <a:moveTo>
                    <a:pt x="1112" y="1"/>
                  </a:moveTo>
                  <a:cubicBezTo>
                    <a:pt x="1076" y="1"/>
                    <a:pt x="1040" y="10"/>
                    <a:pt x="1009" y="27"/>
                  </a:cubicBezTo>
                  <a:lnTo>
                    <a:pt x="1" y="545"/>
                  </a:lnTo>
                  <a:lnTo>
                    <a:pt x="3168" y="2160"/>
                  </a:lnTo>
                  <a:lnTo>
                    <a:pt x="4238" y="1606"/>
                  </a:lnTo>
                  <a:cubicBezTo>
                    <a:pt x="4238" y="1598"/>
                    <a:pt x="4229" y="1589"/>
                    <a:pt x="4229" y="1589"/>
                  </a:cubicBezTo>
                  <a:cubicBezTo>
                    <a:pt x="4220" y="1589"/>
                    <a:pt x="4220" y="1580"/>
                    <a:pt x="4220" y="1580"/>
                  </a:cubicBezTo>
                  <a:cubicBezTo>
                    <a:pt x="4211" y="1571"/>
                    <a:pt x="4211" y="1571"/>
                    <a:pt x="4202" y="1562"/>
                  </a:cubicBezTo>
                  <a:cubicBezTo>
                    <a:pt x="4202" y="1562"/>
                    <a:pt x="4202" y="1562"/>
                    <a:pt x="4193" y="1553"/>
                  </a:cubicBezTo>
                  <a:cubicBezTo>
                    <a:pt x="4193" y="1553"/>
                    <a:pt x="4185" y="1544"/>
                    <a:pt x="4185" y="1544"/>
                  </a:cubicBezTo>
                  <a:cubicBezTo>
                    <a:pt x="4176" y="1544"/>
                    <a:pt x="4176" y="1535"/>
                    <a:pt x="4167" y="1535"/>
                  </a:cubicBezTo>
                  <a:cubicBezTo>
                    <a:pt x="4158" y="1526"/>
                    <a:pt x="4158" y="1526"/>
                    <a:pt x="4158" y="1526"/>
                  </a:cubicBezTo>
                  <a:lnTo>
                    <a:pt x="4149" y="1526"/>
                  </a:lnTo>
                  <a:lnTo>
                    <a:pt x="1223" y="27"/>
                  </a:lnTo>
                  <a:cubicBezTo>
                    <a:pt x="1187" y="10"/>
                    <a:pt x="1149" y="1"/>
                    <a:pt x="1112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" name="Google Shape;1543;p44">
            <a:extLst>
              <a:ext uri="{FF2B5EF4-FFF2-40B4-BE49-F238E27FC236}">
                <a16:creationId xmlns:a16="http://schemas.microsoft.com/office/drawing/2014/main" id="{3327D284-F7FF-81BA-0E42-170C328008A2}"/>
              </a:ext>
            </a:extLst>
          </p:cNvPr>
          <p:cNvCxnSpPr>
            <a:cxnSpLocks/>
          </p:cNvCxnSpPr>
          <p:nvPr/>
        </p:nvCxnSpPr>
        <p:spPr>
          <a:xfrm>
            <a:off x="4999541" y="2720400"/>
            <a:ext cx="399967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" name="Google Shape;1550;p44">
            <a:extLst>
              <a:ext uri="{FF2B5EF4-FFF2-40B4-BE49-F238E27FC236}">
                <a16:creationId xmlns:a16="http://schemas.microsoft.com/office/drawing/2014/main" id="{AE26B881-81E4-C51C-73D5-B5F377712422}"/>
              </a:ext>
            </a:extLst>
          </p:cNvPr>
          <p:cNvSpPr/>
          <p:nvPr/>
        </p:nvSpPr>
        <p:spPr>
          <a:xfrm flipH="1">
            <a:off x="7040440" y="1107538"/>
            <a:ext cx="1713600" cy="10830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551;p44">
            <a:extLst>
              <a:ext uri="{FF2B5EF4-FFF2-40B4-BE49-F238E27FC236}">
                <a16:creationId xmlns:a16="http://schemas.microsoft.com/office/drawing/2014/main" id="{10B8A006-5A09-EC4F-BD93-4C702869CA60}"/>
              </a:ext>
            </a:extLst>
          </p:cNvPr>
          <p:cNvSpPr txBox="1"/>
          <p:nvPr/>
        </p:nvSpPr>
        <p:spPr>
          <a:xfrm flipH="1">
            <a:off x="7280616" y="1300628"/>
            <a:ext cx="1233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ARTISTA COM MAIS JOGOS:</a:t>
            </a:r>
            <a:endParaRPr sz="20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1553;p44">
            <a:extLst>
              <a:ext uri="{FF2B5EF4-FFF2-40B4-BE49-F238E27FC236}">
                <a16:creationId xmlns:a16="http://schemas.microsoft.com/office/drawing/2014/main" id="{90EFAA65-EB3A-13C7-C9F1-486A308BB7DC}"/>
              </a:ext>
            </a:extLst>
          </p:cNvPr>
          <p:cNvSpPr/>
          <p:nvPr/>
        </p:nvSpPr>
        <p:spPr>
          <a:xfrm flipH="1">
            <a:off x="5326840" y="3253800"/>
            <a:ext cx="1713600" cy="10830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554;p44">
            <a:extLst>
              <a:ext uri="{FF2B5EF4-FFF2-40B4-BE49-F238E27FC236}">
                <a16:creationId xmlns:a16="http://schemas.microsoft.com/office/drawing/2014/main" id="{2060A52D-C960-FF2A-BA84-1B98F4482BDF}"/>
              </a:ext>
            </a:extLst>
          </p:cNvPr>
          <p:cNvSpPr txBox="1"/>
          <p:nvPr/>
        </p:nvSpPr>
        <p:spPr>
          <a:xfrm flipH="1">
            <a:off x="5566552" y="3449697"/>
            <a:ext cx="12339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9D9BE6"/>
                </a:solidFill>
                <a:latin typeface="Bebas Neue"/>
                <a:ea typeface="Bebas Neue"/>
                <a:cs typeface="Bebas Neue"/>
                <a:sym typeface="Bebas Neue"/>
              </a:rPr>
              <a:t>DESIGNER</a:t>
            </a:r>
            <a:r>
              <a:rPr lang="en" sz="20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 COM MAIS JOGOS:</a:t>
            </a:r>
            <a:endParaRPr sz="20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31" name="Google Shape;1556;p44">
            <a:extLst>
              <a:ext uri="{FF2B5EF4-FFF2-40B4-BE49-F238E27FC236}">
                <a16:creationId xmlns:a16="http://schemas.microsoft.com/office/drawing/2014/main" id="{AEA2D52C-E244-1B84-2E47-982D35309BCB}"/>
              </a:ext>
            </a:extLst>
          </p:cNvPr>
          <p:cNvCxnSpPr>
            <a:cxnSpLocks/>
          </p:cNvCxnSpPr>
          <p:nvPr/>
        </p:nvCxnSpPr>
        <p:spPr>
          <a:xfrm rot="10800000" flipH="1">
            <a:off x="6183609" y="2886550"/>
            <a:ext cx="300" cy="36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560;p44">
            <a:extLst>
              <a:ext uri="{FF2B5EF4-FFF2-40B4-BE49-F238E27FC236}">
                <a16:creationId xmlns:a16="http://schemas.microsoft.com/office/drawing/2014/main" id="{B62C1B92-233D-EBCC-4F43-83D70805472C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897240" y="2190538"/>
            <a:ext cx="0" cy="34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1564;p44">
            <a:extLst>
              <a:ext uri="{FF2B5EF4-FFF2-40B4-BE49-F238E27FC236}">
                <a16:creationId xmlns:a16="http://schemas.microsoft.com/office/drawing/2014/main" id="{D12C8EAB-2889-B5EC-027F-9F744D198D3C}"/>
              </a:ext>
            </a:extLst>
          </p:cNvPr>
          <p:cNvSpPr/>
          <p:nvPr/>
        </p:nvSpPr>
        <p:spPr>
          <a:xfrm>
            <a:off x="5792116" y="1257250"/>
            <a:ext cx="783600" cy="783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566;p44">
            <a:extLst>
              <a:ext uri="{FF2B5EF4-FFF2-40B4-BE49-F238E27FC236}">
                <a16:creationId xmlns:a16="http://schemas.microsoft.com/office/drawing/2014/main" id="{CF1B4249-F31E-4709-EEE8-B187296FB5D0}"/>
              </a:ext>
            </a:extLst>
          </p:cNvPr>
          <p:cNvSpPr/>
          <p:nvPr/>
        </p:nvSpPr>
        <p:spPr>
          <a:xfrm>
            <a:off x="7505441" y="3403500"/>
            <a:ext cx="783600" cy="783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82;p44">
            <a:extLst>
              <a:ext uri="{FF2B5EF4-FFF2-40B4-BE49-F238E27FC236}">
                <a16:creationId xmlns:a16="http://schemas.microsoft.com/office/drawing/2014/main" id="{6C30D6BD-901A-E51A-FBC5-263C8C826506}"/>
              </a:ext>
            </a:extLst>
          </p:cNvPr>
          <p:cNvGrpSpPr/>
          <p:nvPr/>
        </p:nvGrpSpPr>
        <p:grpSpPr>
          <a:xfrm>
            <a:off x="5948075" y="1413607"/>
            <a:ext cx="471118" cy="470884"/>
            <a:chOff x="664550" y="1831900"/>
            <a:chExt cx="401225" cy="401025"/>
          </a:xfrm>
        </p:grpSpPr>
        <p:sp>
          <p:nvSpPr>
            <p:cNvPr id="36" name="Google Shape;1583;p44">
              <a:extLst>
                <a:ext uri="{FF2B5EF4-FFF2-40B4-BE49-F238E27FC236}">
                  <a16:creationId xmlns:a16="http://schemas.microsoft.com/office/drawing/2014/main" id="{629911FD-F6D3-3727-B2D0-53071D8812E4}"/>
                </a:ext>
              </a:extLst>
            </p:cNvPr>
            <p:cNvSpPr/>
            <p:nvPr/>
          </p:nvSpPr>
          <p:spPr>
            <a:xfrm>
              <a:off x="664550" y="1831900"/>
              <a:ext cx="401225" cy="401025"/>
            </a:xfrm>
            <a:custGeom>
              <a:avLst/>
              <a:gdLst/>
              <a:ahLst/>
              <a:cxnLst/>
              <a:rect l="l" t="t" r="r" b="b"/>
              <a:pathLst>
                <a:path w="16049" h="16041" extrusionOk="0">
                  <a:moveTo>
                    <a:pt x="8020" y="0"/>
                  </a:moveTo>
                  <a:cubicBezTo>
                    <a:pt x="3586" y="0"/>
                    <a:pt x="0" y="3587"/>
                    <a:pt x="0" y="8020"/>
                  </a:cubicBezTo>
                  <a:cubicBezTo>
                    <a:pt x="0" y="12454"/>
                    <a:pt x="3586" y="16040"/>
                    <a:pt x="8020" y="16040"/>
                  </a:cubicBezTo>
                  <a:cubicBezTo>
                    <a:pt x="12454" y="16040"/>
                    <a:pt x="16049" y="12454"/>
                    <a:pt x="16049" y="8020"/>
                  </a:cubicBezTo>
                  <a:cubicBezTo>
                    <a:pt x="16049" y="3587"/>
                    <a:pt x="12454" y="0"/>
                    <a:pt x="80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84;p44">
              <a:extLst>
                <a:ext uri="{FF2B5EF4-FFF2-40B4-BE49-F238E27FC236}">
                  <a16:creationId xmlns:a16="http://schemas.microsoft.com/office/drawing/2014/main" id="{2359FBA1-DABE-B31E-A2BD-A2C922BB403E}"/>
                </a:ext>
              </a:extLst>
            </p:cNvPr>
            <p:cNvSpPr/>
            <p:nvPr/>
          </p:nvSpPr>
          <p:spPr>
            <a:xfrm>
              <a:off x="747275" y="1831900"/>
              <a:ext cx="235775" cy="401025"/>
            </a:xfrm>
            <a:custGeom>
              <a:avLst/>
              <a:gdLst/>
              <a:ahLst/>
              <a:cxnLst/>
              <a:rect l="l" t="t" r="r" b="b"/>
              <a:pathLst>
                <a:path w="9431" h="16041" extrusionOk="0">
                  <a:moveTo>
                    <a:pt x="4711" y="0"/>
                  </a:moveTo>
                  <a:cubicBezTo>
                    <a:pt x="2106" y="0"/>
                    <a:pt x="1" y="3587"/>
                    <a:pt x="1" y="8020"/>
                  </a:cubicBezTo>
                  <a:cubicBezTo>
                    <a:pt x="1" y="12454"/>
                    <a:pt x="2106" y="16040"/>
                    <a:pt x="4711" y="16040"/>
                  </a:cubicBezTo>
                  <a:cubicBezTo>
                    <a:pt x="7316" y="16040"/>
                    <a:pt x="9430" y="12454"/>
                    <a:pt x="9430" y="8020"/>
                  </a:cubicBezTo>
                  <a:cubicBezTo>
                    <a:pt x="9430" y="3587"/>
                    <a:pt x="7316" y="0"/>
                    <a:pt x="47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85;p44">
              <a:extLst>
                <a:ext uri="{FF2B5EF4-FFF2-40B4-BE49-F238E27FC236}">
                  <a16:creationId xmlns:a16="http://schemas.microsoft.com/office/drawing/2014/main" id="{3EFCA353-0C25-01C5-1FED-D718B3FEC8B4}"/>
                </a:ext>
              </a:extLst>
            </p:cNvPr>
            <p:cNvSpPr/>
            <p:nvPr/>
          </p:nvSpPr>
          <p:spPr>
            <a:xfrm>
              <a:off x="664550" y="1914425"/>
              <a:ext cx="401225" cy="235750"/>
            </a:xfrm>
            <a:custGeom>
              <a:avLst/>
              <a:gdLst/>
              <a:ahLst/>
              <a:cxnLst/>
              <a:rect l="l" t="t" r="r" b="b"/>
              <a:pathLst>
                <a:path w="16049" h="9430" extrusionOk="0">
                  <a:moveTo>
                    <a:pt x="8020" y="0"/>
                  </a:moveTo>
                  <a:cubicBezTo>
                    <a:pt x="3586" y="0"/>
                    <a:pt x="0" y="2114"/>
                    <a:pt x="0" y="4719"/>
                  </a:cubicBezTo>
                  <a:cubicBezTo>
                    <a:pt x="0" y="7324"/>
                    <a:pt x="3586" y="9430"/>
                    <a:pt x="8020" y="9430"/>
                  </a:cubicBezTo>
                  <a:cubicBezTo>
                    <a:pt x="12454" y="9430"/>
                    <a:pt x="16049" y="7324"/>
                    <a:pt x="16049" y="4719"/>
                  </a:cubicBezTo>
                  <a:cubicBezTo>
                    <a:pt x="16049" y="2114"/>
                    <a:pt x="12454" y="0"/>
                    <a:pt x="8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86;p44">
              <a:extLst>
                <a:ext uri="{FF2B5EF4-FFF2-40B4-BE49-F238E27FC236}">
                  <a16:creationId xmlns:a16="http://schemas.microsoft.com/office/drawing/2014/main" id="{5ED3EF1E-6C3A-133A-17C1-14BD88A87D9F}"/>
                </a:ext>
              </a:extLst>
            </p:cNvPr>
            <p:cNvSpPr/>
            <p:nvPr/>
          </p:nvSpPr>
          <p:spPr>
            <a:xfrm>
              <a:off x="664550" y="2017900"/>
              <a:ext cx="401225" cy="132275"/>
            </a:xfrm>
            <a:custGeom>
              <a:avLst/>
              <a:gdLst/>
              <a:ahLst/>
              <a:cxnLst/>
              <a:rect l="l" t="t" r="r" b="b"/>
              <a:pathLst>
                <a:path w="16049" h="5291" extrusionOk="0">
                  <a:moveTo>
                    <a:pt x="62" y="0"/>
                  </a:moveTo>
                  <a:cubicBezTo>
                    <a:pt x="18" y="188"/>
                    <a:pt x="0" y="384"/>
                    <a:pt x="0" y="580"/>
                  </a:cubicBezTo>
                  <a:cubicBezTo>
                    <a:pt x="0" y="3185"/>
                    <a:pt x="3586" y="5291"/>
                    <a:pt x="8020" y="5291"/>
                  </a:cubicBezTo>
                  <a:cubicBezTo>
                    <a:pt x="12454" y="5291"/>
                    <a:pt x="16049" y="3185"/>
                    <a:pt x="16049" y="580"/>
                  </a:cubicBezTo>
                  <a:cubicBezTo>
                    <a:pt x="16049" y="384"/>
                    <a:pt x="16022" y="188"/>
                    <a:pt x="15987" y="0"/>
                  </a:cubicBezTo>
                  <a:cubicBezTo>
                    <a:pt x="15496" y="2329"/>
                    <a:pt x="12115" y="4131"/>
                    <a:pt x="8020" y="4131"/>
                  </a:cubicBezTo>
                  <a:cubicBezTo>
                    <a:pt x="3925" y="4131"/>
                    <a:pt x="544" y="2329"/>
                    <a:pt x="62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87;p44">
              <a:extLst>
                <a:ext uri="{FF2B5EF4-FFF2-40B4-BE49-F238E27FC236}">
                  <a16:creationId xmlns:a16="http://schemas.microsoft.com/office/drawing/2014/main" id="{6E2F6E52-6DA1-D27C-256B-5E2FFAB956C9}"/>
                </a:ext>
              </a:extLst>
            </p:cNvPr>
            <p:cNvSpPr/>
            <p:nvPr/>
          </p:nvSpPr>
          <p:spPr>
            <a:xfrm>
              <a:off x="747275" y="1914425"/>
              <a:ext cx="235775" cy="235750"/>
            </a:xfrm>
            <a:custGeom>
              <a:avLst/>
              <a:gdLst/>
              <a:ahLst/>
              <a:cxnLst/>
              <a:rect l="l" t="t" r="r" b="b"/>
              <a:pathLst>
                <a:path w="9431" h="9430" extrusionOk="0">
                  <a:moveTo>
                    <a:pt x="4711" y="0"/>
                  </a:moveTo>
                  <a:cubicBezTo>
                    <a:pt x="3230" y="0"/>
                    <a:pt x="1838" y="241"/>
                    <a:pt x="643" y="651"/>
                  </a:cubicBezTo>
                  <a:cubicBezTo>
                    <a:pt x="233" y="1847"/>
                    <a:pt x="1" y="3238"/>
                    <a:pt x="1" y="4719"/>
                  </a:cubicBezTo>
                  <a:cubicBezTo>
                    <a:pt x="1" y="6200"/>
                    <a:pt x="233" y="7592"/>
                    <a:pt x="643" y="8787"/>
                  </a:cubicBezTo>
                  <a:cubicBezTo>
                    <a:pt x="1838" y="9198"/>
                    <a:pt x="3230" y="9430"/>
                    <a:pt x="4711" y="9430"/>
                  </a:cubicBezTo>
                  <a:cubicBezTo>
                    <a:pt x="6192" y="9430"/>
                    <a:pt x="7584" y="9198"/>
                    <a:pt x="8779" y="8787"/>
                  </a:cubicBezTo>
                  <a:cubicBezTo>
                    <a:pt x="9189" y="7592"/>
                    <a:pt x="9430" y="6200"/>
                    <a:pt x="9430" y="4719"/>
                  </a:cubicBezTo>
                  <a:cubicBezTo>
                    <a:pt x="9430" y="3238"/>
                    <a:pt x="9189" y="1847"/>
                    <a:pt x="8779" y="651"/>
                  </a:cubicBezTo>
                  <a:cubicBezTo>
                    <a:pt x="7584" y="241"/>
                    <a:pt x="6192" y="0"/>
                    <a:pt x="4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88;p44">
              <a:extLst>
                <a:ext uri="{FF2B5EF4-FFF2-40B4-BE49-F238E27FC236}">
                  <a16:creationId xmlns:a16="http://schemas.microsoft.com/office/drawing/2014/main" id="{0294D414-997D-2868-1F53-BE5185E06042}"/>
                </a:ext>
              </a:extLst>
            </p:cNvPr>
            <p:cNvSpPr/>
            <p:nvPr/>
          </p:nvSpPr>
          <p:spPr>
            <a:xfrm>
              <a:off x="754425" y="2101525"/>
              <a:ext cx="221250" cy="48650"/>
            </a:xfrm>
            <a:custGeom>
              <a:avLst/>
              <a:gdLst/>
              <a:ahLst/>
              <a:cxnLst/>
              <a:rect l="l" t="t" r="r" b="b"/>
              <a:pathLst>
                <a:path w="8850" h="1946" extrusionOk="0">
                  <a:moveTo>
                    <a:pt x="0" y="1"/>
                  </a:moveTo>
                  <a:lnTo>
                    <a:pt x="0" y="1"/>
                  </a:lnTo>
                  <a:cubicBezTo>
                    <a:pt x="98" y="456"/>
                    <a:pt x="214" y="893"/>
                    <a:pt x="357" y="1303"/>
                  </a:cubicBezTo>
                  <a:cubicBezTo>
                    <a:pt x="1552" y="1714"/>
                    <a:pt x="2944" y="1946"/>
                    <a:pt x="4425" y="1946"/>
                  </a:cubicBezTo>
                  <a:cubicBezTo>
                    <a:pt x="5906" y="1946"/>
                    <a:pt x="7298" y="1714"/>
                    <a:pt x="8493" y="1303"/>
                  </a:cubicBezTo>
                  <a:cubicBezTo>
                    <a:pt x="8636" y="893"/>
                    <a:pt x="8752" y="456"/>
                    <a:pt x="8850" y="1"/>
                  </a:cubicBezTo>
                  <a:lnTo>
                    <a:pt x="8850" y="1"/>
                  </a:lnTo>
                  <a:cubicBezTo>
                    <a:pt x="7583" y="491"/>
                    <a:pt x="6058" y="786"/>
                    <a:pt x="4425" y="786"/>
                  </a:cubicBezTo>
                  <a:cubicBezTo>
                    <a:pt x="2793" y="786"/>
                    <a:pt x="1267" y="49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89;p44">
              <a:extLst>
                <a:ext uri="{FF2B5EF4-FFF2-40B4-BE49-F238E27FC236}">
                  <a16:creationId xmlns:a16="http://schemas.microsoft.com/office/drawing/2014/main" id="{96D95CDF-19CE-8A91-B398-163BD08720B4}"/>
                </a:ext>
              </a:extLst>
            </p:cNvPr>
            <p:cNvSpPr/>
            <p:nvPr/>
          </p:nvSpPr>
          <p:spPr>
            <a:xfrm>
              <a:off x="850550" y="1831900"/>
              <a:ext cx="132500" cy="401025"/>
            </a:xfrm>
            <a:custGeom>
              <a:avLst/>
              <a:gdLst/>
              <a:ahLst/>
              <a:cxnLst/>
              <a:rect l="l" t="t" r="r" b="b"/>
              <a:pathLst>
                <a:path w="5300" h="16041" extrusionOk="0">
                  <a:moveTo>
                    <a:pt x="580" y="0"/>
                  </a:moveTo>
                  <a:cubicBezTo>
                    <a:pt x="384" y="0"/>
                    <a:pt x="188" y="18"/>
                    <a:pt x="0" y="54"/>
                  </a:cubicBezTo>
                  <a:cubicBezTo>
                    <a:pt x="2329" y="544"/>
                    <a:pt x="4131" y="3926"/>
                    <a:pt x="4131" y="8020"/>
                  </a:cubicBezTo>
                  <a:cubicBezTo>
                    <a:pt x="4131" y="12115"/>
                    <a:pt x="2329" y="15496"/>
                    <a:pt x="0" y="15987"/>
                  </a:cubicBezTo>
                  <a:cubicBezTo>
                    <a:pt x="188" y="16022"/>
                    <a:pt x="384" y="16040"/>
                    <a:pt x="580" y="16040"/>
                  </a:cubicBezTo>
                  <a:cubicBezTo>
                    <a:pt x="3185" y="16040"/>
                    <a:pt x="5299" y="12454"/>
                    <a:pt x="5299" y="8020"/>
                  </a:cubicBezTo>
                  <a:cubicBezTo>
                    <a:pt x="5299" y="3587"/>
                    <a:pt x="3185" y="0"/>
                    <a:pt x="58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90;p44">
              <a:extLst>
                <a:ext uri="{FF2B5EF4-FFF2-40B4-BE49-F238E27FC236}">
                  <a16:creationId xmlns:a16="http://schemas.microsoft.com/office/drawing/2014/main" id="{17BFB001-539C-D667-1949-53FF67C5A25A}"/>
                </a:ext>
              </a:extLst>
            </p:cNvPr>
            <p:cNvSpPr/>
            <p:nvPr/>
          </p:nvSpPr>
          <p:spPr>
            <a:xfrm>
              <a:off x="934175" y="1921775"/>
              <a:ext cx="48875" cy="221275"/>
            </a:xfrm>
            <a:custGeom>
              <a:avLst/>
              <a:gdLst/>
              <a:ahLst/>
              <a:cxnLst/>
              <a:rect l="l" t="t" r="r" b="b"/>
              <a:pathLst>
                <a:path w="1955" h="8851" extrusionOk="0">
                  <a:moveTo>
                    <a:pt x="1" y="0"/>
                  </a:moveTo>
                  <a:cubicBezTo>
                    <a:pt x="500" y="1267"/>
                    <a:pt x="786" y="2793"/>
                    <a:pt x="786" y="4425"/>
                  </a:cubicBezTo>
                  <a:cubicBezTo>
                    <a:pt x="786" y="6058"/>
                    <a:pt x="500" y="7583"/>
                    <a:pt x="1" y="8850"/>
                  </a:cubicBezTo>
                  <a:cubicBezTo>
                    <a:pt x="456" y="8752"/>
                    <a:pt x="893" y="8636"/>
                    <a:pt x="1303" y="8493"/>
                  </a:cubicBezTo>
                  <a:cubicBezTo>
                    <a:pt x="1713" y="7298"/>
                    <a:pt x="1954" y="5906"/>
                    <a:pt x="1954" y="4425"/>
                  </a:cubicBezTo>
                  <a:cubicBezTo>
                    <a:pt x="1954" y="2944"/>
                    <a:pt x="1713" y="1553"/>
                    <a:pt x="1303" y="357"/>
                  </a:cubicBezTo>
                  <a:cubicBezTo>
                    <a:pt x="893" y="215"/>
                    <a:pt x="456" y="99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91;p44">
              <a:extLst>
                <a:ext uri="{FF2B5EF4-FFF2-40B4-BE49-F238E27FC236}">
                  <a16:creationId xmlns:a16="http://schemas.microsoft.com/office/drawing/2014/main" id="{A7B113DF-D861-A38A-F02C-BF6AF588C695}"/>
                </a:ext>
              </a:extLst>
            </p:cNvPr>
            <p:cNvSpPr/>
            <p:nvPr/>
          </p:nvSpPr>
          <p:spPr>
            <a:xfrm>
              <a:off x="786525" y="1953900"/>
              <a:ext cx="157275" cy="157025"/>
            </a:xfrm>
            <a:custGeom>
              <a:avLst/>
              <a:gdLst/>
              <a:ahLst/>
              <a:cxnLst/>
              <a:rect l="l" t="t" r="r" b="b"/>
              <a:pathLst>
                <a:path w="6291" h="6281" extrusionOk="0">
                  <a:moveTo>
                    <a:pt x="3141" y="0"/>
                  </a:moveTo>
                  <a:cubicBezTo>
                    <a:pt x="1410" y="0"/>
                    <a:pt x="1" y="1410"/>
                    <a:pt x="1" y="3140"/>
                  </a:cubicBezTo>
                  <a:cubicBezTo>
                    <a:pt x="1" y="4871"/>
                    <a:pt x="1410" y="6280"/>
                    <a:pt x="3141" y="6280"/>
                  </a:cubicBezTo>
                  <a:cubicBezTo>
                    <a:pt x="4872" y="6280"/>
                    <a:pt x="6290" y="4871"/>
                    <a:pt x="6290" y="3140"/>
                  </a:cubicBezTo>
                  <a:cubicBezTo>
                    <a:pt x="6290" y="1410"/>
                    <a:pt x="4872" y="0"/>
                    <a:pt x="3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92;p44">
              <a:extLst>
                <a:ext uri="{FF2B5EF4-FFF2-40B4-BE49-F238E27FC236}">
                  <a16:creationId xmlns:a16="http://schemas.microsoft.com/office/drawing/2014/main" id="{90AC86FC-8C27-0B84-14B0-B4A944E6AD1E}"/>
                </a:ext>
              </a:extLst>
            </p:cNvPr>
            <p:cNvSpPr/>
            <p:nvPr/>
          </p:nvSpPr>
          <p:spPr>
            <a:xfrm>
              <a:off x="836725" y="1993800"/>
              <a:ext cx="69375" cy="81000"/>
            </a:xfrm>
            <a:custGeom>
              <a:avLst/>
              <a:gdLst/>
              <a:ahLst/>
              <a:cxnLst/>
              <a:rect l="l" t="t" r="r" b="b"/>
              <a:pathLst>
                <a:path w="2775" h="3240" extrusionOk="0">
                  <a:moveTo>
                    <a:pt x="457" y="1"/>
                  </a:moveTo>
                  <a:cubicBezTo>
                    <a:pt x="347" y="1"/>
                    <a:pt x="237" y="41"/>
                    <a:pt x="152" y="126"/>
                  </a:cubicBezTo>
                  <a:cubicBezTo>
                    <a:pt x="54" y="206"/>
                    <a:pt x="0" y="340"/>
                    <a:pt x="0" y="474"/>
                  </a:cubicBezTo>
                  <a:lnTo>
                    <a:pt x="0" y="2784"/>
                  </a:lnTo>
                  <a:cubicBezTo>
                    <a:pt x="0" y="2945"/>
                    <a:pt x="89" y="3105"/>
                    <a:pt x="241" y="3186"/>
                  </a:cubicBezTo>
                  <a:cubicBezTo>
                    <a:pt x="312" y="3221"/>
                    <a:pt x="384" y="3239"/>
                    <a:pt x="464" y="3239"/>
                  </a:cubicBezTo>
                  <a:cubicBezTo>
                    <a:pt x="544" y="3239"/>
                    <a:pt x="633" y="3213"/>
                    <a:pt x="705" y="3168"/>
                  </a:cubicBezTo>
                  <a:lnTo>
                    <a:pt x="2543" y="2008"/>
                  </a:lnTo>
                  <a:cubicBezTo>
                    <a:pt x="2694" y="1910"/>
                    <a:pt x="2775" y="1732"/>
                    <a:pt x="2748" y="1553"/>
                  </a:cubicBezTo>
                  <a:cubicBezTo>
                    <a:pt x="2730" y="1419"/>
                    <a:pt x="2650" y="1303"/>
                    <a:pt x="2534" y="1223"/>
                  </a:cubicBezTo>
                  <a:lnTo>
                    <a:pt x="705" y="72"/>
                  </a:lnTo>
                  <a:cubicBezTo>
                    <a:pt x="630" y="25"/>
                    <a:pt x="544" y="1"/>
                    <a:pt x="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593;p44">
            <a:extLst>
              <a:ext uri="{FF2B5EF4-FFF2-40B4-BE49-F238E27FC236}">
                <a16:creationId xmlns:a16="http://schemas.microsoft.com/office/drawing/2014/main" id="{031C0C84-4FA2-E0EF-14E1-CEFB69FF53A8}"/>
              </a:ext>
            </a:extLst>
          </p:cNvPr>
          <p:cNvGrpSpPr/>
          <p:nvPr/>
        </p:nvGrpSpPr>
        <p:grpSpPr>
          <a:xfrm>
            <a:off x="7665450" y="3559802"/>
            <a:ext cx="463574" cy="471001"/>
            <a:chOff x="2433350" y="1831800"/>
            <a:chExt cx="394800" cy="401125"/>
          </a:xfrm>
        </p:grpSpPr>
        <p:sp>
          <p:nvSpPr>
            <p:cNvPr id="47" name="Google Shape;1594;p44">
              <a:extLst>
                <a:ext uri="{FF2B5EF4-FFF2-40B4-BE49-F238E27FC236}">
                  <a16:creationId xmlns:a16="http://schemas.microsoft.com/office/drawing/2014/main" id="{4AB891AA-B13D-3CF2-9E80-2A61C2584752}"/>
                </a:ext>
              </a:extLst>
            </p:cNvPr>
            <p:cNvSpPr/>
            <p:nvPr/>
          </p:nvSpPr>
          <p:spPr>
            <a:xfrm>
              <a:off x="2439150" y="1844150"/>
              <a:ext cx="383200" cy="382975"/>
            </a:xfrm>
            <a:custGeom>
              <a:avLst/>
              <a:gdLst/>
              <a:ahLst/>
              <a:cxnLst/>
              <a:rect l="l" t="t" r="r" b="b"/>
              <a:pathLst>
                <a:path w="15328" h="15319" extrusionOk="0">
                  <a:moveTo>
                    <a:pt x="7664" y="1"/>
                  </a:moveTo>
                  <a:cubicBezTo>
                    <a:pt x="3435" y="1"/>
                    <a:pt x="1" y="3427"/>
                    <a:pt x="1" y="7655"/>
                  </a:cubicBezTo>
                  <a:cubicBezTo>
                    <a:pt x="1" y="11884"/>
                    <a:pt x="3435" y="15318"/>
                    <a:pt x="7664" y="15318"/>
                  </a:cubicBezTo>
                  <a:cubicBezTo>
                    <a:pt x="11893" y="15318"/>
                    <a:pt x="15327" y="11884"/>
                    <a:pt x="15327" y="7655"/>
                  </a:cubicBezTo>
                  <a:cubicBezTo>
                    <a:pt x="15327" y="3427"/>
                    <a:pt x="11893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95;p44">
              <a:extLst>
                <a:ext uri="{FF2B5EF4-FFF2-40B4-BE49-F238E27FC236}">
                  <a16:creationId xmlns:a16="http://schemas.microsoft.com/office/drawing/2014/main" id="{CB9D23E1-3119-3A3D-BB5F-0FD193541ADA}"/>
                </a:ext>
              </a:extLst>
            </p:cNvPr>
            <p:cNvSpPr/>
            <p:nvPr/>
          </p:nvSpPr>
          <p:spPr>
            <a:xfrm>
              <a:off x="2495125" y="1900150"/>
              <a:ext cx="271225" cy="271000"/>
            </a:xfrm>
            <a:custGeom>
              <a:avLst/>
              <a:gdLst/>
              <a:ahLst/>
              <a:cxnLst/>
              <a:rect l="l" t="t" r="r" b="b"/>
              <a:pathLst>
                <a:path w="10849" h="10840" extrusionOk="0">
                  <a:moveTo>
                    <a:pt x="5425" y="0"/>
                  </a:moveTo>
                  <a:cubicBezTo>
                    <a:pt x="2428" y="0"/>
                    <a:pt x="1" y="2427"/>
                    <a:pt x="1" y="5415"/>
                  </a:cubicBezTo>
                  <a:cubicBezTo>
                    <a:pt x="1" y="8413"/>
                    <a:pt x="2428" y="10839"/>
                    <a:pt x="5425" y="10839"/>
                  </a:cubicBezTo>
                  <a:cubicBezTo>
                    <a:pt x="8422" y="10839"/>
                    <a:pt x="10849" y="8413"/>
                    <a:pt x="10849" y="5415"/>
                  </a:cubicBezTo>
                  <a:cubicBezTo>
                    <a:pt x="10849" y="2427"/>
                    <a:pt x="8422" y="0"/>
                    <a:pt x="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596;p44">
              <a:extLst>
                <a:ext uri="{FF2B5EF4-FFF2-40B4-BE49-F238E27FC236}">
                  <a16:creationId xmlns:a16="http://schemas.microsoft.com/office/drawing/2014/main" id="{F2FBBC34-600E-2273-7662-A8C267422BDB}"/>
                </a:ext>
              </a:extLst>
            </p:cNvPr>
            <p:cNvSpPr/>
            <p:nvPr/>
          </p:nvSpPr>
          <p:spPr>
            <a:xfrm>
              <a:off x="2642550" y="1868100"/>
              <a:ext cx="185600" cy="364150"/>
            </a:xfrm>
            <a:custGeom>
              <a:avLst/>
              <a:gdLst/>
              <a:ahLst/>
              <a:cxnLst/>
              <a:rect l="l" t="t" r="r" b="b"/>
              <a:pathLst>
                <a:path w="7424" h="14566" extrusionOk="0">
                  <a:moveTo>
                    <a:pt x="3645" y="0"/>
                  </a:moveTo>
                  <a:cubicBezTo>
                    <a:pt x="3567" y="0"/>
                    <a:pt x="3491" y="38"/>
                    <a:pt x="3444" y="113"/>
                  </a:cubicBezTo>
                  <a:cubicBezTo>
                    <a:pt x="3373" y="221"/>
                    <a:pt x="3400" y="363"/>
                    <a:pt x="3516" y="435"/>
                  </a:cubicBezTo>
                  <a:cubicBezTo>
                    <a:pt x="3596" y="488"/>
                    <a:pt x="3685" y="551"/>
                    <a:pt x="3765" y="604"/>
                  </a:cubicBezTo>
                  <a:cubicBezTo>
                    <a:pt x="3810" y="631"/>
                    <a:pt x="3855" y="649"/>
                    <a:pt x="3899" y="649"/>
                  </a:cubicBezTo>
                  <a:cubicBezTo>
                    <a:pt x="3980" y="649"/>
                    <a:pt x="4051" y="613"/>
                    <a:pt x="4096" y="542"/>
                  </a:cubicBezTo>
                  <a:cubicBezTo>
                    <a:pt x="4167" y="435"/>
                    <a:pt x="4140" y="292"/>
                    <a:pt x="4033" y="221"/>
                  </a:cubicBezTo>
                  <a:cubicBezTo>
                    <a:pt x="3944" y="158"/>
                    <a:pt x="3855" y="96"/>
                    <a:pt x="3765" y="33"/>
                  </a:cubicBezTo>
                  <a:cubicBezTo>
                    <a:pt x="3728" y="11"/>
                    <a:pt x="3686" y="0"/>
                    <a:pt x="3645" y="0"/>
                  </a:cubicBezTo>
                  <a:close/>
                  <a:moveTo>
                    <a:pt x="4522" y="657"/>
                  </a:moveTo>
                  <a:cubicBezTo>
                    <a:pt x="4455" y="657"/>
                    <a:pt x="4390" y="684"/>
                    <a:pt x="4345" y="738"/>
                  </a:cubicBezTo>
                  <a:cubicBezTo>
                    <a:pt x="4256" y="836"/>
                    <a:pt x="4274" y="988"/>
                    <a:pt x="4372" y="1068"/>
                  </a:cubicBezTo>
                  <a:cubicBezTo>
                    <a:pt x="4443" y="1139"/>
                    <a:pt x="4524" y="1202"/>
                    <a:pt x="4595" y="1273"/>
                  </a:cubicBezTo>
                  <a:cubicBezTo>
                    <a:pt x="4640" y="1318"/>
                    <a:pt x="4702" y="1336"/>
                    <a:pt x="4756" y="1336"/>
                  </a:cubicBezTo>
                  <a:cubicBezTo>
                    <a:pt x="4818" y="1336"/>
                    <a:pt x="4881" y="1309"/>
                    <a:pt x="4925" y="1264"/>
                  </a:cubicBezTo>
                  <a:cubicBezTo>
                    <a:pt x="5014" y="1166"/>
                    <a:pt x="5014" y="1015"/>
                    <a:pt x="4916" y="925"/>
                  </a:cubicBezTo>
                  <a:cubicBezTo>
                    <a:pt x="4836" y="854"/>
                    <a:pt x="4756" y="783"/>
                    <a:pt x="4675" y="711"/>
                  </a:cubicBezTo>
                  <a:cubicBezTo>
                    <a:pt x="4631" y="675"/>
                    <a:pt x="4576" y="657"/>
                    <a:pt x="4522" y="657"/>
                  </a:cubicBezTo>
                  <a:close/>
                  <a:moveTo>
                    <a:pt x="5302" y="1433"/>
                  </a:moveTo>
                  <a:cubicBezTo>
                    <a:pt x="5247" y="1433"/>
                    <a:pt x="5192" y="1451"/>
                    <a:pt x="5148" y="1487"/>
                  </a:cubicBezTo>
                  <a:cubicBezTo>
                    <a:pt x="5050" y="1577"/>
                    <a:pt x="5041" y="1719"/>
                    <a:pt x="5121" y="1817"/>
                  </a:cubicBezTo>
                  <a:cubicBezTo>
                    <a:pt x="5193" y="1898"/>
                    <a:pt x="5255" y="1978"/>
                    <a:pt x="5318" y="2058"/>
                  </a:cubicBezTo>
                  <a:cubicBezTo>
                    <a:pt x="5362" y="2112"/>
                    <a:pt x="5434" y="2139"/>
                    <a:pt x="5505" y="2139"/>
                  </a:cubicBezTo>
                  <a:cubicBezTo>
                    <a:pt x="5559" y="2139"/>
                    <a:pt x="5612" y="2130"/>
                    <a:pt x="5648" y="2094"/>
                  </a:cubicBezTo>
                  <a:cubicBezTo>
                    <a:pt x="5755" y="2014"/>
                    <a:pt x="5773" y="1862"/>
                    <a:pt x="5683" y="1764"/>
                  </a:cubicBezTo>
                  <a:cubicBezTo>
                    <a:pt x="5621" y="1675"/>
                    <a:pt x="5550" y="1594"/>
                    <a:pt x="5478" y="1514"/>
                  </a:cubicBezTo>
                  <a:cubicBezTo>
                    <a:pt x="5434" y="1460"/>
                    <a:pt x="5368" y="1433"/>
                    <a:pt x="5302" y="1433"/>
                  </a:cubicBezTo>
                  <a:close/>
                  <a:moveTo>
                    <a:pt x="5960" y="2307"/>
                  </a:moveTo>
                  <a:cubicBezTo>
                    <a:pt x="5917" y="2307"/>
                    <a:pt x="5873" y="2318"/>
                    <a:pt x="5835" y="2344"/>
                  </a:cubicBezTo>
                  <a:cubicBezTo>
                    <a:pt x="5728" y="2415"/>
                    <a:pt x="5692" y="2558"/>
                    <a:pt x="5764" y="2674"/>
                  </a:cubicBezTo>
                  <a:cubicBezTo>
                    <a:pt x="5817" y="2754"/>
                    <a:pt x="5871" y="2843"/>
                    <a:pt x="5924" y="2933"/>
                  </a:cubicBezTo>
                  <a:cubicBezTo>
                    <a:pt x="5969" y="3004"/>
                    <a:pt x="6049" y="3048"/>
                    <a:pt x="6130" y="3048"/>
                  </a:cubicBezTo>
                  <a:cubicBezTo>
                    <a:pt x="6174" y="3048"/>
                    <a:pt x="6210" y="3040"/>
                    <a:pt x="6246" y="3013"/>
                  </a:cubicBezTo>
                  <a:cubicBezTo>
                    <a:pt x="6361" y="2950"/>
                    <a:pt x="6397" y="2799"/>
                    <a:pt x="6335" y="2692"/>
                  </a:cubicBezTo>
                  <a:cubicBezTo>
                    <a:pt x="6281" y="2602"/>
                    <a:pt x="6219" y="2504"/>
                    <a:pt x="6165" y="2415"/>
                  </a:cubicBezTo>
                  <a:cubicBezTo>
                    <a:pt x="6119" y="2346"/>
                    <a:pt x="6040" y="2307"/>
                    <a:pt x="5960" y="2307"/>
                  </a:cubicBezTo>
                  <a:close/>
                  <a:moveTo>
                    <a:pt x="6493" y="3269"/>
                  </a:moveTo>
                  <a:cubicBezTo>
                    <a:pt x="6460" y="3269"/>
                    <a:pt x="6428" y="3275"/>
                    <a:pt x="6397" y="3289"/>
                  </a:cubicBezTo>
                  <a:cubicBezTo>
                    <a:pt x="6272" y="3343"/>
                    <a:pt x="6228" y="3486"/>
                    <a:pt x="6281" y="3602"/>
                  </a:cubicBezTo>
                  <a:cubicBezTo>
                    <a:pt x="6317" y="3700"/>
                    <a:pt x="6361" y="3789"/>
                    <a:pt x="6397" y="3887"/>
                  </a:cubicBezTo>
                  <a:cubicBezTo>
                    <a:pt x="6442" y="3976"/>
                    <a:pt x="6522" y="4030"/>
                    <a:pt x="6620" y="4030"/>
                  </a:cubicBezTo>
                  <a:cubicBezTo>
                    <a:pt x="6647" y="4030"/>
                    <a:pt x="6674" y="4021"/>
                    <a:pt x="6709" y="4012"/>
                  </a:cubicBezTo>
                  <a:cubicBezTo>
                    <a:pt x="6825" y="3958"/>
                    <a:pt x="6888" y="3825"/>
                    <a:pt x="6834" y="3709"/>
                  </a:cubicBezTo>
                  <a:cubicBezTo>
                    <a:pt x="6799" y="3602"/>
                    <a:pt x="6754" y="3503"/>
                    <a:pt x="6709" y="3405"/>
                  </a:cubicBezTo>
                  <a:cubicBezTo>
                    <a:pt x="6670" y="3320"/>
                    <a:pt x="6582" y="3269"/>
                    <a:pt x="6493" y="3269"/>
                  </a:cubicBezTo>
                  <a:close/>
                  <a:moveTo>
                    <a:pt x="6873" y="4297"/>
                  </a:moveTo>
                  <a:cubicBezTo>
                    <a:pt x="6851" y="4297"/>
                    <a:pt x="6829" y="4300"/>
                    <a:pt x="6808" y="4306"/>
                  </a:cubicBezTo>
                  <a:cubicBezTo>
                    <a:pt x="6683" y="4342"/>
                    <a:pt x="6611" y="4476"/>
                    <a:pt x="6656" y="4601"/>
                  </a:cubicBezTo>
                  <a:cubicBezTo>
                    <a:pt x="6683" y="4699"/>
                    <a:pt x="6709" y="4797"/>
                    <a:pt x="6727" y="4895"/>
                  </a:cubicBezTo>
                  <a:cubicBezTo>
                    <a:pt x="6754" y="5002"/>
                    <a:pt x="6852" y="5074"/>
                    <a:pt x="6959" y="5074"/>
                  </a:cubicBezTo>
                  <a:cubicBezTo>
                    <a:pt x="6977" y="5074"/>
                    <a:pt x="6995" y="5074"/>
                    <a:pt x="7022" y="5065"/>
                  </a:cubicBezTo>
                  <a:cubicBezTo>
                    <a:pt x="7147" y="5038"/>
                    <a:pt x="7218" y="4904"/>
                    <a:pt x="7191" y="4779"/>
                  </a:cubicBezTo>
                  <a:cubicBezTo>
                    <a:pt x="7164" y="4672"/>
                    <a:pt x="7138" y="4574"/>
                    <a:pt x="7102" y="4467"/>
                  </a:cubicBezTo>
                  <a:cubicBezTo>
                    <a:pt x="7072" y="4364"/>
                    <a:pt x="6976" y="4297"/>
                    <a:pt x="6873" y="4297"/>
                  </a:cubicBezTo>
                  <a:close/>
                  <a:moveTo>
                    <a:pt x="7109" y="5375"/>
                  </a:moveTo>
                  <a:cubicBezTo>
                    <a:pt x="7098" y="5375"/>
                    <a:pt x="7087" y="5375"/>
                    <a:pt x="7075" y="5377"/>
                  </a:cubicBezTo>
                  <a:cubicBezTo>
                    <a:pt x="6950" y="5395"/>
                    <a:pt x="6861" y="5511"/>
                    <a:pt x="6879" y="5644"/>
                  </a:cubicBezTo>
                  <a:cubicBezTo>
                    <a:pt x="6888" y="5743"/>
                    <a:pt x="6906" y="5841"/>
                    <a:pt x="6915" y="5948"/>
                  </a:cubicBezTo>
                  <a:cubicBezTo>
                    <a:pt x="6924" y="6064"/>
                    <a:pt x="7031" y="6153"/>
                    <a:pt x="7147" y="6153"/>
                  </a:cubicBezTo>
                  <a:lnTo>
                    <a:pt x="7173" y="6153"/>
                  </a:lnTo>
                  <a:cubicBezTo>
                    <a:pt x="7298" y="6144"/>
                    <a:pt x="7396" y="6028"/>
                    <a:pt x="7387" y="5894"/>
                  </a:cubicBezTo>
                  <a:cubicBezTo>
                    <a:pt x="7370" y="5787"/>
                    <a:pt x="7361" y="5680"/>
                    <a:pt x="7343" y="5573"/>
                  </a:cubicBezTo>
                  <a:cubicBezTo>
                    <a:pt x="7327" y="5459"/>
                    <a:pt x="7228" y="5375"/>
                    <a:pt x="7109" y="5375"/>
                  </a:cubicBezTo>
                  <a:close/>
                  <a:moveTo>
                    <a:pt x="7191" y="6483"/>
                  </a:moveTo>
                  <a:cubicBezTo>
                    <a:pt x="7057" y="6483"/>
                    <a:pt x="6950" y="6590"/>
                    <a:pt x="6950" y="6715"/>
                  </a:cubicBezTo>
                  <a:cubicBezTo>
                    <a:pt x="6950" y="6822"/>
                    <a:pt x="6950" y="6920"/>
                    <a:pt x="6950" y="7027"/>
                  </a:cubicBezTo>
                  <a:cubicBezTo>
                    <a:pt x="6941" y="7152"/>
                    <a:pt x="7039" y="7259"/>
                    <a:pt x="7173" y="7268"/>
                  </a:cubicBezTo>
                  <a:lnTo>
                    <a:pt x="7182" y="7268"/>
                  </a:lnTo>
                  <a:cubicBezTo>
                    <a:pt x="7307" y="7268"/>
                    <a:pt x="7414" y="7170"/>
                    <a:pt x="7414" y="7045"/>
                  </a:cubicBezTo>
                  <a:cubicBezTo>
                    <a:pt x="7423" y="6938"/>
                    <a:pt x="7423" y="6831"/>
                    <a:pt x="7423" y="6715"/>
                  </a:cubicBezTo>
                  <a:cubicBezTo>
                    <a:pt x="7423" y="6590"/>
                    <a:pt x="7316" y="6483"/>
                    <a:pt x="7191" y="6483"/>
                  </a:cubicBezTo>
                  <a:close/>
                  <a:moveTo>
                    <a:pt x="7113" y="7560"/>
                  </a:moveTo>
                  <a:cubicBezTo>
                    <a:pt x="6994" y="7560"/>
                    <a:pt x="6895" y="7645"/>
                    <a:pt x="6879" y="7768"/>
                  </a:cubicBezTo>
                  <a:cubicBezTo>
                    <a:pt x="6861" y="7866"/>
                    <a:pt x="6843" y="7964"/>
                    <a:pt x="6825" y="8071"/>
                  </a:cubicBezTo>
                  <a:cubicBezTo>
                    <a:pt x="6808" y="8196"/>
                    <a:pt x="6888" y="8321"/>
                    <a:pt x="7013" y="8339"/>
                  </a:cubicBezTo>
                  <a:cubicBezTo>
                    <a:pt x="7031" y="8348"/>
                    <a:pt x="7048" y="8348"/>
                    <a:pt x="7057" y="8348"/>
                  </a:cubicBezTo>
                  <a:cubicBezTo>
                    <a:pt x="7173" y="8348"/>
                    <a:pt x="7271" y="8267"/>
                    <a:pt x="7289" y="8151"/>
                  </a:cubicBezTo>
                  <a:cubicBezTo>
                    <a:pt x="7307" y="8044"/>
                    <a:pt x="7325" y="7937"/>
                    <a:pt x="7343" y="7830"/>
                  </a:cubicBezTo>
                  <a:cubicBezTo>
                    <a:pt x="7361" y="7705"/>
                    <a:pt x="7271" y="7589"/>
                    <a:pt x="7147" y="7563"/>
                  </a:cubicBezTo>
                  <a:cubicBezTo>
                    <a:pt x="7135" y="7561"/>
                    <a:pt x="7124" y="7560"/>
                    <a:pt x="7113" y="7560"/>
                  </a:cubicBezTo>
                  <a:close/>
                  <a:moveTo>
                    <a:pt x="6865" y="8638"/>
                  </a:moveTo>
                  <a:cubicBezTo>
                    <a:pt x="6766" y="8638"/>
                    <a:pt x="6675" y="8703"/>
                    <a:pt x="6647" y="8803"/>
                  </a:cubicBezTo>
                  <a:cubicBezTo>
                    <a:pt x="6620" y="8901"/>
                    <a:pt x="6593" y="8999"/>
                    <a:pt x="6558" y="9097"/>
                  </a:cubicBezTo>
                  <a:cubicBezTo>
                    <a:pt x="6513" y="9222"/>
                    <a:pt x="6585" y="9356"/>
                    <a:pt x="6700" y="9391"/>
                  </a:cubicBezTo>
                  <a:cubicBezTo>
                    <a:pt x="6727" y="9400"/>
                    <a:pt x="6754" y="9409"/>
                    <a:pt x="6781" y="9409"/>
                  </a:cubicBezTo>
                  <a:cubicBezTo>
                    <a:pt x="6879" y="9409"/>
                    <a:pt x="6968" y="9347"/>
                    <a:pt x="7004" y="9249"/>
                  </a:cubicBezTo>
                  <a:cubicBezTo>
                    <a:pt x="7039" y="9150"/>
                    <a:pt x="7075" y="9043"/>
                    <a:pt x="7102" y="8936"/>
                  </a:cubicBezTo>
                  <a:cubicBezTo>
                    <a:pt x="7138" y="8811"/>
                    <a:pt x="7066" y="8687"/>
                    <a:pt x="6941" y="8651"/>
                  </a:cubicBezTo>
                  <a:cubicBezTo>
                    <a:pt x="6916" y="8642"/>
                    <a:pt x="6890" y="8638"/>
                    <a:pt x="6865" y="8638"/>
                  </a:cubicBezTo>
                  <a:close/>
                  <a:moveTo>
                    <a:pt x="6489" y="9665"/>
                  </a:moveTo>
                  <a:cubicBezTo>
                    <a:pt x="6399" y="9665"/>
                    <a:pt x="6312" y="9716"/>
                    <a:pt x="6272" y="9802"/>
                  </a:cubicBezTo>
                  <a:cubicBezTo>
                    <a:pt x="6237" y="9891"/>
                    <a:pt x="6192" y="9989"/>
                    <a:pt x="6138" y="10078"/>
                  </a:cubicBezTo>
                  <a:cubicBezTo>
                    <a:pt x="6085" y="10194"/>
                    <a:pt x="6130" y="10337"/>
                    <a:pt x="6246" y="10390"/>
                  </a:cubicBezTo>
                  <a:cubicBezTo>
                    <a:pt x="6281" y="10408"/>
                    <a:pt x="6317" y="10417"/>
                    <a:pt x="6353" y="10417"/>
                  </a:cubicBezTo>
                  <a:cubicBezTo>
                    <a:pt x="6433" y="10417"/>
                    <a:pt x="6522" y="10373"/>
                    <a:pt x="6558" y="10292"/>
                  </a:cubicBezTo>
                  <a:cubicBezTo>
                    <a:pt x="6611" y="10194"/>
                    <a:pt x="6656" y="10096"/>
                    <a:pt x="6700" y="9998"/>
                  </a:cubicBezTo>
                  <a:cubicBezTo>
                    <a:pt x="6754" y="9882"/>
                    <a:pt x="6709" y="9739"/>
                    <a:pt x="6585" y="9686"/>
                  </a:cubicBezTo>
                  <a:cubicBezTo>
                    <a:pt x="6554" y="9672"/>
                    <a:pt x="6521" y="9665"/>
                    <a:pt x="6489" y="9665"/>
                  </a:cubicBezTo>
                  <a:close/>
                  <a:moveTo>
                    <a:pt x="5963" y="10630"/>
                  </a:moveTo>
                  <a:cubicBezTo>
                    <a:pt x="5886" y="10630"/>
                    <a:pt x="5810" y="10669"/>
                    <a:pt x="5764" y="10738"/>
                  </a:cubicBezTo>
                  <a:cubicBezTo>
                    <a:pt x="5701" y="10819"/>
                    <a:pt x="5648" y="10908"/>
                    <a:pt x="5585" y="10988"/>
                  </a:cubicBezTo>
                  <a:cubicBezTo>
                    <a:pt x="5514" y="11095"/>
                    <a:pt x="5541" y="11238"/>
                    <a:pt x="5648" y="11318"/>
                  </a:cubicBezTo>
                  <a:cubicBezTo>
                    <a:pt x="5683" y="11345"/>
                    <a:pt x="5737" y="11363"/>
                    <a:pt x="5782" y="11363"/>
                  </a:cubicBezTo>
                  <a:cubicBezTo>
                    <a:pt x="5853" y="11363"/>
                    <a:pt x="5924" y="11327"/>
                    <a:pt x="5978" y="11265"/>
                  </a:cubicBezTo>
                  <a:cubicBezTo>
                    <a:pt x="6040" y="11176"/>
                    <a:pt x="6094" y="11086"/>
                    <a:pt x="6156" y="10997"/>
                  </a:cubicBezTo>
                  <a:cubicBezTo>
                    <a:pt x="6228" y="10881"/>
                    <a:pt x="6192" y="10738"/>
                    <a:pt x="6085" y="10667"/>
                  </a:cubicBezTo>
                  <a:cubicBezTo>
                    <a:pt x="6047" y="10642"/>
                    <a:pt x="6005" y="10630"/>
                    <a:pt x="5963" y="10630"/>
                  </a:cubicBezTo>
                  <a:close/>
                  <a:moveTo>
                    <a:pt x="5293" y="11506"/>
                  </a:moveTo>
                  <a:cubicBezTo>
                    <a:pt x="5228" y="11506"/>
                    <a:pt x="5164" y="11533"/>
                    <a:pt x="5121" y="11586"/>
                  </a:cubicBezTo>
                  <a:cubicBezTo>
                    <a:pt x="5050" y="11666"/>
                    <a:pt x="4979" y="11738"/>
                    <a:pt x="4916" y="11809"/>
                  </a:cubicBezTo>
                  <a:cubicBezTo>
                    <a:pt x="4827" y="11907"/>
                    <a:pt x="4827" y="12059"/>
                    <a:pt x="4925" y="12148"/>
                  </a:cubicBezTo>
                  <a:cubicBezTo>
                    <a:pt x="4970" y="12184"/>
                    <a:pt x="5023" y="12210"/>
                    <a:pt x="5086" y="12210"/>
                  </a:cubicBezTo>
                  <a:cubicBezTo>
                    <a:pt x="5148" y="12210"/>
                    <a:pt x="5211" y="12184"/>
                    <a:pt x="5255" y="12139"/>
                  </a:cubicBezTo>
                  <a:cubicBezTo>
                    <a:pt x="5327" y="12059"/>
                    <a:pt x="5398" y="11978"/>
                    <a:pt x="5469" y="11898"/>
                  </a:cubicBezTo>
                  <a:cubicBezTo>
                    <a:pt x="5559" y="11800"/>
                    <a:pt x="5550" y="11648"/>
                    <a:pt x="5452" y="11568"/>
                  </a:cubicBezTo>
                  <a:cubicBezTo>
                    <a:pt x="5406" y="11527"/>
                    <a:pt x="5349" y="11506"/>
                    <a:pt x="5293" y="11506"/>
                  </a:cubicBezTo>
                  <a:close/>
                  <a:moveTo>
                    <a:pt x="4517" y="12281"/>
                  </a:moveTo>
                  <a:cubicBezTo>
                    <a:pt x="4462" y="12281"/>
                    <a:pt x="4407" y="12299"/>
                    <a:pt x="4363" y="12335"/>
                  </a:cubicBezTo>
                  <a:cubicBezTo>
                    <a:pt x="4283" y="12398"/>
                    <a:pt x="4203" y="12469"/>
                    <a:pt x="4131" y="12532"/>
                  </a:cubicBezTo>
                  <a:cubicBezTo>
                    <a:pt x="4024" y="12612"/>
                    <a:pt x="4006" y="12755"/>
                    <a:pt x="4087" y="12862"/>
                  </a:cubicBezTo>
                  <a:cubicBezTo>
                    <a:pt x="4131" y="12915"/>
                    <a:pt x="4203" y="12951"/>
                    <a:pt x="4274" y="12951"/>
                  </a:cubicBezTo>
                  <a:cubicBezTo>
                    <a:pt x="4327" y="12951"/>
                    <a:pt x="4372" y="12933"/>
                    <a:pt x="4417" y="12897"/>
                  </a:cubicBezTo>
                  <a:cubicBezTo>
                    <a:pt x="4506" y="12835"/>
                    <a:pt x="4586" y="12763"/>
                    <a:pt x="4666" y="12692"/>
                  </a:cubicBezTo>
                  <a:cubicBezTo>
                    <a:pt x="4765" y="12612"/>
                    <a:pt x="4782" y="12460"/>
                    <a:pt x="4693" y="12362"/>
                  </a:cubicBezTo>
                  <a:cubicBezTo>
                    <a:pt x="4649" y="12308"/>
                    <a:pt x="4583" y="12281"/>
                    <a:pt x="4517" y="12281"/>
                  </a:cubicBezTo>
                  <a:close/>
                  <a:moveTo>
                    <a:pt x="3631" y="12932"/>
                  </a:moveTo>
                  <a:cubicBezTo>
                    <a:pt x="3588" y="12932"/>
                    <a:pt x="3545" y="12943"/>
                    <a:pt x="3507" y="12969"/>
                  </a:cubicBezTo>
                  <a:cubicBezTo>
                    <a:pt x="3418" y="13022"/>
                    <a:pt x="3337" y="13076"/>
                    <a:pt x="3248" y="13129"/>
                  </a:cubicBezTo>
                  <a:cubicBezTo>
                    <a:pt x="3132" y="13192"/>
                    <a:pt x="3096" y="13334"/>
                    <a:pt x="3159" y="13450"/>
                  </a:cubicBezTo>
                  <a:cubicBezTo>
                    <a:pt x="3203" y="13522"/>
                    <a:pt x="3284" y="13566"/>
                    <a:pt x="3364" y="13566"/>
                  </a:cubicBezTo>
                  <a:cubicBezTo>
                    <a:pt x="3409" y="13566"/>
                    <a:pt x="3444" y="13557"/>
                    <a:pt x="3480" y="13540"/>
                  </a:cubicBezTo>
                  <a:cubicBezTo>
                    <a:pt x="3578" y="13486"/>
                    <a:pt x="3667" y="13424"/>
                    <a:pt x="3757" y="13370"/>
                  </a:cubicBezTo>
                  <a:cubicBezTo>
                    <a:pt x="3873" y="13299"/>
                    <a:pt x="3899" y="13156"/>
                    <a:pt x="3828" y="13040"/>
                  </a:cubicBezTo>
                  <a:cubicBezTo>
                    <a:pt x="3788" y="12971"/>
                    <a:pt x="3710" y="12932"/>
                    <a:pt x="3631" y="12932"/>
                  </a:cubicBezTo>
                  <a:close/>
                  <a:moveTo>
                    <a:pt x="2666" y="13456"/>
                  </a:moveTo>
                  <a:cubicBezTo>
                    <a:pt x="2633" y="13456"/>
                    <a:pt x="2601" y="13463"/>
                    <a:pt x="2570" y="13477"/>
                  </a:cubicBezTo>
                  <a:cubicBezTo>
                    <a:pt x="2481" y="13513"/>
                    <a:pt x="2383" y="13557"/>
                    <a:pt x="2294" y="13593"/>
                  </a:cubicBezTo>
                  <a:cubicBezTo>
                    <a:pt x="2169" y="13647"/>
                    <a:pt x="2115" y="13780"/>
                    <a:pt x="2160" y="13896"/>
                  </a:cubicBezTo>
                  <a:cubicBezTo>
                    <a:pt x="2195" y="13995"/>
                    <a:pt x="2285" y="14048"/>
                    <a:pt x="2374" y="14048"/>
                  </a:cubicBezTo>
                  <a:cubicBezTo>
                    <a:pt x="2409" y="14048"/>
                    <a:pt x="2436" y="14039"/>
                    <a:pt x="2463" y="14030"/>
                  </a:cubicBezTo>
                  <a:cubicBezTo>
                    <a:pt x="2561" y="13995"/>
                    <a:pt x="2668" y="13950"/>
                    <a:pt x="2766" y="13905"/>
                  </a:cubicBezTo>
                  <a:cubicBezTo>
                    <a:pt x="2882" y="13852"/>
                    <a:pt x="2936" y="13709"/>
                    <a:pt x="2882" y="13593"/>
                  </a:cubicBezTo>
                  <a:cubicBezTo>
                    <a:pt x="2843" y="13508"/>
                    <a:pt x="2755" y="13456"/>
                    <a:pt x="2666" y="13456"/>
                  </a:cubicBezTo>
                  <a:close/>
                  <a:moveTo>
                    <a:pt x="1636" y="13834"/>
                  </a:moveTo>
                  <a:cubicBezTo>
                    <a:pt x="1615" y="13834"/>
                    <a:pt x="1593" y="13837"/>
                    <a:pt x="1571" y="13843"/>
                  </a:cubicBezTo>
                  <a:cubicBezTo>
                    <a:pt x="1473" y="13870"/>
                    <a:pt x="1375" y="13896"/>
                    <a:pt x="1277" y="13914"/>
                  </a:cubicBezTo>
                  <a:cubicBezTo>
                    <a:pt x="1152" y="13950"/>
                    <a:pt x="1071" y="14075"/>
                    <a:pt x="1098" y="14200"/>
                  </a:cubicBezTo>
                  <a:cubicBezTo>
                    <a:pt x="1125" y="14307"/>
                    <a:pt x="1223" y="14378"/>
                    <a:pt x="1330" y="14378"/>
                  </a:cubicBezTo>
                  <a:lnTo>
                    <a:pt x="1384" y="14378"/>
                  </a:lnTo>
                  <a:cubicBezTo>
                    <a:pt x="1491" y="14351"/>
                    <a:pt x="1598" y="14325"/>
                    <a:pt x="1696" y="14298"/>
                  </a:cubicBezTo>
                  <a:cubicBezTo>
                    <a:pt x="1821" y="14262"/>
                    <a:pt x="1901" y="14128"/>
                    <a:pt x="1865" y="14003"/>
                  </a:cubicBezTo>
                  <a:cubicBezTo>
                    <a:pt x="1836" y="13900"/>
                    <a:pt x="1739" y="13834"/>
                    <a:pt x="1636" y="13834"/>
                  </a:cubicBezTo>
                  <a:close/>
                  <a:moveTo>
                    <a:pt x="561" y="14055"/>
                  </a:moveTo>
                  <a:cubicBezTo>
                    <a:pt x="550" y="14055"/>
                    <a:pt x="539" y="14055"/>
                    <a:pt x="527" y="14057"/>
                  </a:cubicBezTo>
                  <a:cubicBezTo>
                    <a:pt x="429" y="14075"/>
                    <a:pt x="331" y="14084"/>
                    <a:pt x="224" y="14093"/>
                  </a:cubicBezTo>
                  <a:cubicBezTo>
                    <a:pt x="99" y="14102"/>
                    <a:pt x="1" y="14218"/>
                    <a:pt x="10" y="14351"/>
                  </a:cubicBezTo>
                  <a:cubicBezTo>
                    <a:pt x="28" y="14467"/>
                    <a:pt x="126" y="14565"/>
                    <a:pt x="251" y="14565"/>
                  </a:cubicBezTo>
                  <a:lnTo>
                    <a:pt x="268" y="14565"/>
                  </a:lnTo>
                  <a:cubicBezTo>
                    <a:pt x="375" y="14548"/>
                    <a:pt x="483" y="14539"/>
                    <a:pt x="590" y="14521"/>
                  </a:cubicBezTo>
                  <a:cubicBezTo>
                    <a:pt x="723" y="14512"/>
                    <a:pt x="813" y="14387"/>
                    <a:pt x="795" y="14262"/>
                  </a:cubicBezTo>
                  <a:cubicBezTo>
                    <a:pt x="778" y="14140"/>
                    <a:pt x="680" y="14055"/>
                    <a:pt x="561" y="140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597;p44">
              <a:extLst>
                <a:ext uri="{FF2B5EF4-FFF2-40B4-BE49-F238E27FC236}">
                  <a16:creationId xmlns:a16="http://schemas.microsoft.com/office/drawing/2014/main" id="{ADB10838-7D1F-393F-CFEC-7D450B6A95DF}"/>
                </a:ext>
              </a:extLst>
            </p:cNvPr>
            <p:cNvSpPr/>
            <p:nvPr/>
          </p:nvSpPr>
          <p:spPr>
            <a:xfrm>
              <a:off x="2477525" y="1954550"/>
              <a:ext cx="306450" cy="180025"/>
            </a:xfrm>
            <a:custGeom>
              <a:avLst/>
              <a:gdLst/>
              <a:ahLst/>
              <a:cxnLst/>
              <a:rect l="l" t="t" r="r" b="b"/>
              <a:pathLst>
                <a:path w="12258" h="7201" extrusionOk="0">
                  <a:moveTo>
                    <a:pt x="6129" y="1"/>
                  </a:moveTo>
                  <a:cubicBezTo>
                    <a:pt x="4746" y="1"/>
                    <a:pt x="3265" y="599"/>
                    <a:pt x="1829" y="1732"/>
                  </a:cubicBezTo>
                  <a:cubicBezTo>
                    <a:pt x="759" y="2579"/>
                    <a:pt x="98" y="3418"/>
                    <a:pt x="72" y="3453"/>
                  </a:cubicBezTo>
                  <a:cubicBezTo>
                    <a:pt x="0" y="3542"/>
                    <a:pt x="0" y="3658"/>
                    <a:pt x="72" y="3748"/>
                  </a:cubicBezTo>
                  <a:cubicBezTo>
                    <a:pt x="98" y="3783"/>
                    <a:pt x="759" y="4622"/>
                    <a:pt x="1829" y="5469"/>
                  </a:cubicBezTo>
                  <a:cubicBezTo>
                    <a:pt x="3265" y="6602"/>
                    <a:pt x="4746" y="7200"/>
                    <a:pt x="6129" y="7200"/>
                  </a:cubicBezTo>
                  <a:cubicBezTo>
                    <a:pt x="7512" y="7200"/>
                    <a:pt x="9002" y="6602"/>
                    <a:pt x="10438" y="5469"/>
                  </a:cubicBezTo>
                  <a:cubicBezTo>
                    <a:pt x="11508" y="4622"/>
                    <a:pt x="12169" y="3783"/>
                    <a:pt x="12195" y="3748"/>
                  </a:cubicBezTo>
                  <a:cubicBezTo>
                    <a:pt x="12258" y="3658"/>
                    <a:pt x="12258" y="3542"/>
                    <a:pt x="12195" y="3453"/>
                  </a:cubicBezTo>
                  <a:cubicBezTo>
                    <a:pt x="12169" y="3418"/>
                    <a:pt x="11508" y="2579"/>
                    <a:pt x="10438" y="1732"/>
                  </a:cubicBezTo>
                  <a:cubicBezTo>
                    <a:pt x="9002" y="599"/>
                    <a:pt x="7512" y="1"/>
                    <a:pt x="6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598;p44">
              <a:extLst>
                <a:ext uri="{FF2B5EF4-FFF2-40B4-BE49-F238E27FC236}">
                  <a16:creationId xmlns:a16="http://schemas.microsoft.com/office/drawing/2014/main" id="{1A68A3D5-657D-FDF6-783B-F3DB8EC0E544}"/>
                </a:ext>
              </a:extLst>
            </p:cNvPr>
            <p:cNvSpPr/>
            <p:nvPr/>
          </p:nvSpPr>
          <p:spPr>
            <a:xfrm>
              <a:off x="2477525" y="2027275"/>
              <a:ext cx="306450" cy="107300"/>
            </a:xfrm>
            <a:custGeom>
              <a:avLst/>
              <a:gdLst/>
              <a:ahLst/>
              <a:cxnLst/>
              <a:rect l="l" t="t" r="r" b="b"/>
              <a:pathLst>
                <a:path w="12258" h="4292" extrusionOk="0">
                  <a:moveTo>
                    <a:pt x="544" y="0"/>
                  </a:moveTo>
                  <a:cubicBezTo>
                    <a:pt x="250" y="312"/>
                    <a:pt x="81" y="526"/>
                    <a:pt x="72" y="544"/>
                  </a:cubicBezTo>
                  <a:cubicBezTo>
                    <a:pt x="0" y="633"/>
                    <a:pt x="0" y="749"/>
                    <a:pt x="72" y="839"/>
                  </a:cubicBezTo>
                  <a:cubicBezTo>
                    <a:pt x="98" y="874"/>
                    <a:pt x="759" y="1713"/>
                    <a:pt x="1829" y="2560"/>
                  </a:cubicBezTo>
                  <a:cubicBezTo>
                    <a:pt x="3265" y="3693"/>
                    <a:pt x="4746" y="4291"/>
                    <a:pt x="6129" y="4291"/>
                  </a:cubicBezTo>
                  <a:cubicBezTo>
                    <a:pt x="7512" y="4291"/>
                    <a:pt x="9002" y="3693"/>
                    <a:pt x="10438" y="2560"/>
                  </a:cubicBezTo>
                  <a:cubicBezTo>
                    <a:pt x="11508" y="1713"/>
                    <a:pt x="12169" y="874"/>
                    <a:pt x="12195" y="839"/>
                  </a:cubicBezTo>
                  <a:cubicBezTo>
                    <a:pt x="12258" y="749"/>
                    <a:pt x="12258" y="633"/>
                    <a:pt x="12195" y="544"/>
                  </a:cubicBezTo>
                  <a:cubicBezTo>
                    <a:pt x="12177" y="526"/>
                    <a:pt x="12017" y="312"/>
                    <a:pt x="11714" y="0"/>
                  </a:cubicBezTo>
                  <a:cubicBezTo>
                    <a:pt x="11410" y="321"/>
                    <a:pt x="10973" y="749"/>
                    <a:pt x="10438" y="1178"/>
                  </a:cubicBezTo>
                  <a:cubicBezTo>
                    <a:pt x="9002" y="2311"/>
                    <a:pt x="7512" y="2908"/>
                    <a:pt x="6129" y="2908"/>
                  </a:cubicBezTo>
                  <a:cubicBezTo>
                    <a:pt x="4746" y="2908"/>
                    <a:pt x="3265" y="2311"/>
                    <a:pt x="1829" y="1178"/>
                  </a:cubicBezTo>
                  <a:cubicBezTo>
                    <a:pt x="1285" y="749"/>
                    <a:pt x="848" y="321"/>
                    <a:pt x="54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599;p44">
              <a:extLst>
                <a:ext uri="{FF2B5EF4-FFF2-40B4-BE49-F238E27FC236}">
                  <a16:creationId xmlns:a16="http://schemas.microsoft.com/office/drawing/2014/main" id="{699A7720-C957-9D23-6AAC-D8A441E1DAFE}"/>
                </a:ext>
              </a:extLst>
            </p:cNvPr>
            <p:cNvSpPr/>
            <p:nvPr/>
          </p:nvSpPr>
          <p:spPr>
            <a:xfrm>
              <a:off x="2433350" y="1831800"/>
              <a:ext cx="306025" cy="401125"/>
            </a:xfrm>
            <a:custGeom>
              <a:avLst/>
              <a:gdLst/>
              <a:ahLst/>
              <a:cxnLst/>
              <a:rect l="l" t="t" r="r" b="b"/>
              <a:pathLst>
                <a:path w="12241" h="16045" extrusionOk="0">
                  <a:moveTo>
                    <a:pt x="11218" y="1"/>
                  </a:moveTo>
                  <a:cubicBezTo>
                    <a:pt x="11178" y="1"/>
                    <a:pt x="11137" y="11"/>
                    <a:pt x="11099" y="31"/>
                  </a:cubicBezTo>
                  <a:cubicBezTo>
                    <a:pt x="10983" y="94"/>
                    <a:pt x="10947" y="236"/>
                    <a:pt x="11009" y="352"/>
                  </a:cubicBezTo>
                  <a:lnTo>
                    <a:pt x="11402" y="1075"/>
                  </a:lnTo>
                  <a:cubicBezTo>
                    <a:pt x="10323" y="540"/>
                    <a:pt x="9118" y="254"/>
                    <a:pt x="7896" y="254"/>
                  </a:cubicBezTo>
                  <a:cubicBezTo>
                    <a:pt x="5791" y="254"/>
                    <a:pt x="3801" y="1075"/>
                    <a:pt x="2311" y="2565"/>
                  </a:cubicBezTo>
                  <a:cubicBezTo>
                    <a:pt x="822" y="4063"/>
                    <a:pt x="1" y="6044"/>
                    <a:pt x="1" y="8149"/>
                  </a:cubicBezTo>
                  <a:cubicBezTo>
                    <a:pt x="1" y="10263"/>
                    <a:pt x="822" y="12244"/>
                    <a:pt x="2311" y="13734"/>
                  </a:cubicBezTo>
                  <a:cubicBezTo>
                    <a:pt x="3801" y="15224"/>
                    <a:pt x="5791" y="16044"/>
                    <a:pt x="7896" y="16044"/>
                  </a:cubicBezTo>
                  <a:cubicBezTo>
                    <a:pt x="8030" y="16044"/>
                    <a:pt x="8128" y="15946"/>
                    <a:pt x="8128" y="15812"/>
                  </a:cubicBezTo>
                  <a:cubicBezTo>
                    <a:pt x="8128" y="15678"/>
                    <a:pt x="8030" y="15580"/>
                    <a:pt x="7896" y="15580"/>
                  </a:cubicBezTo>
                  <a:cubicBezTo>
                    <a:pt x="5916" y="15580"/>
                    <a:pt x="4051" y="14804"/>
                    <a:pt x="2650" y="13404"/>
                  </a:cubicBezTo>
                  <a:cubicBezTo>
                    <a:pt x="1241" y="12003"/>
                    <a:pt x="474" y="10139"/>
                    <a:pt x="474" y="8149"/>
                  </a:cubicBezTo>
                  <a:cubicBezTo>
                    <a:pt x="474" y="6169"/>
                    <a:pt x="1241" y="4304"/>
                    <a:pt x="2650" y="2904"/>
                  </a:cubicBezTo>
                  <a:cubicBezTo>
                    <a:pt x="4051" y="1503"/>
                    <a:pt x="5916" y="727"/>
                    <a:pt x="7896" y="727"/>
                  </a:cubicBezTo>
                  <a:cubicBezTo>
                    <a:pt x="9118" y="727"/>
                    <a:pt x="10314" y="1030"/>
                    <a:pt x="11384" y="1601"/>
                  </a:cubicBezTo>
                  <a:lnTo>
                    <a:pt x="10340" y="1851"/>
                  </a:lnTo>
                  <a:cubicBezTo>
                    <a:pt x="10215" y="1887"/>
                    <a:pt x="10144" y="2012"/>
                    <a:pt x="10171" y="2136"/>
                  </a:cubicBezTo>
                  <a:cubicBezTo>
                    <a:pt x="10198" y="2243"/>
                    <a:pt x="10296" y="2315"/>
                    <a:pt x="10403" y="2315"/>
                  </a:cubicBezTo>
                  <a:lnTo>
                    <a:pt x="10456" y="2315"/>
                  </a:lnTo>
                  <a:lnTo>
                    <a:pt x="12053" y="1922"/>
                  </a:lnTo>
                  <a:cubicBezTo>
                    <a:pt x="12098" y="1913"/>
                    <a:pt x="12142" y="1887"/>
                    <a:pt x="12178" y="1851"/>
                  </a:cubicBezTo>
                  <a:cubicBezTo>
                    <a:pt x="12187" y="1842"/>
                    <a:pt x="12187" y="1833"/>
                    <a:pt x="12196" y="1833"/>
                  </a:cubicBezTo>
                  <a:cubicBezTo>
                    <a:pt x="12196" y="1833"/>
                    <a:pt x="12196" y="1824"/>
                    <a:pt x="12205" y="1824"/>
                  </a:cubicBezTo>
                  <a:cubicBezTo>
                    <a:pt x="12205" y="1824"/>
                    <a:pt x="12205" y="1815"/>
                    <a:pt x="12205" y="1815"/>
                  </a:cubicBezTo>
                  <a:cubicBezTo>
                    <a:pt x="12214" y="1806"/>
                    <a:pt x="12214" y="1806"/>
                    <a:pt x="12214" y="1797"/>
                  </a:cubicBezTo>
                  <a:cubicBezTo>
                    <a:pt x="12214" y="1797"/>
                    <a:pt x="12223" y="1789"/>
                    <a:pt x="12223" y="1789"/>
                  </a:cubicBezTo>
                  <a:cubicBezTo>
                    <a:pt x="12223" y="1789"/>
                    <a:pt x="12223" y="1789"/>
                    <a:pt x="12223" y="1780"/>
                  </a:cubicBezTo>
                  <a:cubicBezTo>
                    <a:pt x="12232" y="1771"/>
                    <a:pt x="12232" y="1771"/>
                    <a:pt x="12232" y="1762"/>
                  </a:cubicBezTo>
                  <a:cubicBezTo>
                    <a:pt x="12232" y="1762"/>
                    <a:pt x="12232" y="1753"/>
                    <a:pt x="12232" y="1753"/>
                  </a:cubicBezTo>
                  <a:cubicBezTo>
                    <a:pt x="12232" y="1753"/>
                    <a:pt x="12241" y="1744"/>
                    <a:pt x="12241" y="1744"/>
                  </a:cubicBezTo>
                  <a:cubicBezTo>
                    <a:pt x="12241" y="1735"/>
                    <a:pt x="12241" y="1735"/>
                    <a:pt x="12241" y="1726"/>
                  </a:cubicBezTo>
                  <a:cubicBezTo>
                    <a:pt x="12241" y="1699"/>
                    <a:pt x="12241" y="1681"/>
                    <a:pt x="12241" y="1664"/>
                  </a:cubicBezTo>
                  <a:cubicBezTo>
                    <a:pt x="12241" y="1664"/>
                    <a:pt x="12241" y="1664"/>
                    <a:pt x="12241" y="1655"/>
                  </a:cubicBezTo>
                  <a:cubicBezTo>
                    <a:pt x="12241" y="1655"/>
                    <a:pt x="12241" y="1646"/>
                    <a:pt x="12241" y="1637"/>
                  </a:cubicBezTo>
                  <a:cubicBezTo>
                    <a:pt x="12232" y="1619"/>
                    <a:pt x="12223" y="1592"/>
                    <a:pt x="12214" y="1574"/>
                  </a:cubicBezTo>
                  <a:lnTo>
                    <a:pt x="11420" y="120"/>
                  </a:lnTo>
                  <a:cubicBezTo>
                    <a:pt x="11378" y="42"/>
                    <a:pt x="11300" y="1"/>
                    <a:pt x="1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600;p44">
              <a:extLst>
                <a:ext uri="{FF2B5EF4-FFF2-40B4-BE49-F238E27FC236}">
                  <a16:creationId xmlns:a16="http://schemas.microsoft.com/office/drawing/2014/main" id="{F0534E13-1F55-6BC2-4EE4-0F5642AC1523}"/>
                </a:ext>
              </a:extLst>
            </p:cNvPr>
            <p:cNvSpPr/>
            <p:nvPr/>
          </p:nvSpPr>
          <p:spPr>
            <a:xfrm>
              <a:off x="2538400" y="1954550"/>
              <a:ext cx="180000" cy="180025"/>
            </a:xfrm>
            <a:custGeom>
              <a:avLst/>
              <a:gdLst/>
              <a:ahLst/>
              <a:cxnLst/>
              <a:rect l="l" t="t" r="r" b="b"/>
              <a:pathLst>
                <a:path w="7200" h="7201" extrusionOk="0">
                  <a:moveTo>
                    <a:pt x="3605" y="1"/>
                  </a:moveTo>
                  <a:cubicBezTo>
                    <a:pt x="1615" y="1"/>
                    <a:pt x="1" y="1616"/>
                    <a:pt x="1" y="3596"/>
                  </a:cubicBezTo>
                  <a:cubicBezTo>
                    <a:pt x="1" y="5585"/>
                    <a:pt x="1615" y="7200"/>
                    <a:pt x="3605" y="7200"/>
                  </a:cubicBezTo>
                  <a:cubicBezTo>
                    <a:pt x="5585" y="7200"/>
                    <a:pt x="7200" y="5585"/>
                    <a:pt x="7200" y="3596"/>
                  </a:cubicBezTo>
                  <a:cubicBezTo>
                    <a:pt x="7200" y="1616"/>
                    <a:pt x="5585" y="1"/>
                    <a:pt x="3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601;p44">
              <a:extLst>
                <a:ext uri="{FF2B5EF4-FFF2-40B4-BE49-F238E27FC236}">
                  <a16:creationId xmlns:a16="http://schemas.microsoft.com/office/drawing/2014/main" id="{07D9E02E-AF94-ED23-677C-F98CAA7A5A4B}"/>
                </a:ext>
              </a:extLst>
            </p:cNvPr>
            <p:cNvSpPr/>
            <p:nvPr/>
          </p:nvSpPr>
          <p:spPr>
            <a:xfrm>
              <a:off x="2583225" y="1999375"/>
              <a:ext cx="90350" cy="90350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1812" y="1"/>
                  </a:moveTo>
                  <a:cubicBezTo>
                    <a:pt x="813" y="1"/>
                    <a:pt x="1" y="813"/>
                    <a:pt x="1" y="1803"/>
                  </a:cubicBezTo>
                  <a:cubicBezTo>
                    <a:pt x="1" y="2802"/>
                    <a:pt x="813" y="3614"/>
                    <a:pt x="1812" y="3614"/>
                  </a:cubicBezTo>
                  <a:cubicBezTo>
                    <a:pt x="2802" y="3614"/>
                    <a:pt x="3614" y="2802"/>
                    <a:pt x="3614" y="1803"/>
                  </a:cubicBezTo>
                  <a:cubicBezTo>
                    <a:pt x="3614" y="1562"/>
                    <a:pt x="3569" y="1321"/>
                    <a:pt x="3471" y="1098"/>
                  </a:cubicBezTo>
                  <a:cubicBezTo>
                    <a:pt x="3444" y="1027"/>
                    <a:pt x="3382" y="973"/>
                    <a:pt x="3302" y="964"/>
                  </a:cubicBezTo>
                  <a:cubicBezTo>
                    <a:pt x="3284" y="960"/>
                    <a:pt x="3265" y="958"/>
                    <a:pt x="3247" y="958"/>
                  </a:cubicBezTo>
                  <a:cubicBezTo>
                    <a:pt x="3192" y="958"/>
                    <a:pt x="3137" y="978"/>
                    <a:pt x="3096" y="1018"/>
                  </a:cubicBezTo>
                  <a:cubicBezTo>
                    <a:pt x="3016" y="1098"/>
                    <a:pt x="2909" y="1143"/>
                    <a:pt x="2802" y="1143"/>
                  </a:cubicBezTo>
                  <a:cubicBezTo>
                    <a:pt x="2561" y="1143"/>
                    <a:pt x="2374" y="947"/>
                    <a:pt x="2374" y="715"/>
                  </a:cubicBezTo>
                  <a:cubicBezTo>
                    <a:pt x="2374" y="617"/>
                    <a:pt x="2401" y="527"/>
                    <a:pt x="2463" y="447"/>
                  </a:cubicBezTo>
                  <a:cubicBezTo>
                    <a:pt x="2508" y="393"/>
                    <a:pt x="2525" y="304"/>
                    <a:pt x="2499" y="233"/>
                  </a:cubicBezTo>
                  <a:cubicBezTo>
                    <a:pt x="2481" y="162"/>
                    <a:pt x="2418" y="99"/>
                    <a:pt x="2347" y="81"/>
                  </a:cubicBezTo>
                  <a:cubicBezTo>
                    <a:pt x="2169" y="28"/>
                    <a:pt x="1990" y="1"/>
                    <a:pt x="1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602;p44">
              <a:extLst>
                <a:ext uri="{FF2B5EF4-FFF2-40B4-BE49-F238E27FC236}">
                  <a16:creationId xmlns:a16="http://schemas.microsoft.com/office/drawing/2014/main" id="{191A33C7-A8F2-D439-FCFC-33B8BB2C8733}"/>
                </a:ext>
              </a:extLst>
            </p:cNvPr>
            <p:cNvSpPr/>
            <p:nvPr/>
          </p:nvSpPr>
          <p:spPr>
            <a:xfrm>
              <a:off x="2583225" y="2030825"/>
              <a:ext cx="90350" cy="58900"/>
            </a:xfrm>
            <a:custGeom>
              <a:avLst/>
              <a:gdLst/>
              <a:ahLst/>
              <a:cxnLst/>
              <a:rect l="l" t="t" r="r" b="b"/>
              <a:pathLst>
                <a:path w="3614" h="2356" extrusionOk="0">
                  <a:moveTo>
                    <a:pt x="81" y="1"/>
                  </a:moveTo>
                  <a:cubicBezTo>
                    <a:pt x="28" y="179"/>
                    <a:pt x="1" y="358"/>
                    <a:pt x="1" y="545"/>
                  </a:cubicBezTo>
                  <a:cubicBezTo>
                    <a:pt x="1" y="1544"/>
                    <a:pt x="813" y="2356"/>
                    <a:pt x="1812" y="2356"/>
                  </a:cubicBezTo>
                  <a:cubicBezTo>
                    <a:pt x="2802" y="2356"/>
                    <a:pt x="3614" y="1544"/>
                    <a:pt x="3614" y="545"/>
                  </a:cubicBezTo>
                  <a:cubicBezTo>
                    <a:pt x="3614" y="358"/>
                    <a:pt x="3587" y="179"/>
                    <a:pt x="3534" y="1"/>
                  </a:cubicBezTo>
                  <a:cubicBezTo>
                    <a:pt x="3302" y="732"/>
                    <a:pt x="2615" y="1268"/>
                    <a:pt x="1812" y="1268"/>
                  </a:cubicBezTo>
                  <a:cubicBezTo>
                    <a:pt x="1000" y="1268"/>
                    <a:pt x="313" y="732"/>
                    <a:pt x="8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603;p44">
              <a:extLst>
                <a:ext uri="{FF2B5EF4-FFF2-40B4-BE49-F238E27FC236}">
                  <a16:creationId xmlns:a16="http://schemas.microsoft.com/office/drawing/2014/main" id="{F37B2DBE-F065-8367-B8B8-AD5AEF72A8C0}"/>
                </a:ext>
              </a:extLst>
            </p:cNvPr>
            <p:cNvSpPr/>
            <p:nvPr/>
          </p:nvSpPr>
          <p:spPr>
            <a:xfrm>
              <a:off x="2476625" y="1930250"/>
              <a:ext cx="308250" cy="83650"/>
            </a:xfrm>
            <a:custGeom>
              <a:avLst/>
              <a:gdLst/>
              <a:ahLst/>
              <a:cxnLst/>
              <a:rect l="l" t="t" r="r" b="b"/>
              <a:pathLst>
                <a:path w="12330" h="3346" extrusionOk="0">
                  <a:moveTo>
                    <a:pt x="6165" y="0"/>
                  </a:moveTo>
                  <a:cubicBezTo>
                    <a:pt x="5014" y="0"/>
                    <a:pt x="3819" y="339"/>
                    <a:pt x="2614" y="1026"/>
                  </a:cubicBezTo>
                  <a:cubicBezTo>
                    <a:pt x="1758" y="1508"/>
                    <a:pt x="910" y="2150"/>
                    <a:pt x="99" y="2935"/>
                  </a:cubicBezTo>
                  <a:cubicBezTo>
                    <a:pt x="1" y="3025"/>
                    <a:pt x="1" y="3176"/>
                    <a:pt x="90" y="3266"/>
                  </a:cubicBezTo>
                  <a:cubicBezTo>
                    <a:pt x="134" y="3319"/>
                    <a:pt x="197" y="3346"/>
                    <a:pt x="259" y="3346"/>
                  </a:cubicBezTo>
                  <a:cubicBezTo>
                    <a:pt x="322" y="3346"/>
                    <a:pt x="375" y="3319"/>
                    <a:pt x="429" y="3274"/>
                  </a:cubicBezTo>
                  <a:cubicBezTo>
                    <a:pt x="1196" y="2534"/>
                    <a:pt x="2035" y="1892"/>
                    <a:pt x="2846" y="1437"/>
                  </a:cubicBezTo>
                  <a:cubicBezTo>
                    <a:pt x="3979" y="794"/>
                    <a:pt x="5103" y="473"/>
                    <a:pt x="6165" y="473"/>
                  </a:cubicBezTo>
                  <a:cubicBezTo>
                    <a:pt x="7236" y="473"/>
                    <a:pt x="8351" y="794"/>
                    <a:pt x="9484" y="1437"/>
                  </a:cubicBezTo>
                  <a:cubicBezTo>
                    <a:pt x="10295" y="1892"/>
                    <a:pt x="11134" y="2525"/>
                    <a:pt x="11910" y="3274"/>
                  </a:cubicBezTo>
                  <a:cubicBezTo>
                    <a:pt x="11954" y="3318"/>
                    <a:pt x="12012" y="3340"/>
                    <a:pt x="12071" y="3340"/>
                  </a:cubicBezTo>
                  <a:cubicBezTo>
                    <a:pt x="12133" y="3340"/>
                    <a:pt x="12195" y="3316"/>
                    <a:pt x="12240" y="3266"/>
                  </a:cubicBezTo>
                  <a:cubicBezTo>
                    <a:pt x="12329" y="3176"/>
                    <a:pt x="12329" y="3025"/>
                    <a:pt x="12231" y="2935"/>
                  </a:cubicBezTo>
                  <a:cubicBezTo>
                    <a:pt x="11428" y="2150"/>
                    <a:pt x="10581" y="1508"/>
                    <a:pt x="9716" y="1026"/>
                  </a:cubicBezTo>
                  <a:cubicBezTo>
                    <a:pt x="8511" y="339"/>
                    <a:pt x="7316" y="0"/>
                    <a:pt x="6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604;p44">
              <a:extLst>
                <a:ext uri="{FF2B5EF4-FFF2-40B4-BE49-F238E27FC236}">
                  <a16:creationId xmlns:a16="http://schemas.microsoft.com/office/drawing/2014/main" id="{E553F992-01B2-0156-59EB-401AF2921BBD}"/>
                </a:ext>
              </a:extLst>
            </p:cNvPr>
            <p:cNvSpPr/>
            <p:nvPr/>
          </p:nvSpPr>
          <p:spPr>
            <a:xfrm>
              <a:off x="2542200" y="2070300"/>
              <a:ext cx="171300" cy="64275"/>
            </a:xfrm>
            <a:custGeom>
              <a:avLst/>
              <a:gdLst/>
              <a:ahLst/>
              <a:cxnLst/>
              <a:rect l="l" t="t" r="r" b="b"/>
              <a:pathLst>
                <a:path w="6852" h="2571" extrusionOk="0">
                  <a:moveTo>
                    <a:pt x="0" y="1"/>
                  </a:moveTo>
                  <a:lnTo>
                    <a:pt x="0" y="1"/>
                  </a:lnTo>
                  <a:cubicBezTo>
                    <a:pt x="446" y="1491"/>
                    <a:pt x="1820" y="2570"/>
                    <a:pt x="3453" y="2570"/>
                  </a:cubicBezTo>
                  <a:cubicBezTo>
                    <a:pt x="5023" y="2570"/>
                    <a:pt x="6361" y="1562"/>
                    <a:pt x="6852" y="153"/>
                  </a:cubicBezTo>
                  <a:lnTo>
                    <a:pt x="6852" y="153"/>
                  </a:lnTo>
                  <a:cubicBezTo>
                    <a:pt x="5737" y="839"/>
                    <a:pt x="4604" y="1187"/>
                    <a:pt x="3542" y="1187"/>
                  </a:cubicBezTo>
                  <a:cubicBezTo>
                    <a:pt x="2409" y="1187"/>
                    <a:pt x="1196" y="78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9" name="Google Shape;1557;p44">
            <a:extLst>
              <a:ext uri="{FF2B5EF4-FFF2-40B4-BE49-F238E27FC236}">
                <a16:creationId xmlns:a16="http://schemas.microsoft.com/office/drawing/2014/main" id="{DBA7AE37-4A34-BE25-0865-5E439AD44889}"/>
              </a:ext>
            </a:extLst>
          </p:cNvPr>
          <p:cNvSpPr/>
          <p:nvPr/>
        </p:nvSpPr>
        <p:spPr>
          <a:xfrm>
            <a:off x="5836357" y="2458442"/>
            <a:ext cx="694503" cy="561368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0" name="Google Shape;1557;p44">
            <a:extLst>
              <a:ext uri="{FF2B5EF4-FFF2-40B4-BE49-F238E27FC236}">
                <a16:creationId xmlns:a16="http://schemas.microsoft.com/office/drawing/2014/main" id="{A09F1292-420C-C30C-465A-54F669AE74E4}"/>
              </a:ext>
            </a:extLst>
          </p:cNvPr>
          <p:cNvSpPr/>
          <p:nvPr/>
        </p:nvSpPr>
        <p:spPr>
          <a:xfrm>
            <a:off x="7563841" y="2458442"/>
            <a:ext cx="694503" cy="561368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1" name="Google Shape;1863;p52">
            <a:extLst>
              <a:ext uri="{FF2B5EF4-FFF2-40B4-BE49-F238E27FC236}">
                <a16:creationId xmlns:a16="http://schemas.microsoft.com/office/drawing/2014/main" id="{7786A48D-0C47-3A08-F3E3-26DA9E9BFC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0400" y="417775"/>
            <a:ext cx="69675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DESIGN</a:t>
            </a:r>
            <a:endParaRPr sz="3600" dirty="0"/>
          </a:p>
        </p:txBody>
      </p:sp>
      <p:sp>
        <p:nvSpPr>
          <p:cNvPr id="3" name="Google Shape;447;p27">
            <a:hlinkClick r:id="" action="ppaction://noaction"/>
            <a:extLst>
              <a:ext uri="{FF2B5EF4-FFF2-40B4-BE49-F238E27FC236}">
                <a16:creationId xmlns:a16="http://schemas.microsoft.com/office/drawing/2014/main" id="{3491415A-B0B8-1FCA-5CBE-158952061FC7}"/>
              </a:ext>
            </a:extLst>
          </p:cNvPr>
          <p:cNvSpPr txBox="1"/>
          <p:nvPr/>
        </p:nvSpPr>
        <p:spPr>
          <a:xfrm>
            <a:off x="68975" y="1202854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Categoria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448;p27">
            <a:hlinkClick r:id="" action="ppaction://noaction"/>
            <a:extLst>
              <a:ext uri="{FF2B5EF4-FFF2-40B4-BE49-F238E27FC236}">
                <a16:creationId xmlns:a16="http://schemas.microsoft.com/office/drawing/2014/main" id="{FDCC9731-D56C-D380-1F61-134FCAE0EA91}"/>
              </a:ext>
            </a:extLst>
          </p:cNvPr>
          <p:cNvSpPr txBox="1"/>
          <p:nvPr/>
        </p:nvSpPr>
        <p:spPr>
          <a:xfrm>
            <a:off x="68975" y="1902262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Mecânica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449;p27">
            <a:hlinkClick r:id="" action="ppaction://noaction"/>
            <a:extLst>
              <a:ext uri="{FF2B5EF4-FFF2-40B4-BE49-F238E27FC236}">
                <a16:creationId xmlns:a16="http://schemas.microsoft.com/office/drawing/2014/main" id="{9C5B8A45-4230-67E9-0DDA-AC6B57D5A8B5}"/>
              </a:ext>
            </a:extLst>
          </p:cNvPr>
          <p:cNvSpPr txBox="1"/>
          <p:nvPr/>
        </p:nvSpPr>
        <p:spPr>
          <a:xfrm>
            <a:off x="68975" y="2569019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Editora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450;p27">
            <a:hlinkClick r:id="" action="ppaction://noaction"/>
            <a:extLst>
              <a:ext uri="{FF2B5EF4-FFF2-40B4-BE49-F238E27FC236}">
                <a16:creationId xmlns:a16="http://schemas.microsoft.com/office/drawing/2014/main" id="{2D8A7CA3-EE4F-2651-FE60-9EA16BDF3221}"/>
              </a:ext>
            </a:extLst>
          </p:cNvPr>
          <p:cNvSpPr txBox="1"/>
          <p:nvPr/>
        </p:nvSpPr>
        <p:spPr>
          <a:xfrm>
            <a:off x="68975" y="3315899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Design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451;p27">
            <a:hlinkClick r:id="" action="ppaction://noaction"/>
            <a:extLst>
              <a:ext uri="{FF2B5EF4-FFF2-40B4-BE49-F238E27FC236}">
                <a16:creationId xmlns:a16="http://schemas.microsoft.com/office/drawing/2014/main" id="{4798752A-0152-F4C6-EC36-BBB0704A041B}"/>
              </a:ext>
            </a:extLst>
          </p:cNvPr>
          <p:cNvSpPr txBox="1"/>
          <p:nvPr/>
        </p:nvSpPr>
        <p:spPr>
          <a:xfrm>
            <a:off x="68975" y="4093077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ranking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8" name="Google Shape;455;p27">
            <a:hlinkClick r:id="" action="ppaction://noaction"/>
            <a:extLst>
              <a:ext uri="{FF2B5EF4-FFF2-40B4-BE49-F238E27FC236}">
                <a16:creationId xmlns:a16="http://schemas.microsoft.com/office/drawing/2014/main" id="{9AD08533-796E-55D1-DB1C-59F7C9A3E3C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575" y="2307595"/>
            <a:ext cx="244500" cy="2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459;p27">
            <a:hlinkClick r:id="" action="ppaction://noaction"/>
            <a:extLst>
              <a:ext uri="{FF2B5EF4-FFF2-40B4-BE49-F238E27FC236}">
                <a16:creationId xmlns:a16="http://schemas.microsoft.com/office/drawing/2014/main" id="{394D2B7C-B8DA-F8F3-A76B-29FF01602FC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2548" y="1608187"/>
            <a:ext cx="282376" cy="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462;p27">
            <a:extLst>
              <a:ext uri="{FF2B5EF4-FFF2-40B4-BE49-F238E27FC236}">
                <a16:creationId xmlns:a16="http://schemas.microsoft.com/office/drawing/2014/main" id="{09CDF596-7FF7-AAF5-4D46-510A9FAE51DB}"/>
              </a:ext>
            </a:extLst>
          </p:cNvPr>
          <p:cNvSpPr txBox="1"/>
          <p:nvPr/>
        </p:nvSpPr>
        <p:spPr>
          <a:xfrm>
            <a:off x="68975" y="481282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sobre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57" name="Google Shape;463;p27">
            <a:hlinkClick r:id="" action="ppaction://noaction"/>
            <a:extLst>
              <a:ext uri="{FF2B5EF4-FFF2-40B4-BE49-F238E27FC236}">
                <a16:creationId xmlns:a16="http://schemas.microsoft.com/office/drawing/2014/main" id="{B8EAE36E-6550-AF96-567A-5E16DDAB1FD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7575" y="219858"/>
            <a:ext cx="244500" cy="210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8" name="Google Shape;3028;p63">
            <a:extLst>
              <a:ext uri="{FF2B5EF4-FFF2-40B4-BE49-F238E27FC236}">
                <a16:creationId xmlns:a16="http://schemas.microsoft.com/office/drawing/2014/main" id="{5C269411-A765-17C9-594B-16FF6CAF5B67}"/>
              </a:ext>
            </a:extLst>
          </p:cNvPr>
          <p:cNvGrpSpPr/>
          <p:nvPr/>
        </p:nvGrpSpPr>
        <p:grpSpPr>
          <a:xfrm>
            <a:off x="272961" y="3011522"/>
            <a:ext cx="186967" cy="290922"/>
            <a:chOff x="1899875" y="1831900"/>
            <a:chExt cx="250050" cy="401025"/>
          </a:xfrm>
        </p:grpSpPr>
        <p:sp>
          <p:nvSpPr>
            <p:cNvPr id="1062" name="Google Shape;3029;p63">
              <a:extLst>
                <a:ext uri="{FF2B5EF4-FFF2-40B4-BE49-F238E27FC236}">
                  <a16:creationId xmlns:a16="http://schemas.microsoft.com/office/drawing/2014/main" id="{D327F393-A0C7-4745-277A-15E790D33721}"/>
                </a:ext>
              </a:extLst>
            </p:cNvPr>
            <p:cNvSpPr/>
            <p:nvPr/>
          </p:nvSpPr>
          <p:spPr>
            <a:xfrm>
              <a:off x="1899875" y="1831900"/>
              <a:ext cx="250050" cy="401025"/>
            </a:xfrm>
            <a:custGeom>
              <a:avLst/>
              <a:gdLst/>
              <a:ahLst/>
              <a:cxnLst/>
              <a:rect l="l" t="t" r="r" b="b"/>
              <a:pathLst>
                <a:path w="10002" h="16041" extrusionOk="0">
                  <a:moveTo>
                    <a:pt x="1187" y="2846"/>
                  </a:moveTo>
                  <a:cubicBezTo>
                    <a:pt x="1190" y="2846"/>
                    <a:pt x="1193" y="2846"/>
                    <a:pt x="1196" y="2846"/>
                  </a:cubicBezTo>
                  <a:lnTo>
                    <a:pt x="1196" y="2846"/>
                  </a:lnTo>
                  <a:cubicBezTo>
                    <a:pt x="1196" y="2846"/>
                    <a:pt x="1196" y="2846"/>
                    <a:pt x="1196" y="2846"/>
                  </a:cubicBezTo>
                  <a:close/>
                  <a:moveTo>
                    <a:pt x="5050" y="0"/>
                  </a:moveTo>
                  <a:cubicBezTo>
                    <a:pt x="4390" y="0"/>
                    <a:pt x="3855" y="527"/>
                    <a:pt x="3855" y="1187"/>
                  </a:cubicBezTo>
                  <a:lnTo>
                    <a:pt x="3855" y="1401"/>
                  </a:lnTo>
                  <a:cubicBezTo>
                    <a:pt x="3649" y="1249"/>
                    <a:pt x="3400" y="1160"/>
                    <a:pt x="3123" y="1160"/>
                  </a:cubicBezTo>
                  <a:lnTo>
                    <a:pt x="3105" y="1160"/>
                  </a:lnTo>
                  <a:cubicBezTo>
                    <a:pt x="2445" y="1160"/>
                    <a:pt x="1910" y="1686"/>
                    <a:pt x="1910" y="2347"/>
                  </a:cubicBezTo>
                  <a:lnTo>
                    <a:pt x="1910" y="3096"/>
                  </a:lnTo>
                  <a:cubicBezTo>
                    <a:pt x="1707" y="2946"/>
                    <a:pt x="1460" y="2848"/>
                    <a:pt x="1196" y="2846"/>
                  </a:cubicBezTo>
                  <a:lnTo>
                    <a:pt x="1196" y="2846"/>
                  </a:lnTo>
                  <a:cubicBezTo>
                    <a:pt x="1185" y="2851"/>
                    <a:pt x="1" y="3367"/>
                    <a:pt x="1" y="4024"/>
                  </a:cubicBezTo>
                  <a:lnTo>
                    <a:pt x="1" y="8743"/>
                  </a:lnTo>
                  <a:cubicBezTo>
                    <a:pt x="1" y="8743"/>
                    <a:pt x="27" y="8761"/>
                    <a:pt x="27" y="8761"/>
                  </a:cubicBezTo>
                  <a:lnTo>
                    <a:pt x="27" y="10242"/>
                  </a:lnTo>
                  <a:cubicBezTo>
                    <a:pt x="27" y="11062"/>
                    <a:pt x="313" y="11865"/>
                    <a:pt x="813" y="12499"/>
                  </a:cubicBezTo>
                  <a:lnTo>
                    <a:pt x="1473" y="13328"/>
                  </a:lnTo>
                  <a:lnTo>
                    <a:pt x="1473" y="15808"/>
                  </a:lnTo>
                  <a:cubicBezTo>
                    <a:pt x="1473" y="15942"/>
                    <a:pt x="1580" y="16040"/>
                    <a:pt x="1705" y="16040"/>
                  </a:cubicBezTo>
                  <a:lnTo>
                    <a:pt x="8386" y="16040"/>
                  </a:lnTo>
                  <a:cubicBezTo>
                    <a:pt x="8502" y="16040"/>
                    <a:pt x="8583" y="15960"/>
                    <a:pt x="8583" y="15844"/>
                  </a:cubicBezTo>
                  <a:lnTo>
                    <a:pt x="8583" y="13346"/>
                  </a:lnTo>
                  <a:lnTo>
                    <a:pt x="9288" y="12686"/>
                  </a:lnTo>
                  <a:cubicBezTo>
                    <a:pt x="9742" y="12267"/>
                    <a:pt x="10001" y="11687"/>
                    <a:pt x="10001" y="11071"/>
                  </a:cubicBezTo>
                  <a:lnTo>
                    <a:pt x="10001" y="4925"/>
                  </a:lnTo>
                  <a:cubicBezTo>
                    <a:pt x="10001" y="4800"/>
                    <a:pt x="9894" y="4693"/>
                    <a:pt x="9760" y="4693"/>
                  </a:cubicBezTo>
                  <a:cubicBezTo>
                    <a:pt x="9127" y="4693"/>
                    <a:pt x="8556" y="4978"/>
                    <a:pt x="8181" y="5433"/>
                  </a:cubicBezTo>
                  <a:lnTo>
                    <a:pt x="8181" y="1972"/>
                  </a:lnTo>
                  <a:cubicBezTo>
                    <a:pt x="8181" y="1312"/>
                    <a:pt x="7646" y="776"/>
                    <a:pt x="6986" y="776"/>
                  </a:cubicBezTo>
                  <a:lnTo>
                    <a:pt x="6977" y="776"/>
                  </a:lnTo>
                  <a:cubicBezTo>
                    <a:pt x="6700" y="776"/>
                    <a:pt x="6442" y="875"/>
                    <a:pt x="6245" y="1026"/>
                  </a:cubicBezTo>
                  <a:cubicBezTo>
                    <a:pt x="6174" y="446"/>
                    <a:pt x="5666" y="0"/>
                    <a:pt x="5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030;p63">
              <a:extLst>
                <a:ext uri="{FF2B5EF4-FFF2-40B4-BE49-F238E27FC236}">
                  <a16:creationId xmlns:a16="http://schemas.microsoft.com/office/drawing/2014/main" id="{C46169E4-16BF-7816-7C23-DCA14B774A64}"/>
                </a:ext>
              </a:extLst>
            </p:cNvPr>
            <p:cNvSpPr/>
            <p:nvPr/>
          </p:nvSpPr>
          <p:spPr>
            <a:xfrm>
              <a:off x="2087000" y="1949200"/>
              <a:ext cx="62700" cy="283725"/>
            </a:xfrm>
            <a:custGeom>
              <a:avLst/>
              <a:gdLst/>
              <a:ahLst/>
              <a:cxnLst/>
              <a:rect l="l" t="t" r="r" b="b"/>
              <a:pathLst>
                <a:path w="2508" h="11349" extrusionOk="0">
                  <a:moveTo>
                    <a:pt x="2275" y="1"/>
                  </a:moveTo>
                  <a:cubicBezTo>
                    <a:pt x="1972" y="1"/>
                    <a:pt x="1678" y="72"/>
                    <a:pt x="1419" y="188"/>
                  </a:cubicBezTo>
                  <a:lnTo>
                    <a:pt x="1419" y="6174"/>
                  </a:lnTo>
                  <a:cubicBezTo>
                    <a:pt x="1419" y="6852"/>
                    <a:pt x="1133" y="7494"/>
                    <a:pt x="643" y="7958"/>
                  </a:cubicBezTo>
                  <a:lnTo>
                    <a:pt x="0" y="8547"/>
                  </a:lnTo>
                  <a:lnTo>
                    <a:pt x="0" y="11348"/>
                  </a:lnTo>
                  <a:lnTo>
                    <a:pt x="866" y="11348"/>
                  </a:lnTo>
                  <a:cubicBezTo>
                    <a:pt x="1000" y="11348"/>
                    <a:pt x="1098" y="11250"/>
                    <a:pt x="1098" y="11116"/>
                  </a:cubicBezTo>
                  <a:lnTo>
                    <a:pt x="1098" y="8654"/>
                  </a:lnTo>
                  <a:lnTo>
                    <a:pt x="1660" y="8128"/>
                  </a:lnTo>
                  <a:cubicBezTo>
                    <a:pt x="2204" y="7628"/>
                    <a:pt x="2507" y="6915"/>
                    <a:pt x="2507" y="6174"/>
                  </a:cubicBezTo>
                  <a:lnTo>
                    <a:pt x="2507" y="242"/>
                  </a:lnTo>
                  <a:cubicBezTo>
                    <a:pt x="2507" y="108"/>
                    <a:pt x="2409" y="1"/>
                    <a:pt x="227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031;p63">
              <a:extLst>
                <a:ext uri="{FF2B5EF4-FFF2-40B4-BE49-F238E27FC236}">
                  <a16:creationId xmlns:a16="http://schemas.microsoft.com/office/drawing/2014/main" id="{0E8D58A7-0D4B-0D6B-F46B-762240F54992}"/>
                </a:ext>
              </a:extLst>
            </p:cNvPr>
            <p:cNvSpPr/>
            <p:nvPr/>
          </p:nvSpPr>
          <p:spPr>
            <a:xfrm>
              <a:off x="1959425" y="2076725"/>
              <a:ext cx="35925" cy="103775"/>
            </a:xfrm>
            <a:custGeom>
              <a:avLst/>
              <a:gdLst/>
              <a:ahLst/>
              <a:cxnLst/>
              <a:rect l="l" t="t" r="r" b="b"/>
              <a:pathLst>
                <a:path w="1437" h="4151" extrusionOk="0">
                  <a:moveTo>
                    <a:pt x="237" y="1"/>
                  </a:moveTo>
                  <a:cubicBezTo>
                    <a:pt x="227" y="1"/>
                    <a:pt x="216" y="1"/>
                    <a:pt x="206" y="3"/>
                  </a:cubicBezTo>
                  <a:cubicBezTo>
                    <a:pt x="81" y="11"/>
                    <a:pt x="1" y="127"/>
                    <a:pt x="1" y="243"/>
                  </a:cubicBezTo>
                  <a:lnTo>
                    <a:pt x="1" y="3098"/>
                  </a:lnTo>
                  <a:cubicBezTo>
                    <a:pt x="1" y="3170"/>
                    <a:pt x="27" y="3232"/>
                    <a:pt x="81" y="3277"/>
                  </a:cubicBezTo>
                  <a:lnTo>
                    <a:pt x="1027" y="4097"/>
                  </a:lnTo>
                  <a:cubicBezTo>
                    <a:pt x="1071" y="4133"/>
                    <a:pt x="1125" y="4151"/>
                    <a:pt x="1178" y="4151"/>
                  </a:cubicBezTo>
                  <a:cubicBezTo>
                    <a:pt x="1241" y="4151"/>
                    <a:pt x="1312" y="4124"/>
                    <a:pt x="1357" y="4071"/>
                  </a:cubicBezTo>
                  <a:cubicBezTo>
                    <a:pt x="1437" y="3972"/>
                    <a:pt x="1428" y="3821"/>
                    <a:pt x="1330" y="3740"/>
                  </a:cubicBezTo>
                  <a:lnTo>
                    <a:pt x="465" y="2991"/>
                  </a:lnTo>
                  <a:lnTo>
                    <a:pt x="465" y="235"/>
                  </a:lnTo>
                  <a:cubicBezTo>
                    <a:pt x="465" y="102"/>
                    <a:pt x="365" y="1"/>
                    <a:pt x="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3032;p63">
              <a:extLst>
                <a:ext uri="{FF2B5EF4-FFF2-40B4-BE49-F238E27FC236}">
                  <a16:creationId xmlns:a16="http://schemas.microsoft.com/office/drawing/2014/main" id="{D791749D-32CB-29EB-70EB-D09E49B7FA37}"/>
                </a:ext>
              </a:extLst>
            </p:cNvPr>
            <p:cNvSpPr/>
            <p:nvPr/>
          </p:nvSpPr>
          <p:spPr>
            <a:xfrm>
              <a:off x="2053775" y="2076725"/>
              <a:ext cx="36375" cy="104000"/>
            </a:xfrm>
            <a:custGeom>
              <a:avLst/>
              <a:gdLst/>
              <a:ahLst/>
              <a:cxnLst/>
              <a:rect l="l" t="t" r="r" b="b"/>
              <a:pathLst>
                <a:path w="1455" h="4160" extrusionOk="0">
                  <a:moveTo>
                    <a:pt x="1227" y="1"/>
                  </a:moveTo>
                  <a:cubicBezTo>
                    <a:pt x="1216" y="1"/>
                    <a:pt x="1206" y="1"/>
                    <a:pt x="1196" y="3"/>
                  </a:cubicBezTo>
                  <a:cubicBezTo>
                    <a:pt x="1071" y="11"/>
                    <a:pt x="990" y="127"/>
                    <a:pt x="990" y="243"/>
                  </a:cubicBezTo>
                  <a:lnTo>
                    <a:pt x="990" y="2991"/>
                  </a:lnTo>
                  <a:lnTo>
                    <a:pt x="107" y="3749"/>
                  </a:lnTo>
                  <a:cubicBezTo>
                    <a:pt x="9" y="3839"/>
                    <a:pt x="0" y="3981"/>
                    <a:pt x="89" y="4079"/>
                  </a:cubicBezTo>
                  <a:cubicBezTo>
                    <a:pt x="134" y="4133"/>
                    <a:pt x="196" y="4160"/>
                    <a:pt x="268" y="4160"/>
                  </a:cubicBezTo>
                  <a:cubicBezTo>
                    <a:pt x="321" y="4160"/>
                    <a:pt x="375" y="4142"/>
                    <a:pt x="420" y="4106"/>
                  </a:cubicBezTo>
                  <a:lnTo>
                    <a:pt x="1374" y="3277"/>
                  </a:lnTo>
                  <a:cubicBezTo>
                    <a:pt x="1428" y="3232"/>
                    <a:pt x="1454" y="3170"/>
                    <a:pt x="1454" y="3098"/>
                  </a:cubicBezTo>
                  <a:lnTo>
                    <a:pt x="1454" y="235"/>
                  </a:lnTo>
                  <a:cubicBezTo>
                    <a:pt x="1454" y="102"/>
                    <a:pt x="1355" y="1"/>
                    <a:pt x="1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3033;p63">
              <a:extLst>
                <a:ext uri="{FF2B5EF4-FFF2-40B4-BE49-F238E27FC236}">
                  <a16:creationId xmlns:a16="http://schemas.microsoft.com/office/drawing/2014/main" id="{11E985EF-44F8-33BD-8BE7-520ED92B1F71}"/>
                </a:ext>
              </a:extLst>
            </p:cNvPr>
            <p:cNvSpPr/>
            <p:nvPr/>
          </p:nvSpPr>
          <p:spPr>
            <a:xfrm>
              <a:off x="2018975" y="2059950"/>
              <a:ext cx="11625" cy="89275"/>
            </a:xfrm>
            <a:custGeom>
              <a:avLst/>
              <a:gdLst/>
              <a:ahLst/>
              <a:cxnLst/>
              <a:rect l="l" t="t" r="r" b="b"/>
              <a:pathLst>
                <a:path w="465" h="3571" extrusionOk="0">
                  <a:moveTo>
                    <a:pt x="223" y="1"/>
                  </a:moveTo>
                  <a:cubicBezTo>
                    <a:pt x="208" y="1"/>
                    <a:pt x="194" y="2"/>
                    <a:pt x="179" y="4"/>
                  </a:cubicBezTo>
                  <a:cubicBezTo>
                    <a:pt x="72" y="31"/>
                    <a:pt x="1" y="129"/>
                    <a:pt x="1" y="245"/>
                  </a:cubicBezTo>
                  <a:lnTo>
                    <a:pt x="1" y="3323"/>
                  </a:lnTo>
                  <a:cubicBezTo>
                    <a:pt x="1" y="3439"/>
                    <a:pt x="72" y="3537"/>
                    <a:pt x="179" y="3564"/>
                  </a:cubicBezTo>
                  <a:cubicBezTo>
                    <a:pt x="198" y="3568"/>
                    <a:pt x="216" y="3570"/>
                    <a:pt x="234" y="3570"/>
                  </a:cubicBezTo>
                  <a:cubicBezTo>
                    <a:pt x="362" y="3570"/>
                    <a:pt x="464" y="3465"/>
                    <a:pt x="464" y="3332"/>
                  </a:cubicBezTo>
                  <a:lnTo>
                    <a:pt x="464" y="236"/>
                  </a:lnTo>
                  <a:cubicBezTo>
                    <a:pt x="464" y="108"/>
                    <a:pt x="355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3034;p63">
              <a:extLst>
                <a:ext uri="{FF2B5EF4-FFF2-40B4-BE49-F238E27FC236}">
                  <a16:creationId xmlns:a16="http://schemas.microsoft.com/office/drawing/2014/main" id="{4CBEDF99-D149-73F8-6FDB-E8EF504C79E6}"/>
                </a:ext>
              </a:extLst>
            </p:cNvPr>
            <p:cNvSpPr/>
            <p:nvPr/>
          </p:nvSpPr>
          <p:spPr>
            <a:xfrm>
              <a:off x="2083200" y="1852625"/>
              <a:ext cx="21225" cy="182700"/>
            </a:xfrm>
            <a:custGeom>
              <a:avLst/>
              <a:gdLst/>
              <a:ahLst/>
              <a:cxnLst/>
              <a:rect l="l" t="t" r="r" b="b"/>
              <a:pathLst>
                <a:path w="849" h="7308" extrusionOk="0">
                  <a:moveTo>
                    <a:pt x="1" y="1"/>
                  </a:moveTo>
                  <a:lnTo>
                    <a:pt x="1" y="6388"/>
                  </a:lnTo>
                  <a:cubicBezTo>
                    <a:pt x="1" y="6897"/>
                    <a:pt x="375" y="7307"/>
                    <a:pt x="848" y="7307"/>
                  </a:cubicBezTo>
                  <a:lnTo>
                    <a:pt x="848" y="1054"/>
                  </a:lnTo>
                  <a:cubicBezTo>
                    <a:pt x="804" y="554"/>
                    <a:pt x="465" y="14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3035;p63">
              <a:extLst>
                <a:ext uri="{FF2B5EF4-FFF2-40B4-BE49-F238E27FC236}">
                  <a16:creationId xmlns:a16="http://schemas.microsoft.com/office/drawing/2014/main" id="{0FDED456-BD9B-AAE5-D48A-656E7A235129}"/>
                </a:ext>
              </a:extLst>
            </p:cNvPr>
            <p:cNvSpPr/>
            <p:nvPr/>
          </p:nvSpPr>
          <p:spPr>
            <a:xfrm>
              <a:off x="2035475" y="1832775"/>
              <a:ext cx="21000" cy="161725"/>
            </a:xfrm>
            <a:custGeom>
              <a:avLst/>
              <a:gdLst/>
              <a:ahLst/>
              <a:cxnLst/>
              <a:rect l="l" t="t" r="r" b="b"/>
              <a:pathLst>
                <a:path w="840" h="6469" extrusionOk="0">
                  <a:moveTo>
                    <a:pt x="1" y="1"/>
                  </a:moveTo>
                  <a:lnTo>
                    <a:pt x="1" y="5541"/>
                  </a:lnTo>
                  <a:cubicBezTo>
                    <a:pt x="1" y="6049"/>
                    <a:pt x="375" y="6469"/>
                    <a:pt x="839" y="6469"/>
                  </a:cubicBezTo>
                  <a:lnTo>
                    <a:pt x="839" y="1000"/>
                  </a:lnTo>
                  <a:cubicBezTo>
                    <a:pt x="777" y="527"/>
                    <a:pt x="447" y="135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3036;p63">
              <a:extLst>
                <a:ext uri="{FF2B5EF4-FFF2-40B4-BE49-F238E27FC236}">
                  <a16:creationId xmlns:a16="http://schemas.microsoft.com/office/drawing/2014/main" id="{C0A1083B-0123-3D20-C02F-7D72E91E8419}"/>
                </a:ext>
              </a:extLst>
            </p:cNvPr>
            <p:cNvSpPr/>
            <p:nvPr/>
          </p:nvSpPr>
          <p:spPr>
            <a:xfrm>
              <a:off x="1975050" y="1860900"/>
              <a:ext cx="21200" cy="133375"/>
            </a:xfrm>
            <a:custGeom>
              <a:avLst/>
              <a:gdLst/>
              <a:ahLst/>
              <a:cxnLst/>
              <a:rect l="l" t="t" r="r" b="b"/>
              <a:pathLst>
                <a:path w="848" h="5335" extrusionOk="0">
                  <a:moveTo>
                    <a:pt x="0" y="0"/>
                  </a:moveTo>
                  <a:lnTo>
                    <a:pt x="0" y="4496"/>
                  </a:lnTo>
                  <a:cubicBezTo>
                    <a:pt x="0" y="4960"/>
                    <a:pt x="375" y="5335"/>
                    <a:pt x="848" y="5335"/>
                  </a:cubicBezTo>
                  <a:lnTo>
                    <a:pt x="848" y="241"/>
                  </a:lnTo>
                  <a:cubicBezTo>
                    <a:pt x="642" y="89"/>
                    <a:pt x="393" y="0"/>
                    <a:pt x="125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3037;p63">
              <a:extLst>
                <a:ext uri="{FF2B5EF4-FFF2-40B4-BE49-F238E27FC236}">
                  <a16:creationId xmlns:a16="http://schemas.microsoft.com/office/drawing/2014/main" id="{A5EE81CF-DB97-C194-50E2-84F563D9AC91}"/>
                </a:ext>
              </a:extLst>
            </p:cNvPr>
            <p:cNvSpPr/>
            <p:nvPr/>
          </p:nvSpPr>
          <p:spPr>
            <a:xfrm>
              <a:off x="1927325" y="1902375"/>
              <a:ext cx="21200" cy="91450"/>
            </a:xfrm>
            <a:custGeom>
              <a:avLst/>
              <a:gdLst/>
              <a:ahLst/>
              <a:cxnLst/>
              <a:rect l="l" t="t" r="r" b="b"/>
              <a:pathLst>
                <a:path w="848" h="3658" extrusionOk="0">
                  <a:moveTo>
                    <a:pt x="0" y="0"/>
                  </a:moveTo>
                  <a:lnTo>
                    <a:pt x="0" y="2819"/>
                  </a:lnTo>
                  <a:cubicBezTo>
                    <a:pt x="0" y="3283"/>
                    <a:pt x="375" y="3658"/>
                    <a:pt x="847" y="3658"/>
                  </a:cubicBezTo>
                  <a:lnTo>
                    <a:pt x="839" y="241"/>
                  </a:lnTo>
                  <a:cubicBezTo>
                    <a:pt x="642" y="90"/>
                    <a:pt x="393" y="0"/>
                    <a:pt x="116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3038;p63">
              <a:extLst>
                <a:ext uri="{FF2B5EF4-FFF2-40B4-BE49-F238E27FC236}">
                  <a16:creationId xmlns:a16="http://schemas.microsoft.com/office/drawing/2014/main" id="{37629ADB-B5BF-4DB7-4551-15C2B73B8269}"/>
                </a:ext>
              </a:extLst>
            </p:cNvPr>
            <p:cNvSpPr/>
            <p:nvPr/>
          </p:nvSpPr>
          <p:spPr>
            <a:xfrm>
              <a:off x="1945150" y="2047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6" y="1"/>
                    <a:pt x="1" y="367"/>
                    <a:pt x="1" y="822"/>
                  </a:cubicBezTo>
                  <a:cubicBezTo>
                    <a:pt x="1" y="1268"/>
                    <a:pt x="366" y="1642"/>
                    <a:pt x="821" y="1642"/>
                  </a:cubicBezTo>
                  <a:cubicBezTo>
                    <a:pt x="1276" y="1642"/>
                    <a:pt x="1642" y="1268"/>
                    <a:pt x="1642" y="822"/>
                  </a:cubicBezTo>
                  <a:cubicBezTo>
                    <a:pt x="1642" y="367"/>
                    <a:pt x="1276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3039;p63">
              <a:extLst>
                <a:ext uri="{FF2B5EF4-FFF2-40B4-BE49-F238E27FC236}">
                  <a16:creationId xmlns:a16="http://schemas.microsoft.com/office/drawing/2014/main" id="{A820503A-8DFD-653B-B2B8-967670A7ACB8}"/>
                </a:ext>
              </a:extLst>
            </p:cNvPr>
            <p:cNvSpPr/>
            <p:nvPr/>
          </p:nvSpPr>
          <p:spPr>
            <a:xfrm>
              <a:off x="2004250" y="2030600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7" y="1"/>
                    <a:pt x="1" y="367"/>
                    <a:pt x="1" y="822"/>
                  </a:cubicBezTo>
                  <a:cubicBezTo>
                    <a:pt x="1" y="1277"/>
                    <a:pt x="367" y="1642"/>
                    <a:pt x="821" y="1642"/>
                  </a:cubicBezTo>
                  <a:cubicBezTo>
                    <a:pt x="1268" y="1642"/>
                    <a:pt x="1642" y="1277"/>
                    <a:pt x="1642" y="822"/>
                  </a:cubicBezTo>
                  <a:cubicBezTo>
                    <a:pt x="1642" y="367"/>
                    <a:pt x="1268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3040;p63">
              <a:extLst>
                <a:ext uri="{FF2B5EF4-FFF2-40B4-BE49-F238E27FC236}">
                  <a16:creationId xmlns:a16="http://schemas.microsoft.com/office/drawing/2014/main" id="{39543493-B913-3B6B-E264-9CD05685285A}"/>
                </a:ext>
              </a:extLst>
            </p:cNvPr>
            <p:cNvSpPr/>
            <p:nvPr/>
          </p:nvSpPr>
          <p:spPr>
            <a:xfrm>
              <a:off x="2063575" y="2047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7" y="1"/>
                    <a:pt x="1" y="367"/>
                    <a:pt x="1" y="822"/>
                  </a:cubicBezTo>
                  <a:cubicBezTo>
                    <a:pt x="1" y="1268"/>
                    <a:pt x="367" y="1642"/>
                    <a:pt x="821" y="1642"/>
                  </a:cubicBezTo>
                  <a:cubicBezTo>
                    <a:pt x="1276" y="1642"/>
                    <a:pt x="1642" y="1268"/>
                    <a:pt x="1642" y="822"/>
                  </a:cubicBezTo>
                  <a:cubicBezTo>
                    <a:pt x="1642" y="367"/>
                    <a:pt x="1276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3041;p63">
              <a:extLst>
                <a:ext uri="{FF2B5EF4-FFF2-40B4-BE49-F238E27FC236}">
                  <a16:creationId xmlns:a16="http://schemas.microsoft.com/office/drawing/2014/main" id="{78F2B1CB-97C3-EF49-22D6-D6F6F119739A}"/>
                </a:ext>
              </a:extLst>
            </p:cNvPr>
            <p:cNvSpPr/>
            <p:nvPr/>
          </p:nvSpPr>
          <p:spPr>
            <a:xfrm>
              <a:off x="1981275" y="2137450"/>
              <a:ext cx="82325" cy="95475"/>
            </a:xfrm>
            <a:custGeom>
              <a:avLst/>
              <a:gdLst/>
              <a:ahLst/>
              <a:cxnLst/>
              <a:rect l="l" t="t" r="r" b="b"/>
              <a:pathLst>
                <a:path w="3293" h="3819" extrusionOk="0">
                  <a:moveTo>
                    <a:pt x="242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3586"/>
                  </a:lnTo>
                  <a:cubicBezTo>
                    <a:pt x="1" y="3720"/>
                    <a:pt x="108" y="3818"/>
                    <a:pt x="242" y="3818"/>
                  </a:cubicBezTo>
                  <a:lnTo>
                    <a:pt x="3061" y="3818"/>
                  </a:lnTo>
                  <a:cubicBezTo>
                    <a:pt x="3186" y="3818"/>
                    <a:pt x="3293" y="3720"/>
                    <a:pt x="3293" y="3586"/>
                  </a:cubicBezTo>
                  <a:lnTo>
                    <a:pt x="3293" y="232"/>
                  </a:lnTo>
                  <a:cubicBezTo>
                    <a:pt x="3293" y="107"/>
                    <a:pt x="3186" y="0"/>
                    <a:pt x="3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3042;p63">
              <a:extLst>
                <a:ext uri="{FF2B5EF4-FFF2-40B4-BE49-F238E27FC236}">
                  <a16:creationId xmlns:a16="http://schemas.microsoft.com/office/drawing/2014/main" id="{6F87C51B-610E-BB0F-26C6-3214BEE6BDC9}"/>
                </a:ext>
              </a:extLst>
            </p:cNvPr>
            <p:cNvSpPr/>
            <p:nvPr/>
          </p:nvSpPr>
          <p:spPr>
            <a:xfrm>
              <a:off x="2038600" y="2137450"/>
              <a:ext cx="25000" cy="95475"/>
            </a:xfrm>
            <a:custGeom>
              <a:avLst/>
              <a:gdLst/>
              <a:ahLst/>
              <a:cxnLst/>
              <a:rect l="l" t="t" r="r" b="b"/>
              <a:pathLst>
                <a:path w="1000" h="3819" extrusionOk="0">
                  <a:moveTo>
                    <a:pt x="1" y="0"/>
                  </a:moveTo>
                  <a:lnTo>
                    <a:pt x="1" y="3818"/>
                  </a:lnTo>
                  <a:lnTo>
                    <a:pt x="768" y="3818"/>
                  </a:lnTo>
                  <a:cubicBezTo>
                    <a:pt x="893" y="3818"/>
                    <a:pt x="1000" y="3720"/>
                    <a:pt x="1000" y="3586"/>
                  </a:cubicBezTo>
                  <a:lnTo>
                    <a:pt x="1000" y="232"/>
                  </a:lnTo>
                  <a:cubicBezTo>
                    <a:pt x="1000" y="107"/>
                    <a:pt x="893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3016;p63">
            <a:extLst>
              <a:ext uri="{FF2B5EF4-FFF2-40B4-BE49-F238E27FC236}">
                <a16:creationId xmlns:a16="http://schemas.microsoft.com/office/drawing/2014/main" id="{F42A3DB0-587E-4400-557F-C5FAD9724620}"/>
              </a:ext>
            </a:extLst>
          </p:cNvPr>
          <p:cNvGrpSpPr/>
          <p:nvPr/>
        </p:nvGrpSpPr>
        <p:grpSpPr>
          <a:xfrm>
            <a:off x="234171" y="886615"/>
            <a:ext cx="247904" cy="265614"/>
            <a:chOff x="2433350" y="1831800"/>
            <a:chExt cx="394800" cy="401125"/>
          </a:xfrm>
        </p:grpSpPr>
        <p:sp>
          <p:nvSpPr>
            <p:cNvPr id="1082" name="Google Shape;3017;p63">
              <a:extLst>
                <a:ext uri="{FF2B5EF4-FFF2-40B4-BE49-F238E27FC236}">
                  <a16:creationId xmlns:a16="http://schemas.microsoft.com/office/drawing/2014/main" id="{C2EAB728-975A-5F74-094A-CB930ABD83B7}"/>
                </a:ext>
              </a:extLst>
            </p:cNvPr>
            <p:cNvSpPr/>
            <p:nvPr/>
          </p:nvSpPr>
          <p:spPr>
            <a:xfrm>
              <a:off x="2439150" y="1844150"/>
              <a:ext cx="383200" cy="382975"/>
            </a:xfrm>
            <a:custGeom>
              <a:avLst/>
              <a:gdLst/>
              <a:ahLst/>
              <a:cxnLst/>
              <a:rect l="l" t="t" r="r" b="b"/>
              <a:pathLst>
                <a:path w="15328" h="15319" extrusionOk="0">
                  <a:moveTo>
                    <a:pt x="7664" y="1"/>
                  </a:moveTo>
                  <a:cubicBezTo>
                    <a:pt x="3435" y="1"/>
                    <a:pt x="1" y="3427"/>
                    <a:pt x="1" y="7655"/>
                  </a:cubicBezTo>
                  <a:cubicBezTo>
                    <a:pt x="1" y="11884"/>
                    <a:pt x="3435" y="15318"/>
                    <a:pt x="7664" y="15318"/>
                  </a:cubicBezTo>
                  <a:cubicBezTo>
                    <a:pt x="11893" y="15318"/>
                    <a:pt x="15327" y="11884"/>
                    <a:pt x="15327" y="7655"/>
                  </a:cubicBezTo>
                  <a:cubicBezTo>
                    <a:pt x="15327" y="3427"/>
                    <a:pt x="11893" y="1"/>
                    <a:pt x="7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3018;p63">
              <a:extLst>
                <a:ext uri="{FF2B5EF4-FFF2-40B4-BE49-F238E27FC236}">
                  <a16:creationId xmlns:a16="http://schemas.microsoft.com/office/drawing/2014/main" id="{58D33026-E014-DD05-D286-18D2D88E2C42}"/>
                </a:ext>
              </a:extLst>
            </p:cNvPr>
            <p:cNvSpPr/>
            <p:nvPr/>
          </p:nvSpPr>
          <p:spPr>
            <a:xfrm>
              <a:off x="2495125" y="1900150"/>
              <a:ext cx="271225" cy="271000"/>
            </a:xfrm>
            <a:custGeom>
              <a:avLst/>
              <a:gdLst/>
              <a:ahLst/>
              <a:cxnLst/>
              <a:rect l="l" t="t" r="r" b="b"/>
              <a:pathLst>
                <a:path w="10849" h="10840" extrusionOk="0">
                  <a:moveTo>
                    <a:pt x="5425" y="0"/>
                  </a:moveTo>
                  <a:cubicBezTo>
                    <a:pt x="2428" y="0"/>
                    <a:pt x="1" y="2427"/>
                    <a:pt x="1" y="5415"/>
                  </a:cubicBezTo>
                  <a:cubicBezTo>
                    <a:pt x="1" y="8413"/>
                    <a:pt x="2428" y="10839"/>
                    <a:pt x="5425" y="10839"/>
                  </a:cubicBezTo>
                  <a:cubicBezTo>
                    <a:pt x="8422" y="10839"/>
                    <a:pt x="10849" y="8413"/>
                    <a:pt x="10849" y="5415"/>
                  </a:cubicBezTo>
                  <a:cubicBezTo>
                    <a:pt x="10849" y="2427"/>
                    <a:pt x="8422" y="0"/>
                    <a:pt x="5425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3019;p63">
              <a:extLst>
                <a:ext uri="{FF2B5EF4-FFF2-40B4-BE49-F238E27FC236}">
                  <a16:creationId xmlns:a16="http://schemas.microsoft.com/office/drawing/2014/main" id="{8840DE9D-4AB1-DC02-5765-5068C0C39C6C}"/>
                </a:ext>
              </a:extLst>
            </p:cNvPr>
            <p:cNvSpPr/>
            <p:nvPr/>
          </p:nvSpPr>
          <p:spPr>
            <a:xfrm>
              <a:off x="2642550" y="1868100"/>
              <a:ext cx="185600" cy="364150"/>
            </a:xfrm>
            <a:custGeom>
              <a:avLst/>
              <a:gdLst/>
              <a:ahLst/>
              <a:cxnLst/>
              <a:rect l="l" t="t" r="r" b="b"/>
              <a:pathLst>
                <a:path w="7424" h="14566" extrusionOk="0">
                  <a:moveTo>
                    <a:pt x="3645" y="0"/>
                  </a:moveTo>
                  <a:cubicBezTo>
                    <a:pt x="3567" y="0"/>
                    <a:pt x="3491" y="38"/>
                    <a:pt x="3444" y="113"/>
                  </a:cubicBezTo>
                  <a:cubicBezTo>
                    <a:pt x="3373" y="221"/>
                    <a:pt x="3400" y="363"/>
                    <a:pt x="3516" y="435"/>
                  </a:cubicBezTo>
                  <a:cubicBezTo>
                    <a:pt x="3596" y="488"/>
                    <a:pt x="3685" y="551"/>
                    <a:pt x="3765" y="604"/>
                  </a:cubicBezTo>
                  <a:cubicBezTo>
                    <a:pt x="3810" y="631"/>
                    <a:pt x="3855" y="649"/>
                    <a:pt x="3899" y="649"/>
                  </a:cubicBezTo>
                  <a:cubicBezTo>
                    <a:pt x="3980" y="649"/>
                    <a:pt x="4051" y="613"/>
                    <a:pt x="4096" y="542"/>
                  </a:cubicBezTo>
                  <a:cubicBezTo>
                    <a:pt x="4167" y="435"/>
                    <a:pt x="4140" y="292"/>
                    <a:pt x="4033" y="221"/>
                  </a:cubicBezTo>
                  <a:cubicBezTo>
                    <a:pt x="3944" y="158"/>
                    <a:pt x="3855" y="96"/>
                    <a:pt x="3765" y="33"/>
                  </a:cubicBezTo>
                  <a:cubicBezTo>
                    <a:pt x="3728" y="11"/>
                    <a:pt x="3686" y="0"/>
                    <a:pt x="3645" y="0"/>
                  </a:cubicBezTo>
                  <a:close/>
                  <a:moveTo>
                    <a:pt x="4522" y="657"/>
                  </a:moveTo>
                  <a:cubicBezTo>
                    <a:pt x="4455" y="657"/>
                    <a:pt x="4390" y="684"/>
                    <a:pt x="4345" y="738"/>
                  </a:cubicBezTo>
                  <a:cubicBezTo>
                    <a:pt x="4256" y="836"/>
                    <a:pt x="4274" y="988"/>
                    <a:pt x="4372" y="1068"/>
                  </a:cubicBezTo>
                  <a:cubicBezTo>
                    <a:pt x="4443" y="1139"/>
                    <a:pt x="4524" y="1202"/>
                    <a:pt x="4595" y="1273"/>
                  </a:cubicBezTo>
                  <a:cubicBezTo>
                    <a:pt x="4640" y="1318"/>
                    <a:pt x="4702" y="1336"/>
                    <a:pt x="4756" y="1336"/>
                  </a:cubicBezTo>
                  <a:cubicBezTo>
                    <a:pt x="4818" y="1336"/>
                    <a:pt x="4881" y="1309"/>
                    <a:pt x="4925" y="1264"/>
                  </a:cubicBezTo>
                  <a:cubicBezTo>
                    <a:pt x="5014" y="1166"/>
                    <a:pt x="5014" y="1015"/>
                    <a:pt x="4916" y="925"/>
                  </a:cubicBezTo>
                  <a:cubicBezTo>
                    <a:pt x="4836" y="854"/>
                    <a:pt x="4756" y="783"/>
                    <a:pt x="4675" y="711"/>
                  </a:cubicBezTo>
                  <a:cubicBezTo>
                    <a:pt x="4631" y="675"/>
                    <a:pt x="4576" y="657"/>
                    <a:pt x="4522" y="657"/>
                  </a:cubicBezTo>
                  <a:close/>
                  <a:moveTo>
                    <a:pt x="5302" y="1433"/>
                  </a:moveTo>
                  <a:cubicBezTo>
                    <a:pt x="5247" y="1433"/>
                    <a:pt x="5192" y="1451"/>
                    <a:pt x="5148" y="1487"/>
                  </a:cubicBezTo>
                  <a:cubicBezTo>
                    <a:pt x="5050" y="1577"/>
                    <a:pt x="5041" y="1719"/>
                    <a:pt x="5121" y="1817"/>
                  </a:cubicBezTo>
                  <a:cubicBezTo>
                    <a:pt x="5193" y="1898"/>
                    <a:pt x="5255" y="1978"/>
                    <a:pt x="5318" y="2058"/>
                  </a:cubicBezTo>
                  <a:cubicBezTo>
                    <a:pt x="5362" y="2112"/>
                    <a:pt x="5434" y="2139"/>
                    <a:pt x="5505" y="2139"/>
                  </a:cubicBezTo>
                  <a:cubicBezTo>
                    <a:pt x="5559" y="2139"/>
                    <a:pt x="5612" y="2130"/>
                    <a:pt x="5648" y="2094"/>
                  </a:cubicBezTo>
                  <a:cubicBezTo>
                    <a:pt x="5755" y="2014"/>
                    <a:pt x="5773" y="1862"/>
                    <a:pt x="5683" y="1764"/>
                  </a:cubicBezTo>
                  <a:cubicBezTo>
                    <a:pt x="5621" y="1675"/>
                    <a:pt x="5550" y="1594"/>
                    <a:pt x="5478" y="1514"/>
                  </a:cubicBezTo>
                  <a:cubicBezTo>
                    <a:pt x="5434" y="1460"/>
                    <a:pt x="5368" y="1433"/>
                    <a:pt x="5302" y="1433"/>
                  </a:cubicBezTo>
                  <a:close/>
                  <a:moveTo>
                    <a:pt x="5960" y="2307"/>
                  </a:moveTo>
                  <a:cubicBezTo>
                    <a:pt x="5917" y="2307"/>
                    <a:pt x="5873" y="2318"/>
                    <a:pt x="5835" y="2344"/>
                  </a:cubicBezTo>
                  <a:cubicBezTo>
                    <a:pt x="5728" y="2415"/>
                    <a:pt x="5692" y="2558"/>
                    <a:pt x="5764" y="2674"/>
                  </a:cubicBezTo>
                  <a:cubicBezTo>
                    <a:pt x="5817" y="2754"/>
                    <a:pt x="5871" y="2843"/>
                    <a:pt x="5924" y="2933"/>
                  </a:cubicBezTo>
                  <a:cubicBezTo>
                    <a:pt x="5969" y="3004"/>
                    <a:pt x="6049" y="3048"/>
                    <a:pt x="6130" y="3048"/>
                  </a:cubicBezTo>
                  <a:cubicBezTo>
                    <a:pt x="6174" y="3048"/>
                    <a:pt x="6210" y="3040"/>
                    <a:pt x="6246" y="3013"/>
                  </a:cubicBezTo>
                  <a:cubicBezTo>
                    <a:pt x="6361" y="2950"/>
                    <a:pt x="6397" y="2799"/>
                    <a:pt x="6335" y="2692"/>
                  </a:cubicBezTo>
                  <a:cubicBezTo>
                    <a:pt x="6281" y="2602"/>
                    <a:pt x="6219" y="2504"/>
                    <a:pt x="6165" y="2415"/>
                  </a:cubicBezTo>
                  <a:cubicBezTo>
                    <a:pt x="6119" y="2346"/>
                    <a:pt x="6040" y="2307"/>
                    <a:pt x="5960" y="2307"/>
                  </a:cubicBezTo>
                  <a:close/>
                  <a:moveTo>
                    <a:pt x="6493" y="3269"/>
                  </a:moveTo>
                  <a:cubicBezTo>
                    <a:pt x="6460" y="3269"/>
                    <a:pt x="6428" y="3275"/>
                    <a:pt x="6397" y="3289"/>
                  </a:cubicBezTo>
                  <a:cubicBezTo>
                    <a:pt x="6272" y="3343"/>
                    <a:pt x="6228" y="3486"/>
                    <a:pt x="6281" y="3602"/>
                  </a:cubicBezTo>
                  <a:cubicBezTo>
                    <a:pt x="6317" y="3700"/>
                    <a:pt x="6361" y="3789"/>
                    <a:pt x="6397" y="3887"/>
                  </a:cubicBezTo>
                  <a:cubicBezTo>
                    <a:pt x="6442" y="3976"/>
                    <a:pt x="6522" y="4030"/>
                    <a:pt x="6620" y="4030"/>
                  </a:cubicBezTo>
                  <a:cubicBezTo>
                    <a:pt x="6647" y="4030"/>
                    <a:pt x="6674" y="4021"/>
                    <a:pt x="6709" y="4012"/>
                  </a:cubicBezTo>
                  <a:cubicBezTo>
                    <a:pt x="6825" y="3958"/>
                    <a:pt x="6888" y="3825"/>
                    <a:pt x="6834" y="3709"/>
                  </a:cubicBezTo>
                  <a:cubicBezTo>
                    <a:pt x="6799" y="3602"/>
                    <a:pt x="6754" y="3503"/>
                    <a:pt x="6709" y="3405"/>
                  </a:cubicBezTo>
                  <a:cubicBezTo>
                    <a:pt x="6670" y="3320"/>
                    <a:pt x="6582" y="3269"/>
                    <a:pt x="6493" y="3269"/>
                  </a:cubicBezTo>
                  <a:close/>
                  <a:moveTo>
                    <a:pt x="6873" y="4297"/>
                  </a:moveTo>
                  <a:cubicBezTo>
                    <a:pt x="6851" y="4297"/>
                    <a:pt x="6829" y="4300"/>
                    <a:pt x="6808" y="4306"/>
                  </a:cubicBezTo>
                  <a:cubicBezTo>
                    <a:pt x="6683" y="4342"/>
                    <a:pt x="6611" y="4476"/>
                    <a:pt x="6656" y="4601"/>
                  </a:cubicBezTo>
                  <a:cubicBezTo>
                    <a:pt x="6683" y="4699"/>
                    <a:pt x="6709" y="4797"/>
                    <a:pt x="6727" y="4895"/>
                  </a:cubicBezTo>
                  <a:cubicBezTo>
                    <a:pt x="6754" y="5002"/>
                    <a:pt x="6852" y="5074"/>
                    <a:pt x="6959" y="5074"/>
                  </a:cubicBezTo>
                  <a:cubicBezTo>
                    <a:pt x="6977" y="5074"/>
                    <a:pt x="6995" y="5074"/>
                    <a:pt x="7022" y="5065"/>
                  </a:cubicBezTo>
                  <a:cubicBezTo>
                    <a:pt x="7147" y="5038"/>
                    <a:pt x="7218" y="4904"/>
                    <a:pt x="7191" y="4779"/>
                  </a:cubicBezTo>
                  <a:cubicBezTo>
                    <a:pt x="7164" y="4672"/>
                    <a:pt x="7138" y="4574"/>
                    <a:pt x="7102" y="4467"/>
                  </a:cubicBezTo>
                  <a:cubicBezTo>
                    <a:pt x="7072" y="4364"/>
                    <a:pt x="6976" y="4297"/>
                    <a:pt x="6873" y="4297"/>
                  </a:cubicBezTo>
                  <a:close/>
                  <a:moveTo>
                    <a:pt x="7109" y="5375"/>
                  </a:moveTo>
                  <a:cubicBezTo>
                    <a:pt x="7098" y="5375"/>
                    <a:pt x="7087" y="5375"/>
                    <a:pt x="7075" y="5377"/>
                  </a:cubicBezTo>
                  <a:cubicBezTo>
                    <a:pt x="6950" y="5395"/>
                    <a:pt x="6861" y="5511"/>
                    <a:pt x="6879" y="5644"/>
                  </a:cubicBezTo>
                  <a:cubicBezTo>
                    <a:pt x="6888" y="5743"/>
                    <a:pt x="6906" y="5841"/>
                    <a:pt x="6915" y="5948"/>
                  </a:cubicBezTo>
                  <a:cubicBezTo>
                    <a:pt x="6924" y="6064"/>
                    <a:pt x="7031" y="6153"/>
                    <a:pt x="7147" y="6153"/>
                  </a:cubicBezTo>
                  <a:lnTo>
                    <a:pt x="7173" y="6153"/>
                  </a:lnTo>
                  <a:cubicBezTo>
                    <a:pt x="7298" y="6144"/>
                    <a:pt x="7396" y="6028"/>
                    <a:pt x="7387" y="5894"/>
                  </a:cubicBezTo>
                  <a:cubicBezTo>
                    <a:pt x="7370" y="5787"/>
                    <a:pt x="7361" y="5680"/>
                    <a:pt x="7343" y="5573"/>
                  </a:cubicBezTo>
                  <a:cubicBezTo>
                    <a:pt x="7327" y="5459"/>
                    <a:pt x="7228" y="5375"/>
                    <a:pt x="7109" y="5375"/>
                  </a:cubicBezTo>
                  <a:close/>
                  <a:moveTo>
                    <a:pt x="7191" y="6483"/>
                  </a:moveTo>
                  <a:cubicBezTo>
                    <a:pt x="7057" y="6483"/>
                    <a:pt x="6950" y="6590"/>
                    <a:pt x="6950" y="6715"/>
                  </a:cubicBezTo>
                  <a:cubicBezTo>
                    <a:pt x="6950" y="6822"/>
                    <a:pt x="6950" y="6920"/>
                    <a:pt x="6950" y="7027"/>
                  </a:cubicBezTo>
                  <a:cubicBezTo>
                    <a:pt x="6941" y="7152"/>
                    <a:pt x="7039" y="7259"/>
                    <a:pt x="7173" y="7268"/>
                  </a:cubicBezTo>
                  <a:lnTo>
                    <a:pt x="7182" y="7268"/>
                  </a:lnTo>
                  <a:cubicBezTo>
                    <a:pt x="7307" y="7268"/>
                    <a:pt x="7414" y="7170"/>
                    <a:pt x="7414" y="7045"/>
                  </a:cubicBezTo>
                  <a:cubicBezTo>
                    <a:pt x="7423" y="6938"/>
                    <a:pt x="7423" y="6831"/>
                    <a:pt x="7423" y="6715"/>
                  </a:cubicBezTo>
                  <a:cubicBezTo>
                    <a:pt x="7423" y="6590"/>
                    <a:pt x="7316" y="6483"/>
                    <a:pt x="7191" y="6483"/>
                  </a:cubicBezTo>
                  <a:close/>
                  <a:moveTo>
                    <a:pt x="7113" y="7560"/>
                  </a:moveTo>
                  <a:cubicBezTo>
                    <a:pt x="6994" y="7560"/>
                    <a:pt x="6895" y="7645"/>
                    <a:pt x="6879" y="7768"/>
                  </a:cubicBezTo>
                  <a:cubicBezTo>
                    <a:pt x="6861" y="7866"/>
                    <a:pt x="6843" y="7964"/>
                    <a:pt x="6825" y="8071"/>
                  </a:cubicBezTo>
                  <a:cubicBezTo>
                    <a:pt x="6808" y="8196"/>
                    <a:pt x="6888" y="8321"/>
                    <a:pt x="7013" y="8339"/>
                  </a:cubicBezTo>
                  <a:cubicBezTo>
                    <a:pt x="7031" y="8348"/>
                    <a:pt x="7048" y="8348"/>
                    <a:pt x="7057" y="8348"/>
                  </a:cubicBezTo>
                  <a:cubicBezTo>
                    <a:pt x="7173" y="8348"/>
                    <a:pt x="7271" y="8267"/>
                    <a:pt x="7289" y="8151"/>
                  </a:cubicBezTo>
                  <a:cubicBezTo>
                    <a:pt x="7307" y="8044"/>
                    <a:pt x="7325" y="7937"/>
                    <a:pt x="7343" y="7830"/>
                  </a:cubicBezTo>
                  <a:cubicBezTo>
                    <a:pt x="7361" y="7705"/>
                    <a:pt x="7271" y="7589"/>
                    <a:pt x="7147" y="7563"/>
                  </a:cubicBezTo>
                  <a:cubicBezTo>
                    <a:pt x="7135" y="7561"/>
                    <a:pt x="7124" y="7560"/>
                    <a:pt x="7113" y="7560"/>
                  </a:cubicBezTo>
                  <a:close/>
                  <a:moveTo>
                    <a:pt x="6865" y="8638"/>
                  </a:moveTo>
                  <a:cubicBezTo>
                    <a:pt x="6766" y="8638"/>
                    <a:pt x="6675" y="8703"/>
                    <a:pt x="6647" y="8803"/>
                  </a:cubicBezTo>
                  <a:cubicBezTo>
                    <a:pt x="6620" y="8901"/>
                    <a:pt x="6593" y="8999"/>
                    <a:pt x="6558" y="9097"/>
                  </a:cubicBezTo>
                  <a:cubicBezTo>
                    <a:pt x="6513" y="9222"/>
                    <a:pt x="6585" y="9356"/>
                    <a:pt x="6700" y="9391"/>
                  </a:cubicBezTo>
                  <a:cubicBezTo>
                    <a:pt x="6727" y="9400"/>
                    <a:pt x="6754" y="9409"/>
                    <a:pt x="6781" y="9409"/>
                  </a:cubicBezTo>
                  <a:cubicBezTo>
                    <a:pt x="6879" y="9409"/>
                    <a:pt x="6968" y="9347"/>
                    <a:pt x="7004" y="9249"/>
                  </a:cubicBezTo>
                  <a:cubicBezTo>
                    <a:pt x="7039" y="9150"/>
                    <a:pt x="7075" y="9043"/>
                    <a:pt x="7102" y="8936"/>
                  </a:cubicBezTo>
                  <a:cubicBezTo>
                    <a:pt x="7138" y="8811"/>
                    <a:pt x="7066" y="8687"/>
                    <a:pt x="6941" y="8651"/>
                  </a:cubicBezTo>
                  <a:cubicBezTo>
                    <a:pt x="6916" y="8642"/>
                    <a:pt x="6890" y="8638"/>
                    <a:pt x="6865" y="8638"/>
                  </a:cubicBezTo>
                  <a:close/>
                  <a:moveTo>
                    <a:pt x="6489" y="9665"/>
                  </a:moveTo>
                  <a:cubicBezTo>
                    <a:pt x="6399" y="9665"/>
                    <a:pt x="6312" y="9716"/>
                    <a:pt x="6272" y="9802"/>
                  </a:cubicBezTo>
                  <a:cubicBezTo>
                    <a:pt x="6237" y="9891"/>
                    <a:pt x="6192" y="9989"/>
                    <a:pt x="6138" y="10078"/>
                  </a:cubicBezTo>
                  <a:cubicBezTo>
                    <a:pt x="6085" y="10194"/>
                    <a:pt x="6130" y="10337"/>
                    <a:pt x="6246" y="10390"/>
                  </a:cubicBezTo>
                  <a:cubicBezTo>
                    <a:pt x="6281" y="10408"/>
                    <a:pt x="6317" y="10417"/>
                    <a:pt x="6353" y="10417"/>
                  </a:cubicBezTo>
                  <a:cubicBezTo>
                    <a:pt x="6433" y="10417"/>
                    <a:pt x="6522" y="10373"/>
                    <a:pt x="6558" y="10292"/>
                  </a:cubicBezTo>
                  <a:cubicBezTo>
                    <a:pt x="6611" y="10194"/>
                    <a:pt x="6656" y="10096"/>
                    <a:pt x="6700" y="9998"/>
                  </a:cubicBezTo>
                  <a:cubicBezTo>
                    <a:pt x="6754" y="9882"/>
                    <a:pt x="6709" y="9739"/>
                    <a:pt x="6585" y="9686"/>
                  </a:cubicBezTo>
                  <a:cubicBezTo>
                    <a:pt x="6554" y="9672"/>
                    <a:pt x="6521" y="9665"/>
                    <a:pt x="6489" y="9665"/>
                  </a:cubicBezTo>
                  <a:close/>
                  <a:moveTo>
                    <a:pt x="5963" y="10630"/>
                  </a:moveTo>
                  <a:cubicBezTo>
                    <a:pt x="5886" y="10630"/>
                    <a:pt x="5810" y="10669"/>
                    <a:pt x="5764" y="10738"/>
                  </a:cubicBezTo>
                  <a:cubicBezTo>
                    <a:pt x="5701" y="10819"/>
                    <a:pt x="5648" y="10908"/>
                    <a:pt x="5585" y="10988"/>
                  </a:cubicBezTo>
                  <a:cubicBezTo>
                    <a:pt x="5514" y="11095"/>
                    <a:pt x="5541" y="11238"/>
                    <a:pt x="5648" y="11318"/>
                  </a:cubicBezTo>
                  <a:cubicBezTo>
                    <a:pt x="5683" y="11345"/>
                    <a:pt x="5737" y="11363"/>
                    <a:pt x="5782" y="11363"/>
                  </a:cubicBezTo>
                  <a:cubicBezTo>
                    <a:pt x="5853" y="11363"/>
                    <a:pt x="5924" y="11327"/>
                    <a:pt x="5978" y="11265"/>
                  </a:cubicBezTo>
                  <a:cubicBezTo>
                    <a:pt x="6040" y="11176"/>
                    <a:pt x="6094" y="11086"/>
                    <a:pt x="6156" y="10997"/>
                  </a:cubicBezTo>
                  <a:cubicBezTo>
                    <a:pt x="6228" y="10881"/>
                    <a:pt x="6192" y="10738"/>
                    <a:pt x="6085" y="10667"/>
                  </a:cubicBezTo>
                  <a:cubicBezTo>
                    <a:pt x="6047" y="10642"/>
                    <a:pt x="6005" y="10630"/>
                    <a:pt x="5963" y="10630"/>
                  </a:cubicBezTo>
                  <a:close/>
                  <a:moveTo>
                    <a:pt x="5293" y="11506"/>
                  </a:moveTo>
                  <a:cubicBezTo>
                    <a:pt x="5228" y="11506"/>
                    <a:pt x="5164" y="11533"/>
                    <a:pt x="5121" y="11586"/>
                  </a:cubicBezTo>
                  <a:cubicBezTo>
                    <a:pt x="5050" y="11666"/>
                    <a:pt x="4979" y="11738"/>
                    <a:pt x="4916" y="11809"/>
                  </a:cubicBezTo>
                  <a:cubicBezTo>
                    <a:pt x="4827" y="11907"/>
                    <a:pt x="4827" y="12059"/>
                    <a:pt x="4925" y="12148"/>
                  </a:cubicBezTo>
                  <a:cubicBezTo>
                    <a:pt x="4970" y="12184"/>
                    <a:pt x="5023" y="12210"/>
                    <a:pt x="5086" y="12210"/>
                  </a:cubicBezTo>
                  <a:cubicBezTo>
                    <a:pt x="5148" y="12210"/>
                    <a:pt x="5211" y="12184"/>
                    <a:pt x="5255" y="12139"/>
                  </a:cubicBezTo>
                  <a:cubicBezTo>
                    <a:pt x="5327" y="12059"/>
                    <a:pt x="5398" y="11978"/>
                    <a:pt x="5469" y="11898"/>
                  </a:cubicBezTo>
                  <a:cubicBezTo>
                    <a:pt x="5559" y="11800"/>
                    <a:pt x="5550" y="11648"/>
                    <a:pt x="5452" y="11568"/>
                  </a:cubicBezTo>
                  <a:cubicBezTo>
                    <a:pt x="5406" y="11527"/>
                    <a:pt x="5349" y="11506"/>
                    <a:pt x="5293" y="11506"/>
                  </a:cubicBezTo>
                  <a:close/>
                  <a:moveTo>
                    <a:pt x="4517" y="12281"/>
                  </a:moveTo>
                  <a:cubicBezTo>
                    <a:pt x="4462" y="12281"/>
                    <a:pt x="4407" y="12299"/>
                    <a:pt x="4363" y="12335"/>
                  </a:cubicBezTo>
                  <a:cubicBezTo>
                    <a:pt x="4283" y="12398"/>
                    <a:pt x="4203" y="12469"/>
                    <a:pt x="4131" y="12532"/>
                  </a:cubicBezTo>
                  <a:cubicBezTo>
                    <a:pt x="4024" y="12612"/>
                    <a:pt x="4006" y="12755"/>
                    <a:pt x="4087" y="12862"/>
                  </a:cubicBezTo>
                  <a:cubicBezTo>
                    <a:pt x="4131" y="12915"/>
                    <a:pt x="4203" y="12951"/>
                    <a:pt x="4274" y="12951"/>
                  </a:cubicBezTo>
                  <a:cubicBezTo>
                    <a:pt x="4327" y="12951"/>
                    <a:pt x="4372" y="12933"/>
                    <a:pt x="4417" y="12897"/>
                  </a:cubicBezTo>
                  <a:cubicBezTo>
                    <a:pt x="4506" y="12835"/>
                    <a:pt x="4586" y="12763"/>
                    <a:pt x="4666" y="12692"/>
                  </a:cubicBezTo>
                  <a:cubicBezTo>
                    <a:pt x="4765" y="12612"/>
                    <a:pt x="4782" y="12460"/>
                    <a:pt x="4693" y="12362"/>
                  </a:cubicBezTo>
                  <a:cubicBezTo>
                    <a:pt x="4649" y="12308"/>
                    <a:pt x="4583" y="12281"/>
                    <a:pt x="4517" y="12281"/>
                  </a:cubicBezTo>
                  <a:close/>
                  <a:moveTo>
                    <a:pt x="3631" y="12932"/>
                  </a:moveTo>
                  <a:cubicBezTo>
                    <a:pt x="3588" y="12932"/>
                    <a:pt x="3545" y="12943"/>
                    <a:pt x="3507" y="12969"/>
                  </a:cubicBezTo>
                  <a:cubicBezTo>
                    <a:pt x="3418" y="13022"/>
                    <a:pt x="3337" y="13076"/>
                    <a:pt x="3248" y="13129"/>
                  </a:cubicBezTo>
                  <a:cubicBezTo>
                    <a:pt x="3132" y="13192"/>
                    <a:pt x="3096" y="13334"/>
                    <a:pt x="3159" y="13450"/>
                  </a:cubicBezTo>
                  <a:cubicBezTo>
                    <a:pt x="3203" y="13522"/>
                    <a:pt x="3284" y="13566"/>
                    <a:pt x="3364" y="13566"/>
                  </a:cubicBezTo>
                  <a:cubicBezTo>
                    <a:pt x="3409" y="13566"/>
                    <a:pt x="3444" y="13557"/>
                    <a:pt x="3480" y="13540"/>
                  </a:cubicBezTo>
                  <a:cubicBezTo>
                    <a:pt x="3578" y="13486"/>
                    <a:pt x="3667" y="13424"/>
                    <a:pt x="3757" y="13370"/>
                  </a:cubicBezTo>
                  <a:cubicBezTo>
                    <a:pt x="3873" y="13299"/>
                    <a:pt x="3899" y="13156"/>
                    <a:pt x="3828" y="13040"/>
                  </a:cubicBezTo>
                  <a:cubicBezTo>
                    <a:pt x="3788" y="12971"/>
                    <a:pt x="3710" y="12932"/>
                    <a:pt x="3631" y="12932"/>
                  </a:cubicBezTo>
                  <a:close/>
                  <a:moveTo>
                    <a:pt x="2666" y="13456"/>
                  </a:moveTo>
                  <a:cubicBezTo>
                    <a:pt x="2633" y="13456"/>
                    <a:pt x="2601" y="13463"/>
                    <a:pt x="2570" y="13477"/>
                  </a:cubicBezTo>
                  <a:cubicBezTo>
                    <a:pt x="2481" y="13513"/>
                    <a:pt x="2383" y="13557"/>
                    <a:pt x="2294" y="13593"/>
                  </a:cubicBezTo>
                  <a:cubicBezTo>
                    <a:pt x="2169" y="13647"/>
                    <a:pt x="2115" y="13780"/>
                    <a:pt x="2160" y="13896"/>
                  </a:cubicBezTo>
                  <a:cubicBezTo>
                    <a:pt x="2195" y="13995"/>
                    <a:pt x="2285" y="14048"/>
                    <a:pt x="2374" y="14048"/>
                  </a:cubicBezTo>
                  <a:cubicBezTo>
                    <a:pt x="2409" y="14048"/>
                    <a:pt x="2436" y="14039"/>
                    <a:pt x="2463" y="14030"/>
                  </a:cubicBezTo>
                  <a:cubicBezTo>
                    <a:pt x="2561" y="13995"/>
                    <a:pt x="2668" y="13950"/>
                    <a:pt x="2766" y="13905"/>
                  </a:cubicBezTo>
                  <a:cubicBezTo>
                    <a:pt x="2882" y="13852"/>
                    <a:pt x="2936" y="13709"/>
                    <a:pt x="2882" y="13593"/>
                  </a:cubicBezTo>
                  <a:cubicBezTo>
                    <a:pt x="2843" y="13508"/>
                    <a:pt x="2755" y="13456"/>
                    <a:pt x="2666" y="13456"/>
                  </a:cubicBezTo>
                  <a:close/>
                  <a:moveTo>
                    <a:pt x="1636" y="13834"/>
                  </a:moveTo>
                  <a:cubicBezTo>
                    <a:pt x="1615" y="13834"/>
                    <a:pt x="1593" y="13837"/>
                    <a:pt x="1571" y="13843"/>
                  </a:cubicBezTo>
                  <a:cubicBezTo>
                    <a:pt x="1473" y="13870"/>
                    <a:pt x="1375" y="13896"/>
                    <a:pt x="1277" y="13914"/>
                  </a:cubicBezTo>
                  <a:cubicBezTo>
                    <a:pt x="1152" y="13950"/>
                    <a:pt x="1071" y="14075"/>
                    <a:pt x="1098" y="14200"/>
                  </a:cubicBezTo>
                  <a:cubicBezTo>
                    <a:pt x="1125" y="14307"/>
                    <a:pt x="1223" y="14378"/>
                    <a:pt x="1330" y="14378"/>
                  </a:cubicBezTo>
                  <a:lnTo>
                    <a:pt x="1384" y="14378"/>
                  </a:lnTo>
                  <a:cubicBezTo>
                    <a:pt x="1491" y="14351"/>
                    <a:pt x="1598" y="14325"/>
                    <a:pt x="1696" y="14298"/>
                  </a:cubicBezTo>
                  <a:cubicBezTo>
                    <a:pt x="1821" y="14262"/>
                    <a:pt x="1901" y="14128"/>
                    <a:pt x="1865" y="14003"/>
                  </a:cubicBezTo>
                  <a:cubicBezTo>
                    <a:pt x="1836" y="13900"/>
                    <a:pt x="1739" y="13834"/>
                    <a:pt x="1636" y="13834"/>
                  </a:cubicBezTo>
                  <a:close/>
                  <a:moveTo>
                    <a:pt x="561" y="14055"/>
                  </a:moveTo>
                  <a:cubicBezTo>
                    <a:pt x="550" y="14055"/>
                    <a:pt x="539" y="14055"/>
                    <a:pt x="527" y="14057"/>
                  </a:cubicBezTo>
                  <a:cubicBezTo>
                    <a:pt x="429" y="14075"/>
                    <a:pt x="331" y="14084"/>
                    <a:pt x="224" y="14093"/>
                  </a:cubicBezTo>
                  <a:cubicBezTo>
                    <a:pt x="99" y="14102"/>
                    <a:pt x="1" y="14218"/>
                    <a:pt x="10" y="14351"/>
                  </a:cubicBezTo>
                  <a:cubicBezTo>
                    <a:pt x="28" y="14467"/>
                    <a:pt x="126" y="14565"/>
                    <a:pt x="251" y="14565"/>
                  </a:cubicBezTo>
                  <a:lnTo>
                    <a:pt x="268" y="14565"/>
                  </a:lnTo>
                  <a:cubicBezTo>
                    <a:pt x="375" y="14548"/>
                    <a:pt x="483" y="14539"/>
                    <a:pt x="590" y="14521"/>
                  </a:cubicBezTo>
                  <a:cubicBezTo>
                    <a:pt x="723" y="14512"/>
                    <a:pt x="813" y="14387"/>
                    <a:pt x="795" y="14262"/>
                  </a:cubicBezTo>
                  <a:cubicBezTo>
                    <a:pt x="778" y="14140"/>
                    <a:pt x="680" y="14055"/>
                    <a:pt x="561" y="14055"/>
                  </a:cubicBezTo>
                  <a:close/>
                </a:path>
              </a:pathLst>
            </a:custGeom>
            <a:solidFill>
              <a:srgbClr val="C9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3020;p63">
              <a:extLst>
                <a:ext uri="{FF2B5EF4-FFF2-40B4-BE49-F238E27FC236}">
                  <a16:creationId xmlns:a16="http://schemas.microsoft.com/office/drawing/2014/main" id="{F99D6050-2138-CBEC-0142-5576211E16F5}"/>
                </a:ext>
              </a:extLst>
            </p:cNvPr>
            <p:cNvSpPr/>
            <p:nvPr/>
          </p:nvSpPr>
          <p:spPr>
            <a:xfrm>
              <a:off x="2477525" y="1954550"/>
              <a:ext cx="306450" cy="180025"/>
            </a:xfrm>
            <a:custGeom>
              <a:avLst/>
              <a:gdLst/>
              <a:ahLst/>
              <a:cxnLst/>
              <a:rect l="l" t="t" r="r" b="b"/>
              <a:pathLst>
                <a:path w="12258" h="7201" extrusionOk="0">
                  <a:moveTo>
                    <a:pt x="6129" y="1"/>
                  </a:moveTo>
                  <a:cubicBezTo>
                    <a:pt x="4746" y="1"/>
                    <a:pt x="3265" y="599"/>
                    <a:pt x="1829" y="1732"/>
                  </a:cubicBezTo>
                  <a:cubicBezTo>
                    <a:pt x="759" y="2579"/>
                    <a:pt x="98" y="3418"/>
                    <a:pt x="72" y="3453"/>
                  </a:cubicBezTo>
                  <a:cubicBezTo>
                    <a:pt x="0" y="3542"/>
                    <a:pt x="0" y="3658"/>
                    <a:pt x="72" y="3748"/>
                  </a:cubicBezTo>
                  <a:cubicBezTo>
                    <a:pt x="98" y="3783"/>
                    <a:pt x="759" y="4622"/>
                    <a:pt x="1829" y="5469"/>
                  </a:cubicBezTo>
                  <a:cubicBezTo>
                    <a:pt x="3265" y="6602"/>
                    <a:pt x="4746" y="7200"/>
                    <a:pt x="6129" y="7200"/>
                  </a:cubicBezTo>
                  <a:cubicBezTo>
                    <a:pt x="7512" y="7200"/>
                    <a:pt x="9002" y="6602"/>
                    <a:pt x="10438" y="5469"/>
                  </a:cubicBezTo>
                  <a:cubicBezTo>
                    <a:pt x="11508" y="4622"/>
                    <a:pt x="12169" y="3783"/>
                    <a:pt x="12195" y="3748"/>
                  </a:cubicBezTo>
                  <a:cubicBezTo>
                    <a:pt x="12258" y="3658"/>
                    <a:pt x="12258" y="3542"/>
                    <a:pt x="12195" y="3453"/>
                  </a:cubicBezTo>
                  <a:cubicBezTo>
                    <a:pt x="12169" y="3418"/>
                    <a:pt x="11508" y="2579"/>
                    <a:pt x="10438" y="1732"/>
                  </a:cubicBezTo>
                  <a:cubicBezTo>
                    <a:pt x="9002" y="599"/>
                    <a:pt x="7512" y="1"/>
                    <a:pt x="6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3021;p63">
              <a:extLst>
                <a:ext uri="{FF2B5EF4-FFF2-40B4-BE49-F238E27FC236}">
                  <a16:creationId xmlns:a16="http://schemas.microsoft.com/office/drawing/2014/main" id="{D2E94AAA-78DC-B31D-448E-BD84448BABD7}"/>
                </a:ext>
              </a:extLst>
            </p:cNvPr>
            <p:cNvSpPr/>
            <p:nvPr/>
          </p:nvSpPr>
          <p:spPr>
            <a:xfrm>
              <a:off x="2477525" y="2027275"/>
              <a:ext cx="306450" cy="107300"/>
            </a:xfrm>
            <a:custGeom>
              <a:avLst/>
              <a:gdLst/>
              <a:ahLst/>
              <a:cxnLst/>
              <a:rect l="l" t="t" r="r" b="b"/>
              <a:pathLst>
                <a:path w="12258" h="4292" extrusionOk="0">
                  <a:moveTo>
                    <a:pt x="544" y="0"/>
                  </a:moveTo>
                  <a:cubicBezTo>
                    <a:pt x="250" y="312"/>
                    <a:pt x="81" y="526"/>
                    <a:pt x="72" y="544"/>
                  </a:cubicBezTo>
                  <a:cubicBezTo>
                    <a:pt x="0" y="633"/>
                    <a:pt x="0" y="749"/>
                    <a:pt x="72" y="839"/>
                  </a:cubicBezTo>
                  <a:cubicBezTo>
                    <a:pt x="98" y="874"/>
                    <a:pt x="759" y="1713"/>
                    <a:pt x="1829" y="2560"/>
                  </a:cubicBezTo>
                  <a:cubicBezTo>
                    <a:pt x="3265" y="3693"/>
                    <a:pt x="4746" y="4291"/>
                    <a:pt x="6129" y="4291"/>
                  </a:cubicBezTo>
                  <a:cubicBezTo>
                    <a:pt x="7512" y="4291"/>
                    <a:pt x="9002" y="3693"/>
                    <a:pt x="10438" y="2560"/>
                  </a:cubicBezTo>
                  <a:cubicBezTo>
                    <a:pt x="11508" y="1713"/>
                    <a:pt x="12169" y="874"/>
                    <a:pt x="12195" y="839"/>
                  </a:cubicBezTo>
                  <a:cubicBezTo>
                    <a:pt x="12258" y="749"/>
                    <a:pt x="12258" y="633"/>
                    <a:pt x="12195" y="544"/>
                  </a:cubicBezTo>
                  <a:cubicBezTo>
                    <a:pt x="12177" y="526"/>
                    <a:pt x="12017" y="312"/>
                    <a:pt x="11714" y="0"/>
                  </a:cubicBezTo>
                  <a:cubicBezTo>
                    <a:pt x="11410" y="321"/>
                    <a:pt x="10973" y="749"/>
                    <a:pt x="10438" y="1178"/>
                  </a:cubicBezTo>
                  <a:cubicBezTo>
                    <a:pt x="9002" y="2311"/>
                    <a:pt x="7512" y="2908"/>
                    <a:pt x="6129" y="2908"/>
                  </a:cubicBezTo>
                  <a:cubicBezTo>
                    <a:pt x="4746" y="2908"/>
                    <a:pt x="3265" y="2311"/>
                    <a:pt x="1829" y="1178"/>
                  </a:cubicBezTo>
                  <a:cubicBezTo>
                    <a:pt x="1285" y="749"/>
                    <a:pt x="848" y="321"/>
                    <a:pt x="54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3022;p63">
              <a:extLst>
                <a:ext uri="{FF2B5EF4-FFF2-40B4-BE49-F238E27FC236}">
                  <a16:creationId xmlns:a16="http://schemas.microsoft.com/office/drawing/2014/main" id="{36B4304F-2065-D3C5-800D-5CA5914399D4}"/>
                </a:ext>
              </a:extLst>
            </p:cNvPr>
            <p:cNvSpPr/>
            <p:nvPr/>
          </p:nvSpPr>
          <p:spPr>
            <a:xfrm>
              <a:off x="2433350" y="1831800"/>
              <a:ext cx="306025" cy="401125"/>
            </a:xfrm>
            <a:custGeom>
              <a:avLst/>
              <a:gdLst/>
              <a:ahLst/>
              <a:cxnLst/>
              <a:rect l="l" t="t" r="r" b="b"/>
              <a:pathLst>
                <a:path w="12241" h="16045" extrusionOk="0">
                  <a:moveTo>
                    <a:pt x="11218" y="1"/>
                  </a:moveTo>
                  <a:cubicBezTo>
                    <a:pt x="11178" y="1"/>
                    <a:pt x="11137" y="11"/>
                    <a:pt x="11099" y="31"/>
                  </a:cubicBezTo>
                  <a:cubicBezTo>
                    <a:pt x="10983" y="94"/>
                    <a:pt x="10947" y="236"/>
                    <a:pt x="11009" y="352"/>
                  </a:cubicBezTo>
                  <a:lnTo>
                    <a:pt x="11402" y="1075"/>
                  </a:lnTo>
                  <a:cubicBezTo>
                    <a:pt x="10323" y="540"/>
                    <a:pt x="9118" y="254"/>
                    <a:pt x="7896" y="254"/>
                  </a:cubicBezTo>
                  <a:cubicBezTo>
                    <a:pt x="5791" y="254"/>
                    <a:pt x="3801" y="1075"/>
                    <a:pt x="2311" y="2565"/>
                  </a:cubicBezTo>
                  <a:cubicBezTo>
                    <a:pt x="822" y="4063"/>
                    <a:pt x="1" y="6044"/>
                    <a:pt x="1" y="8149"/>
                  </a:cubicBezTo>
                  <a:cubicBezTo>
                    <a:pt x="1" y="10263"/>
                    <a:pt x="822" y="12244"/>
                    <a:pt x="2311" y="13734"/>
                  </a:cubicBezTo>
                  <a:cubicBezTo>
                    <a:pt x="3801" y="15224"/>
                    <a:pt x="5791" y="16044"/>
                    <a:pt x="7896" y="16044"/>
                  </a:cubicBezTo>
                  <a:cubicBezTo>
                    <a:pt x="8030" y="16044"/>
                    <a:pt x="8128" y="15946"/>
                    <a:pt x="8128" y="15812"/>
                  </a:cubicBezTo>
                  <a:cubicBezTo>
                    <a:pt x="8128" y="15678"/>
                    <a:pt x="8030" y="15580"/>
                    <a:pt x="7896" y="15580"/>
                  </a:cubicBezTo>
                  <a:cubicBezTo>
                    <a:pt x="5916" y="15580"/>
                    <a:pt x="4051" y="14804"/>
                    <a:pt x="2650" y="13404"/>
                  </a:cubicBezTo>
                  <a:cubicBezTo>
                    <a:pt x="1241" y="12003"/>
                    <a:pt x="474" y="10139"/>
                    <a:pt x="474" y="8149"/>
                  </a:cubicBezTo>
                  <a:cubicBezTo>
                    <a:pt x="474" y="6169"/>
                    <a:pt x="1241" y="4304"/>
                    <a:pt x="2650" y="2904"/>
                  </a:cubicBezTo>
                  <a:cubicBezTo>
                    <a:pt x="4051" y="1503"/>
                    <a:pt x="5916" y="727"/>
                    <a:pt x="7896" y="727"/>
                  </a:cubicBezTo>
                  <a:cubicBezTo>
                    <a:pt x="9118" y="727"/>
                    <a:pt x="10314" y="1030"/>
                    <a:pt x="11384" y="1601"/>
                  </a:cubicBezTo>
                  <a:lnTo>
                    <a:pt x="10340" y="1851"/>
                  </a:lnTo>
                  <a:cubicBezTo>
                    <a:pt x="10215" y="1887"/>
                    <a:pt x="10144" y="2012"/>
                    <a:pt x="10171" y="2136"/>
                  </a:cubicBezTo>
                  <a:cubicBezTo>
                    <a:pt x="10198" y="2243"/>
                    <a:pt x="10296" y="2315"/>
                    <a:pt x="10403" y="2315"/>
                  </a:cubicBezTo>
                  <a:lnTo>
                    <a:pt x="10456" y="2315"/>
                  </a:lnTo>
                  <a:lnTo>
                    <a:pt x="12053" y="1922"/>
                  </a:lnTo>
                  <a:cubicBezTo>
                    <a:pt x="12098" y="1913"/>
                    <a:pt x="12142" y="1887"/>
                    <a:pt x="12178" y="1851"/>
                  </a:cubicBezTo>
                  <a:cubicBezTo>
                    <a:pt x="12187" y="1842"/>
                    <a:pt x="12187" y="1833"/>
                    <a:pt x="12196" y="1833"/>
                  </a:cubicBezTo>
                  <a:cubicBezTo>
                    <a:pt x="12196" y="1833"/>
                    <a:pt x="12196" y="1824"/>
                    <a:pt x="12205" y="1824"/>
                  </a:cubicBezTo>
                  <a:cubicBezTo>
                    <a:pt x="12205" y="1824"/>
                    <a:pt x="12205" y="1815"/>
                    <a:pt x="12205" y="1815"/>
                  </a:cubicBezTo>
                  <a:cubicBezTo>
                    <a:pt x="12214" y="1806"/>
                    <a:pt x="12214" y="1806"/>
                    <a:pt x="12214" y="1797"/>
                  </a:cubicBezTo>
                  <a:cubicBezTo>
                    <a:pt x="12214" y="1797"/>
                    <a:pt x="12223" y="1789"/>
                    <a:pt x="12223" y="1789"/>
                  </a:cubicBezTo>
                  <a:cubicBezTo>
                    <a:pt x="12223" y="1789"/>
                    <a:pt x="12223" y="1789"/>
                    <a:pt x="12223" y="1780"/>
                  </a:cubicBezTo>
                  <a:cubicBezTo>
                    <a:pt x="12232" y="1771"/>
                    <a:pt x="12232" y="1771"/>
                    <a:pt x="12232" y="1762"/>
                  </a:cubicBezTo>
                  <a:cubicBezTo>
                    <a:pt x="12232" y="1762"/>
                    <a:pt x="12232" y="1753"/>
                    <a:pt x="12232" y="1753"/>
                  </a:cubicBezTo>
                  <a:cubicBezTo>
                    <a:pt x="12232" y="1753"/>
                    <a:pt x="12241" y="1744"/>
                    <a:pt x="12241" y="1744"/>
                  </a:cubicBezTo>
                  <a:cubicBezTo>
                    <a:pt x="12241" y="1735"/>
                    <a:pt x="12241" y="1735"/>
                    <a:pt x="12241" y="1726"/>
                  </a:cubicBezTo>
                  <a:cubicBezTo>
                    <a:pt x="12241" y="1699"/>
                    <a:pt x="12241" y="1681"/>
                    <a:pt x="12241" y="1664"/>
                  </a:cubicBezTo>
                  <a:cubicBezTo>
                    <a:pt x="12241" y="1664"/>
                    <a:pt x="12241" y="1664"/>
                    <a:pt x="12241" y="1655"/>
                  </a:cubicBezTo>
                  <a:cubicBezTo>
                    <a:pt x="12241" y="1655"/>
                    <a:pt x="12241" y="1646"/>
                    <a:pt x="12241" y="1637"/>
                  </a:cubicBezTo>
                  <a:cubicBezTo>
                    <a:pt x="12232" y="1619"/>
                    <a:pt x="12223" y="1592"/>
                    <a:pt x="12214" y="1574"/>
                  </a:cubicBezTo>
                  <a:lnTo>
                    <a:pt x="11420" y="120"/>
                  </a:lnTo>
                  <a:cubicBezTo>
                    <a:pt x="11378" y="42"/>
                    <a:pt x="11300" y="1"/>
                    <a:pt x="1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023;p63">
              <a:extLst>
                <a:ext uri="{FF2B5EF4-FFF2-40B4-BE49-F238E27FC236}">
                  <a16:creationId xmlns:a16="http://schemas.microsoft.com/office/drawing/2014/main" id="{E28EE309-5A6E-8D68-5CB2-03C6E4B1DDE5}"/>
                </a:ext>
              </a:extLst>
            </p:cNvPr>
            <p:cNvSpPr/>
            <p:nvPr/>
          </p:nvSpPr>
          <p:spPr>
            <a:xfrm>
              <a:off x="2538400" y="1954550"/>
              <a:ext cx="180000" cy="180025"/>
            </a:xfrm>
            <a:custGeom>
              <a:avLst/>
              <a:gdLst/>
              <a:ahLst/>
              <a:cxnLst/>
              <a:rect l="l" t="t" r="r" b="b"/>
              <a:pathLst>
                <a:path w="7200" h="7201" extrusionOk="0">
                  <a:moveTo>
                    <a:pt x="3605" y="1"/>
                  </a:moveTo>
                  <a:cubicBezTo>
                    <a:pt x="1615" y="1"/>
                    <a:pt x="1" y="1616"/>
                    <a:pt x="1" y="3596"/>
                  </a:cubicBezTo>
                  <a:cubicBezTo>
                    <a:pt x="1" y="5585"/>
                    <a:pt x="1615" y="7200"/>
                    <a:pt x="3605" y="7200"/>
                  </a:cubicBezTo>
                  <a:cubicBezTo>
                    <a:pt x="5585" y="7200"/>
                    <a:pt x="7200" y="5585"/>
                    <a:pt x="7200" y="3596"/>
                  </a:cubicBezTo>
                  <a:cubicBezTo>
                    <a:pt x="7200" y="1616"/>
                    <a:pt x="5585" y="1"/>
                    <a:pt x="3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3024;p63">
              <a:extLst>
                <a:ext uri="{FF2B5EF4-FFF2-40B4-BE49-F238E27FC236}">
                  <a16:creationId xmlns:a16="http://schemas.microsoft.com/office/drawing/2014/main" id="{EB2AB0D4-A9FF-C398-1D14-707BCB372A87}"/>
                </a:ext>
              </a:extLst>
            </p:cNvPr>
            <p:cNvSpPr/>
            <p:nvPr/>
          </p:nvSpPr>
          <p:spPr>
            <a:xfrm>
              <a:off x="2583225" y="1999375"/>
              <a:ext cx="90350" cy="90350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1812" y="1"/>
                  </a:moveTo>
                  <a:cubicBezTo>
                    <a:pt x="813" y="1"/>
                    <a:pt x="1" y="813"/>
                    <a:pt x="1" y="1803"/>
                  </a:cubicBezTo>
                  <a:cubicBezTo>
                    <a:pt x="1" y="2802"/>
                    <a:pt x="813" y="3614"/>
                    <a:pt x="1812" y="3614"/>
                  </a:cubicBezTo>
                  <a:cubicBezTo>
                    <a:pt x="2802" y="3614"/>
                    <a:pt x="3614" y="2802"/>
                    <a:pt x="3614" y="1803"/>
                  </a:cubicBezTo>
                  <a:cubicBezTo>
                    <a:pt x="3614" y="1562"/>
                    <a:pt x="3569" y="1321"/>
                    <a:pt x="3471" y="1098"/>
                  </a:cubicBezTo>
                  <a:cubicBezTo>
                    <a:pt x="3444" y="1027"/>
                    <a:pt x="3382" y="973"/>
                    <a:pt x="3302" y="964"/>
                  </a:cubicBezTo>
                  <a:cubicBezTo>
                    <a:pt x="3284" y="960"/>
                    <a:pt x="3265" y="958"/>
                    <a:pt x="3247" y="958"/>
                  </a:cubicBezTo>
                  <a:cubicBezTo>
                    <a:pt x="3192" y="958"/>
                    <a:pt x="3137" y="978"/>
                    <a:pt x="3096" y="1018"/>
                  </a:cubicBezTo>
                  <a:cubicBezTo>
                    <a:pt x="3016" y="1098"/>
                    <a:pt x="2909" y="1143"/>
                    <a:pt x="2802" y="1143"/>
                  </a:cubicBezTo>
                  <a:cubicBezTo>
                    <a:pt x="2561" y="1143"/>
                    <a:pt x="2374" y="947"/>
                    <a:pt x="2374" y="715"/>
                  </a:cubicBezTo>
                  <a:cubicBezTo>
                    <a:pt x="2374" y="617"/>
                    <a:pt x="2401" y="527"/>
                    <a:pt x="2463" y="447"/>
                  </a:cubicBezTo>
                  <a:cubicBezTo>
                    <a:pt x="2508" y="393"/>
                    <a:pt x="2525" y="304"/>
                    <a:pt x="2499" y="233"/>
                  </a:cubicBezTo>
                  <a:cubicBezTo>
                    <a:pt x="2481" y="162"/>
                    <a:pt x="2418" y="99"/>
                    <a:pt x="2347" y="81"/>
                  </a:cubicBezTo>
                  <a:cubicBezTo>
                    <a:pt x="2169" y="28"/>
                    <a:pt x="1990" y="1"/>
                    <a:pt x="1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3025;p63">
              <a:extLst>
                <a:ext uri="{FF2B5EF4-FFF2-40B4-BE49-F238E27FC236}">
                  <a16:creationId xmlns:a16="http://schemas.microsoft.com/office/drawing/2014/main" id="{622FFEDD-42DB-D748-659C-2FD62EC694F0}"/>
                </a:ext>
              </a:extLst>
            </p:cNvPr>
            <p:cNvSpPr/>
            <p:nvPr/>
          </p:nvSpPr>
          <p:spPr>
            <a:xfrm>
              <a:off x="2583225" y="2030825"/>
              <a:ext cx="90350" cy="58900"/>
            </a:xfrm>
            <a:custGeom>
              <a:avLst/>
              <a:gdLst/>
              <a:ahLst/>
              <a:cxnLst/>
              <a:rect l="l" t="t" r="r" b="b"/>
              <a:pathLst>
                <a:path w="3614" h="2356" extrusionOk="0">
                  <a:moveTo>
                    <a:pt x="81" y="1"/>
                  </a:moveTo>
                  <a:cubicBezTo>
                    <a:pt x="28" y="179"/>
                    <a:pt x="1" y="358"/>
                    <a:pt x="1" y="545"/>
                  </a:cubicBezTo>
                  <a:cubicBezTo>
                    <a:pt x="1" y="1544"/>
                    <a:pt x="813" y="2356"/>
                    <a:pt x="1812" y="2356"/>
                  </a:cubicBezTo>
                  <a:cubicBezTo>
                    <a:pt x="2802" y="2356"/>
                    <a:pt x="3614" y="1544"/>
                    <a:pt x="3614" y="545"/>
                  </a:cubicBezTo>
                  <a:cubicBezTo>
                    <a:pt x="3614" y="358"/>
                    <a:pt x="3587" y="179"/>
                    <a:pt x="3534" y="1"/>
                  </a:cubicBezTo>
                  <a:cubicBezTo>
                    <a:pt x="3302" y="732"/>
                    <a:pt x="2615" y="1268"/>
                    <a:pt x="1812" y="1268"/>
                  </a:cubicBezTo>
                  <a:cubicBezTo>
                    <a:pt x="1000" y="1268"/>
                    <a:pt x="313" y="732"/>
                    <a:pt x="8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3026;p63">
              <a:extLst>
                <a:ext uri="{FF2B5EF4-FFF2-40B4-BE49-F238E27FC236}">
                  <a16:creationId xmlns:a16="http://schemas.microsoft.com/office/drawing/2014/main" id="{49CB430F-EA79-D937-F49D-8A5D85166D74}"/>
                </a:ext>
              </a:extLst>
            </p:cNvPr>
            <p:cNvSpPr/>
            <p:nvPr/>
          </p:nvSpPr>
          <p:spPr>
            <a:xfrm>
              <a:off x="2476625" y="1930250"/>
              <a:ext cx="308250" cy="83650"/>
            </a:xfrm>
            <a:custGeom>
              <a:avLst/>
              <a:gdLst/>
              <a:ahLst/>
              <a:cxnLst/>
              <a:rect l="l" t="t" r="r" b="b"/>
              <a:pathLst>
                <a:path w="12330" h="3346" extrusionOk="0">
                  <a:moveTo>
                    <a:pt x="6165" y="0"/>
                  </a:moveTo>
                  <a:cubicBezTo>
                    <a:pt x="5014" y="0"/>
                    <a:pt x="3819" y="339"/>
                    <a:pt x="2614" y="1026"/>
                  </a:cubicBezTo>
                  <a:cubicBezTo>
                    <a:pt x="1758" y="1508"/>
                    <a:pt x="910" y="2150"/>
                    <a:pt x="99" y="2935"/>
                  </a:cubicBezTo>
                  <a:cubicBezTo>
                    <a:pt x="1" y="3025"/>
                    <a:pt x="1" y="3176"/>
                    <a:pt x="90" y="3266"/>
                  </a:cubicBezTo>
                  <a:cubicBezTo>
                    <a:pt x="134" y="3319"/>
                    <a:pt x="197" y="3346"/>
                    <a:pt x="259" y="3346"/>
                  </a:cubicBezTo>
                  <a:cubicBezTo>
                    <a:pt x="322" y="3346"/>
                    <a:pt x="375" y="3319"/>
                    <a:pt x="429" y="3274"/>
                  </a:cubicBezTo>
                  <a:cubicBezTo>
                    <a:pt x="1196" y="2534"/>
                    <a:pt x="2035" y="1892"/>
                    <a:pt x="2846" y="1437"/>
                  </a:cubicBezTo>
                  <a:cubicBezTo>
                    <a:pt x="3979" y="794"/>
                    <a:pt x="5103" y="473"/>
                    <a:pt x="6165" y="473"/>
                  </a:cubicBezTo>
                  <a:cubicBezTo>
                    <a:pt x="7236" y="473"/>
                    <a:pt x="8351" y="794"/>
                    <a:pt x="9484" y="1437"/>
                  </a:cubicBezTo>
                  <a:cubicBezTo>
                    <a:pt x="10295" y="1892"/>
                    <a:pt x="11134" y="2525"/>
                    <a:pt x="11910" y="3274"/>
                  </a:cubicBezTo>
                  <a:cubicBezTo>
                    <a:pt x="11954" y="3318"/>
                    <a:pt x="12012" y="3340"/>
                    <a:pt x="12071" y="3340"/>
                  </a:cubicBezTo>
                  <a:cubicBezTo>
                    <a:pt x="12133" y="3340"/>
                    <a:pt x="12195" y="3316"/>
                    <a:pt x="12240" y="3266"/>
                  </a:cubicBezTo>
                  <a:cubicBezTo>
                    <a:pt x="12329" y="3176"/>
                    <a:pt x="12329" y="3025"/>
                    <a:pt x="12231" y="2935"/>
                  </a:cubicBezTo>
                  <a:cubicBezTo>
                    <a:pt x="11428" y="2150"/>
                    <a:pt x="10581" y="1508"/>
                    <a:pt x="9716" y="1026"/>
                  </a:cubicBezTo>
                  <a:cubicBezTo>
                    <a:pt x="8511" y="339"/>
                    <a:pt x="7316" y="0"/>
                    <a:pt x="6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3027;p63">
              <a:extLst>
                <a:ext uri="{FF2B5EF4-FFF2-40B4-BE49-F238E27FC236}">
                  <a16:creationId xmlns:a16="http://schemas.microsoft.com/office/drawing/2014/main" id="{D833C883-4E54-842E-64C0-B0C817FCE3D3}"/>
                </a:ext>
              </a:extLst>
            </p:cNvPr>
            <p:cNvSpPr/>
            <p:nvPr/>
          </p:nvSpPr>
          <p:spPr>
            <a:xfrm>
              <a:off x="2542200" y="2070300"/>
              <a:ext cx="171300" cy="64275"/>
            </a:xfrm>
            <a:custGeom>
              <a:avLst/>
              <a:gdLst/>
              <a:ahLst/>
              <a:cxnLst/>
              <a:rect l="l" t="t" r="r" b="b"/>
              <a:pathLst>
                <a:path w="6852" h="2571" extrusionOk="0">
                  <a:moveTo>
                    <a:pt x="0" y="1"/>
                  </a:moveTo>
                  <a:lnTo>
                    <a:pt x="0" y="1"/>
                  </a:lnTo>
                  <a:cubicBezTo>
                    <a:pt x="446" y="1491"/>
                    <a:pt x="1820" y="2570"/>
                    <a:pt x="3453" y="2570"/>
                  </a:cubicBezTo>
                  <a:cubicBezTo>
                    <a:pt x="5023" y="2570"/>
                    <a:pt x="6361" y="1562"/>
                    <a:pt x="6852" y="153"/>
                  </a:cubicBezTo>
                  <a:lnTo>
                    <a:pt x="6852" y="153"/>
                  </a:lnTo>
                  <a:cubicBezTo>
                    <a:pt x="5737" y="839"/>
                    <a:pt x="4604" y="1187"/>
                    <a:pt x="3542" y="1187"/>
                  </a:cubicBezTo>
                  <a:cubicBezTo>
                    <a:pt x="2409" y="1187"/>
                    <a:pt x="1196" y="78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3" name="Picture 1092" descr="Icon&#10;&#10;Description automatically generated">
            <a:extLst>
              <a:ext uri="{FF2B5EF4-FFF2-40B4-BE49-F238E27FC236}">
                <a16:creationId xmlns:a16="http://schemas.microsoft.com/office/drawing/2014/main" id="{49D7F88A-C0AF-0076-BE4B-1AA99A4070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740" y="3721232"/>
            <a:ext cx="321220" cy="321220"/>
          </a:xfrm>
          <a:prstGeom prst="rect">
            <a:avLst/>
          </a:prstGeom>
        </p:spPr>
      </p:pic>
      <p:pic>
        <p:nvPicPr>
          <p:cNvPr id="1094" name="Picture 1093" descr="Icon&#10;&#10;Description automatically generated">
            <a:extLst>
              <a:ext uri="{FF2B5EF4-FFF2-40B4-BE49-F238E27FC236}">
                <a16:creationId xmlns:a16="http://schemas.microsoft.com/office/drawing/2014/main" id="{92277709-ED37-3F3D-02C8-DC2AD90543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220" y="4498410"/>
            <a:ext cx="284766" cy="284766"/>
          </a:xfrm>
          <a:prstGeom prst="rect">
            <a:avLst/>
          </a:prstGeom>
        </p:spPr>
      </p:pic>
      <p:sp>
        <p:nvSpPr>
          <p:cNvPr id="1095" name="Google Shape;451;p27">
            <a:hlinkClick r:id="" action="ppaction://noaction"/>
            <a:extLst>
              <a:ext uri="{FF2B5EF4-FFF2-40B4-BE49-F238E27FC236}">
                <a16:creationId xmlns:a16="http://schemas.microsoft.com/office/drawing/2014/main" id="{AA4A744E-735B-42B1-6C25-26186227DC07}"/>
              </a:ext>
            </a:extLst>
          </p:cNvPr>
          <p:cNvSpPr txBox="1"/>
          <p:nvPr/>
        </p:nvSpPr>
        <p:spPr>
          <a:xfrm>
            <a:off x="82886" y="4833806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jogos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2265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718;p31">
            <a:extLst>
              <a:ext uri="{FF2B5EF4-FFF2-40B4-BE49-F238E27FC236}">
                <a16:creationId xmlns:a16="http://schemas.microsoft.com/office/drawing/2014/main" id="{9A829CA5-AF6F-2487-576B-C187EA1B6CBD}"/>
              </a:ext>
            </a:extLst>
          </p:cNvPr>
          <p:cNvSpPr/>
          <p:nvPr/>
        </p:nvSpPr>
        <p:spPr>
          <a:xfrm rot="-5400000">
            <a:off x="129875" y="3678680"/>
            <a:ext cx="545400" cy="667200"/>
          </a:xfrm>
          <a:prstGeom prst="round2SameRect">
            <a:avLst>
              <a:gd name="adj1" fmla="val 14053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4" name="Google Shape;1074;p36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6125" y="296575"/>
            <a:ext cx="282376" cy="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48;p32">
            <a:extLst>
              <a:ext uri="{FF2B5EF4-FFF2-40B4-BE49-F238E27FC236}">
                <a16:creationId xmlns:a16="http://schemas.microsoft.com/office/drawing/2014/main" id="{41BD1814-8370-2D8A-CC6A-4340D4125FC8}"/>
              </a:ext>
            </a:extLst>
          </p:cNvPr>
          <p:cNvSpPr/>
          <p:nvPr/>
        </p:nvSpPr>
        <p:spPr>
          <a:xfrm flipH="1">
            <a:off x="2264859" y="457049"/>
            <a:ext cx="4624180" cy="4114251"/>
          </a:xfrm>
          <a:custGeom>
            <a:avLst/>
            <a:gdLst/>
            <a:ahLst/>
            <a:cxnLst/>
            <a:rect l="l" t="t" r="r" b="b"/>
            <a:pathLst>
              <a:path w="133006" h="125075" extrusionOk="0">
                <a:moveTo>
                  <a:pt x="68880" y="0"/>
                </a:moveTo>
                <a:cubicBezTo>
                  <a:pt x="68130" y="0"/>
                  <a:pt x="67375" y="11"/>
                  <a:pt x="66614" y="33"/>
                </a:cubicBezTo>
                <a:cubicBezTo>
                  <a:pt x="21694" y="1323"/>
                  <a:pt x="1" y="24710"/>
                  <a:pt x="1" y="61001"/>
                </a:cubicBezTo>
                <a:cubicBezTo>
                  <a:pt x="1" y="97292"/>
                  <a:pt x="29275" y="125074"/>
                  <a:pt x="67018" y="125074"/>
                </a:cubicBezTo>
                <a:cubicBezTo>
                  <a:pt x="104760" y="125074"/>
                  <a:pt x="128813" y="106646"/>
                  <a:pt x="130829" y="69489"/>
                </a:cubicBezTo>
                <a:cubicBezTo>
                  <a:pt x="133005" y="29329"/>
                  <a:pt x="108120" y="0"/>
                  <a:pt x="688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2223;p58">
            <a:extLst>
              <a:ext uri="{FF2B5EF4-FFF2-40B4-BE49-F238E27FC236}">
                <a16:creationId xmlns:a16="http://schemas.microsoft.com/office/drawing/2014/main" id="{D89550D2-B2C0-A58B-5C1C-59F55D51E899}"/>
              </a:ext>
            </a:extLst>
          </p:cNvPr>
          <p:cNvSpPr/>
          <p:nvPr/>
        </p:nvSpPr>
        <p:spPr>
          <a:xfrm>
            <a:off x="4273349" y="2051181"/>
            <a:ext cx="5973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30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1" name="Google Shape;2223;p58">
            <a:extLst>
              <a:ext uri="{FF2B5EF4-FFF2-40B4-BE49-F238E27FC236}">
                <a16:creationId xmlns:a16="http://schemas.microsoft.com/office/drawing/2014/main" id="{C5AB6E7E-3DD7-3E62-2674-D12D0C57D2E5}"/>
              </a:ext>
            </a:extLst>
          </p:cNvPr>
          <p:cNvSpPr/>
          <p:nvPr/>
        </p:nvSpPr>
        <p:spPr>
          <a:xfrm>
            <a:off x="2960484" y="2769306"/>
            <a:ext cx="5973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30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2" name="Google Shape;2223;p58">
            <a:extLst>
              <a:ext uri="{FF2B5EF4-FFF2-40B4-BE49-F238E27FC236}">
                <a16:creationId xmlns:a16="http://schemas.microsoft.com/office/drawing/2014/main" id="{28E470DF-E82C-3DC3-33B3-FC2D7038A856}"/>
              </a:ext>
            </a:extLst>
          </p:cNvPr>
          <p:cNvSpPr/>
          <p:nvPr/>
        </p:nvSpPr>
        <p:spPr>
          <a:xfrm>
            <a:off x="5432589" y="3055656"/>
            <a:ext cx="5973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30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104" name="Picture 1103" descr="Logo&#10;&#10;Description automatically generated">
            <a:extLst>
              <a:ext uri="{FF2B5EF4-FFF2-40B4-BE49-F238E27FC236}">
                <a16:creationId xmlns:a16="http://schemas.microsoft.com/office/drawing/2014/main" id="{A9C5B91D-EC13-AE44-BE64-ABE21B41D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913" y="540025"/>
            <a:ext cx="796173" cy="796173"/>
          </a:xfrm>
          <a:prstGeom prst="rect">
            <a:avLst/>
          </a:prstGeom>
        </p:spPr>
      </p:pic>
      <p:sp>
        <p:nvSpPr>
          <p:cNvPr id="1105" name="Google Shape;447;p27">
            <a:hlinkClick r:id="" action="ppaction://noaction"/>
            <a:extLst>
              <a:ext uri="{FF2B5EF4-FFF2-40B4-BE49-F238E27FC236}">
                <a16:creationId xmlns:a16="http://schemas.microsoft.com/office/drawing/2014/main" id="{875F9D69-051F-073A-012B-DAA3A4B13E5B}"/>
              </a:ext>
            </a:extLst>
          </p:cNvPr>
          <p:cNvSpPr txBox="1"/>
          <p:nvPr/>
        </p:nvSpPr>
        <p:spPr>
          <a:xfrm>
            <a:off x="68975" y="1202854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Categoria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6" name="Google Shape;448;p27">
            <a:hlinkClick r:id="" action="ppaction://noaction"/>
            <a:extLst>
              <a:ext uri="{FF2B5EF4-FFF2-40B4-BE49-F238E27FC236}">
                <a16:creationId xmlns:a16="http://schemas.microsoft.com/office/drawing/2014/main" id="{DDB5DAFD-6C0F-2E6A-B799-A5ECCC740F12}"/>
              </a:ext>
            </a:extLst>
          </p:cNvPr>
          <p:cNvSpPr txBox="1"/>
          <p:nvPr/>
        </p:nvSpPr>
        <p:spPr>
          <a:xfrm>
            <a:off x="68975" y="1902262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Mecânica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7" name="Google Shape;449;p27">
            <a:hlinkClick r:id="" action="ppaction://noaction"/>
            <a:extLst>
              <a:ext uri="{FF2B5EF4-FFF2-40B4-BE49-F238E27FC236}">
                <a16:creationId xmlns:a16="http://schemas.microsoft.com/office/drawing/2014/main" id="{05B95140-3895-55C4-AFEB-EAC70F0745E9}"/>
              </a:ext>
            </a:extLst>
          </p:cNvPr>
          <p:cNvSpPr txBox="1"/>
          <p:nvPr/>
        </p:nvSpPr>
        <p:spPr>
          <a:xfrm>
            <a:off x="68975" y="2569019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Editora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8" name="Google Shape;450;p27">
            <a:hlinkClick r:id="" action="ppaction://noaction"/>
            <a:extLst>
              <a:ext uri="{FF2B5EF4-FFF2-40B4-BE49-F238E27FC236}">
                <a16:creationId xmlns:a16="http://schemas.microsoft.com/office/drawing/2014/main" id="{EE7EA042-E0B0-EF51-D771-5C3439731B8B}"/>
              </a:ext>
            </a:extLst>
          </p:cNvPr>
          <p:cNvSpPr txBox="1"/>
          <p:nvPr/>
        </p:nvSpPr>
        <p:spPr>
          <a:xfrm>
            <a:off x="68975" y="3315899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Design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9" name="Google Shape;451;p27">
            <a:hlinkClick r:id="" action="ppaction://noaction"/>
            <a:extLst>
              <a:ext uri="{FF2B5EF4-FFF2-40B4-BE49-F238E27FC236}">
                <a16:creationId xmlns:a16="http://schemas.microsoft.com/office/drawing/2014/main" id="{09ED3929-9927-A87C-8F7C-CA8CE5FB4F03}"/>
              </a:ext>
            </a:extLst>
          </p:cNvPr>
          <p:cNvSpPr txBox="1"/>
          <p:nvPr/>
        </p:nvSpPr>
        <p:spPr>
          <a:xfrm>
            <a:off x="68975" y="4093077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ranking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110" name="Google Shape;455;p27">
            <a:hlinkClick r:id="" action="ppaction://noaction"/>
            <a:extLst>
              <a:ext uri="{FF2B5EF4-FFF2-40B4-BE49-F238E27FC236}">
                <a16:creationId xmlns:a16="http://schemas.microsoft.com/office/drawing/2014/main" id="{5F5E7BDA-FC97-55D1-8A75-BD3A60C8B1D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7575" y="2307595"/>
            <a:ext cx="244500" cy="2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459;p27">
            <a:hlinkClick r:id="" action="ppaction://noaction"/>
            <a:extLst>
              <a:ext uri="{FF2B5EF4-FFF2-40B4-BE49-F238E27FC236}">
                <a16:creationId xmlns:a16="http://schemas.microsoft.com/office/drawing/2014/main" id="{657FDC95-69F4-E42B-C0B2-2C1BAEE17A4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2548" y="1608187"/>
            <a:ext cx="282376" cy="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462;p27">
            <a:extLst>
              <a:ext uri="{FF2B5EF4-FFF2-40B4-BE49-F238E27FC236}">
                <a16:creationId xmlns:a16="http://schemas.microsoft.com/office/drawing/2014/main" id="{4B750C5F-2D7E-A6A0-63E8-7A086E86D0A1}"/>
              </a:ext>
            </a:extLst>
          </p:cNvPr>
          <p:cNvSpPr txBox="1"/>
          <p:nvPr/>
        </p:nvSpPr>
        <p:spPr>
          <a:xfrm>
            <a:off x="68975" y="481282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sobre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113" name="Google Shape;463;p27">
            <a:hlinkClick r:id="" action="ppaction://noaction"/>
            <a:extLst>
              <a:ext uri="{FF2B5EF4-FFF2-40B4-BE49-F238E27FC236}">
                <a16:creationId xmlns:a16="http://schemas.microsoft.com/office/drawing/2014/main" id="{E4FDAC0F-026E-A6B1-84D7-E2201D9FFF6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7575" y="219858"/>
            <a:ext cx="244500" cy="210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4" name="Google Shape;3028;p63">
            <a:extLst>
              <a:ext uri="{FF2B5EF4-FFF2-40B4-BE49-F238E27FC236}">
                <a16:creationId xmlns:a16="http://schemas.microsoft.com/office/drawing/2014/main" id="{603C594F-9AD1-618A-4280-DC34FCD14354}"/>
              </a:ext>
            </a:extLst>
          </p:cNvPr>
          <p:cNvGrpSpPr/>
          <p:nvPr/>
        </p:nvGrpSpPr>
        <p:grpSpPr>
          <a:xfrm>
            <a:off x="272961" y="2974352"/>
            <a:ext cx="186967" cy="290922"/>
            <a:chOff x="1899875" y="1831900"/>
            <a:chExt cx="250050" cy="401025"/>
          </a:xfrm>
        </p:grpSpPr>
        <p:sp>
          <p:nvSpPr>
            <p:cNvPr id="1115" name="Google Shape;3029;p63">
              <a:extLst>
                <a:ext uri="{FF2B5EF4-FFF2-40B4-BE49-F238E27FC236}">
                  <a16:creationId xmlns:a16="http://schemas.microsoft.com/office/drawing/2014/main" id="{C8C4BF06-C555-5465-4F9C-B9758EEC0A64}"/>
                </a:ext>
              </a:extLst>
            </p:cNvPr>
            <p:cNvSpPr/>
            <p:nvPr/>
          </p:nvSpPr>
          <p:spPr>
            <a:xfrm>
              <a:off x="1899875" y="1831900"/>
              <a:ext cx="250050" cy="401025"/>
            </a:xfrm>
            <a:custGeom>
              <a:avLst/>
              <a:gdLst/>
              <a:ahLst/>
              <a:cxnLst/>
              <a:rect l="l" t="t" r="r" b="b"/>
              <a:pathLst>
                <a:path w="10002" h="16041" extrusionOk="0">
                  <a:moveTo>
                    <a:pt x="1187" y="2846"/>
                  </a:moveTo>
                  <a:cubicBezTo>
                    <a:pt x="1190" y="2846"/>
                    <a:pt x="1193" y="2846"/>
                    <a:pt x="1196" y="2846"/>
                  </a:cubicBezTo>
                  <a:lnTo>
                    <a:pt x="1196" y="2846"/>
                  </a:lnTo>
                  <a:cubicBezTo>
                    <a:pt x="1196" y="2846"/>
                    <a:pt x="1196" y="2846"/>
                    <a:pt x="1196" y="2846"/>
                  </a:cubicBezTo>
                  <a:close/>
                  <a:moveTo>
                    <a:pt x="5050" y="0"/>
                  </a:moveTo>
                  <a:cubicBezTo>
                    <a:pt x="4390" y="0"/>
                    <a:pt x="3855" y="527"/>
                    <a:pt x="3855" y="1187"/>
                  </a:cubicBezTo>
                  <a:lnTo>
                    <a:pt x="3855" y="1401"/>
                  </a:lnTo>
                  <a:cubicBezTo>
                    <a:pt x="3649" y="1249"/>
                    <a:pt x="3400" y="1160"/>
                    <a:pt x="3123" y="1160"/>
                  </a:cubicBezTo>
                  <a:lnTo>
                    <a:pt x="3105" y="1160"/>
                  </a:lnTo>
                  <a:cubicBezTo>
                    <a:pt x="2445" y="1160"/>
                    <a:pt x="1910" y="1686"/>
                    <a:pt x="1910" y="2347"/>
                  </a:cubicBezTo>
                  <a:lnTo>
                    <a:pt x="1910" y="3096"/>
                  </a:lnTo>
                  <a:cubicBezTo>
                    <a:pt x="1707" y="2946"/>
                    <a:pt x="1460" y="2848"/>
                    <a:pt x="1196" y="2846"/>
                  </a:cubicBezTo>
                  <a:lnTo>
                    <a:pt x="1196" y="2846"/>
                  </a:lnTo>
                  <a:cubicBezTo>
                    <a:pt x="1185" y="2851"/>
                    <a:pt x="1" y="3367"/>
                    <a:pt x="1" y="4024"/>
                  </a:cubicBezTo>
                  <a:lnTo>
                    <a:pt x="1" y="8743"/>
                  </a:lnTo>
                  <a:cubicBezTo>
                    <a:pt x="1" y="8743"/>
                    <a:pt x="27" y="8761"/>
                    <a:pt x="27" y="8761"/>
                  </a:cubicBezTo>
                  <a:lnTo>
                    <a:pt x="27" y="10242"/>
                  </a:lnTo>
                  <a:cubicBezTo>
                    <a:pt x="27" y="11062"/>
                    <a:pt x="313" y="11865"/>
                    <a:pt x="813" y="12499"/>
                  </a:cubicBezTo>
                  <a:lnTo>
                    <a:pt x="1473" y="13328"/>
                  </a:lnTo>
                  <a:lnTo>
                    <a:pt x="1473" y="15808"/>
                  </a:lnTo>
                  <a:cubicBezTo>
                    <a:pt x="1473" y="15942"/>
                    <a:pt x="1580" y="16040"/>
                    <a:pt x="1705" y="16040"/>
                  </a:cubicBezTo>
                  <a:lnTo>
                    <a:pt x="8386" y="16040"/>
                  </a:lnTo>
                  <a:cubicBezTo>
                    <a:pt x="8502" y="16040"/>
                    <a:pt x="8583" y="15960"/>
                    <a:pt x="8583" y="15844"/>
                  </a:cubicBezTo>
                  <a:lnTo>
                    <a:pt x="8583" y="13346"/>
                  </a:lnTo>
                  <a:lnTo>
                    <a:pt x="9288" y="12686"/>
                  </a:lnTo>
                  <a:cubicBezTo>
                    <a:pt x="9742" y="12267"/>
                    <a:pt x="10001" y="11687"/>
                    <a:pt x="10001" y="11071"/>
                  </a:cubicBezTo>
                  <a:lnTo>
                    <a:pt x="10001" y="4925"/>
                  </a:lnTo>
                  <a:cubicBezTo>
                    <a:pt x="10001" y="4800"/>
                    <a:pt x="9894" y="4693"/>
                    <a:pt x="9760" y="4693"/>
                  </a:cubicBezTo>
                  <a:cubicBezTo>
                    <a:pt x="9127" y="4693"/>
                    <a:pt x="8556" y="4978"/>
                    <a:pt x="8181" y="5433"/>
                  </a:cubicBezTo>
                  <a:lnTo>
                    <a:pt x="8181" y="1972"/>
                  </a:lnTo>
                  <a:cubicBezTo>
                    <a:pt x="8181" y="1312"/>
                    <a:pt x="7646" y="776"/>
                    <a:pt x="6986" y="776"/>
                  </a:cubicBezTo>
                  <a:lnTo>
                    <a:pt x="6977" y="776"/>
                  </a:lnTo>
                  <a:cubicBezTo>
                    <a:pt x="6700" y="776"/>
                    <a:pt x="6442" y="875"/>
                    <a:pt x="6245" y="1026"/>
                  </a:cubicBezTo>
                  <a:cubicBezTo>
                    <a:pt x="6174" y="446"/>
                    <a:pt x="5666" y="0"/>
                    <a:pt x="5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3030;p63">
              <a:extLst>
                <a:ext uri="{FF2B5EF4-FFF2-40B4-BE49-F238E27FC236}">
                  <a16:creationId xmlns:a16="http://schemas.microsoft.com/office/drawing/2014/main" id="{C3E949F5-9003-2743-CA2A-AAFC405473DE}"/>
                </a:ext>
              </a:extLst>
            </p:cNvPr>
            <p:cNvSpPr/>
            <p:nvPr/>
          </p:nvSpPr>
          <p:spPr>
            <a:xfrm>
              <a:off x="2087000" y="1949200"/>
              <a:ext cx="62700" cy="283725"/>
            </a:xfrm>
            <a:custGeom>
              <a:avLst/>
              <a:gdLst/>
              <a:ahLst/>
              <a:cxnLst/>
              <a:rect l="l" t="t" r="r" b="b"/>
              <a:pathLst>
                <a:path w="2508" h="11349" extrusionOk="0">
                  <a:moveTo>
                    <a:pt x="2275" y="1"/>
                  </a:moveTo>
                  <a:cubicBezTo>
                    <a:pt x="1972" y="1"/>
                    <a:pt x="1678" y="72"/>
                    <a:pt x="1419" y="188"/>
                  </a:cubicBezTo>
                  <a:lnTo>
                    <a:pt x="1419" y="6174"/>
                  </a:lnTo>
                  <a:cubicBezTo>
                    <a:pt x="1419" y="6852"/>
                    <a:pt x="1133" y="7494"/>
                    <a:pt x="643" y="7958"/>
                  </a:cubicBezTo>
                  <a:lnTo>
                    <a:pt x="0" y="8547"/>
                  </a:lnTo>
                  <a:lnTo>
                    <a:pt x="0" y="11348"/>
                  </a:lnTo>
                  <a:lnTo>
                    <a:pt x="866" y="11348"/>
                  </a:lnTo>
                  <a:cubicBezTo>
                    <a:pt x="1000" y="11348"/>
                    <a:pt x="1098" y="11250"/>
                    <a:pt x="1098" y="11116"/>
                  </a:cubicBezTo>
                  <a:lnTo>
                    <a:pt x="1098" y="8654"/>
                  </a:lnTo>
                  <a:lnTo>
                    <a:pt x="1660" y="8128"/>
                  </a:lnTo>
                  <a:cubicBezTo>
                    <a:pt x="2204" y="7628"/>
                    <a:pt x="2507" y="6915"/>
                    <a:pt x="2507" y="6174"/>
                  </a:cubicBezTo>
                  <a:lnTo>
                    <a:pt x="2507" y="242"/>
                  </a:lnTo>
                  <a:cubicBezTo>
                    <a:pt x="2507" y="108"/>
                    <a:pt x="2409" y="1"/>
                    <a:pt x="227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3031;p63">
              <a:extLst>
                <a:ext uri="{FF2B5EF4-FFF2-40B4-BE49-F238E27FC236}">
                  <a16:creationId xmlns:a16="http://schemas.microsoft.com/office/drawing/2014/main" id="{171E3B05-9911-7FCD-E98D-429B01E1C86C}"/>
                </a:ext>
              </a:extLst>
            </p:cNvPr>
            <p:cNvSpPr/>
            <p:nvPr/>
          </p:nvSpPr>
          <p:spPr>
            <a:xfrm>
              <a:off x="1959425" y="2076725"/>
              <a:ext cx="35925" cy="103775"/>
            </a:xfrm>
            <a:custGeom>
              <a:avLst/>
              <a:gdLst/>
              <a:ahLst/>
              <a:cxnLst/>
              <a:rect l="l" t="t" r="r" b="b"/>
              <a:pathLst>
                <a:path w="1437" h="4151" extrusionOk="0">
                  <a:moveTo>
                    <a:pt x="237" y="1"/>
                  </a:moveTo>
                  <a:cubicBezTo>
                    <a:pt x="227" y="1"/>
                    <a:pt x="216" y="1"/>
                    <a:pt x="206" y="3"/>
                  </a:cubicBezTo>
                  <a:cubicBezTo>
                    <a:pt x="81" y="11"/>
                    <a:pt x="1" y="127"/>
                    <a:pt x="1" y="243"/>
                  </a:cubicBezTo>
                  <a:lnTo>
                    <a:pt x="1" y="3098"/>
                  </a:lnTo>
                  <a:cubicBezTo>
                    <a:pt x="1" y="3170"/>
                    <a:pt x="27" y="3232"/>
                    <a:pt x="81" y="3277"/>
                  </a:cubicBezTo>
                  <a:lnTo>
                    <a:pt x="1027" y="4097"/>
                  </a:lnTo>
                  <a:cubicBezTo>
                    <a:pt x="1071" y="4133"/>
                    <a:pt x="1125" y="4151"/>
                    <a:pt x="1178" y="4151"/>
                  </a:cubicBezTo>
                  <a:cubicBezTo>
                    <a:pt x="1241" y="4151"/>
                    <a:pt x="1312" y="4124"/>
                    <a:pt x="1357" y="4071"/>
                  </a:cubicBezTo>
                  <a:cubicBezTo>
                    <a:pt x="1437" y="3972"/>
                    <a:pt x="1428" y="3821"/>
                    <a:pt x="1330" y="3740"/>
                  </a:cubicBezTo>
                  <a:lnTo>
                    <a:pt x="465" y="2991"/>
                  </a:lnTo>
                  <a:lnTo>
                    <a:pt x="465" y="235"/>
                  </a:lnTo>
                  <a:cubicBezTo>
                    <a:pt x="465" y="102"/>
                    <a:pt x="365" y="1"/>
                    <a:pt x="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3032;p63">
              <a:extLst>
                <a:ext uri="{FF2B5EF4-FFF2-40B4-BE49-F238E27FC236}">
                  <a16:creationId xmlns:a16="http://schemas.microsoft.com/office/drawing/2014/main" id="{83A6F7FA-C0D6-54D1-D4AE-A4B51DD40D97}"/>
                </a:ext>
              </a:extLst>
            </p:cNvPr>
            <p:cNvSpPr/>
            <p:nvPr/>
          </p:nvSpPr>
          <p:spPr>
            <a:xfrm>
              <a:off x="2053775" y="2076725"/>
              <a:ext cx="36375" cy="104000"/>
            </a:xfrm>
            <a:custGeom>
              <a:avLst/>
              <a:gdLst/>
              <a:ahLst/>
              <a:cxnLst/>
              <a:rect l="l" t="t" r="r" b="b"/>
              <a:pathLst>
                <a:path w="1455" h="4160" extrusionOk="0">
                  <a:moveTo>
                    <a:pt x="1227" y="1"/>
                  </a:moveTo>
                  <a:cubicBezTo>
                    <a:pt x="1216" y="1"/>
                    <a:pt x="1206" y="1"/>
                    <a:pt x="1196" y="3"/>
                  </a:cubicBezTo>
                  <a:cubicBezTo>
                    <a:pt x="1071" y="11"/>
                    <a:pt x="990" y="127"/>
                    <a:pt x="990" y="243"/>
                  </a:cubicBezTo>
                  <a:lnTo>
                    <a:pt x="990" y="2991"/>
                  </a:lnTo>
                  <a:lnTo>
                    <a:pt x="107" y="3749"/>
                  </a:lnTo>
                  <a:cubicBezTo>
                    <a:pt x="9" y="3839"/>
                    <a:pt x="0" y="3981"/>
                    <a:pt x="89" y="4079"/>
                  </a:cubicBezTo>
                  <a:cubicBezTo>
                    <a:pt x="134" y="4133"/>
                    <a:pt x="196" y="4160"/>
                    <a:pt x="268" y="4160"/>
                  </a:cubicBezTo>
                  <a:cubicBezTo>
                    <a:pt x="321" y="4160"/>
                    <a:pt x="375" y="4142"/>
                    <a:pt x="420" y="4106"/>
                  </a:cubicBezTo>
                  <a:lnTo>
                    <a:pt x="1374" y="3277"/>
                  </a:lnTo>
                  <a:cubicBezTo>
                    <a:pt x="1428" y="3232"/>
                    <a:pt x="1454" y="3170"/>
                    <a:pt x="1454" y="3098"/>
                  </a:cubicBezTo>
                  <a:lnTo>
                    <a:pt x="1454" y="235"/>
                  </a:lnTo>
                  <a:cubicBezTo>
                    <a:pt x="1454" y="102"/>
                    <a:pt x="1355" y="1"/>
                    <a:pt x="1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3033;p63">
              <a:extLst>
                <a:ext uri="{FF2B5EF4-FFF2-40B4-BE49-F238E27FC236}">
                  <a16:creationId xmlns:a16="http://schemas.microsoft.com/office/drawing/2014/main" id="{6C7AF46C-AF57-4B7C-60A5-C3D8029702FF}"/>
                </a:ext>
              </a:extLst>
            </p:cNvPr>
            <p:cNvSpPr/>
            <p:nvPr/>
          </p:nvSpPr>
          <p:spPr>
            <a:xfrm>
              <a:off x="2018975" y="2059950"/>
              <a:ext cx="11625" cy="89275"/>
            </a:xfrm>
            <a:custGeom>
              <a:avLst/>
              <a:gdLst/>
              <a:ahLst/>
              <a:cxnLst/>
              <a:rect l="l" t="t" r="r" b="b"/>
              <a:pathLst>
                <a:path w="465" h="3571" extrusionOk="0">
                  <a:moveTo>
                    <a:pt x="223" y="1"/>
                  </a:moveTo>
                  <a:cubicBezTo>
                    <a:pt x="208" y="1"/>
                    <a:pt x="194" y="2"/>
                    <a:pt x="179" y="4"/>
                  </a:cubicBezTo>
                  <a:cubicBezTo>
                    <a:pt x="72" y="31"/>
                    <a:pt x="1" y="129"/>
                    <a:pt x="1" y="245"/>
                  </a:cubicBezTo>
                  <a:lnTo>
                    <a:pt x="1" y="3323"/>
                  </a:lnTo>
                  <a:cubicBezTo>
                    <a:pt x="1" y="3439"/>
                    <a:pt x="72" y="3537"/>
                    <a:pt x="179" y="3564"/>
                  </a:cubicBezTo>
                  <a:cubicBezTo>
                    <a:pt x="198" y="3568"/>
                    <a:pt x="216" y="3570"/>
                    <a:pt x="234" y="3570"/>
                  </a:cubicBezTo>
                  <a:cubicBezTo>
                    <a:pt x="362" y="3570"/>
                    <a:pt x="464" y="3465"/>
                    <a:pt x="464" y="3332"/>
                  </a:cubicBezTo>
                  <a:lnTo>
                    <a:pt x="464" y="236"/>
                  </a:lnTo>
                  <a:cubicBezTo>
                    <a:pt x="464" y="108"/>
                    <a:pt x="355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3034;p63">
              <a:extLst>
                <a:ext uri="{FF2B5EF4-FFF2-40B4-BE49-F238E27FC236}">
                  <a16:creationId xmlns:a16="http://schemas.microsoft.com/office/drawing/2014/main" id="{D2FE1D9B-52FE-CC84-2BFF-C74234D22790}"/>
                </a:ext>
              </a:extLst>
            </p:cNvPr>
            <p:cNvSpPr/>
            <p:nvPr/>
          </p:nvSpPr>
          <p:spPr>
            <a:xfrm>
              <a:off x="2083200" y="1852625"/>
              <a:ext cx="21225" cy="182700"/>
            </a:xfrm>
            <a:custGeom>
              <a:avLst/>
              <a:gdLst/>
              <a:ahLst/>
              <a:cxnLst/>
              <a:rect l="l" t="t" r="r" b="b"/>
              <a:pathLst>
                <a:path w="849" h="7308" extrusionOk="0">
                  <a:moveTo>
                    <a:pt x="1" y="1"/>
                  </a:moveTo>
                  <a:lnTo>
                    <a:pt x="1" y="6388"/>
                  </a:lnTo>
                  <a:cubicBezTo>
                    <a:pt x="1" y="6897"/>
                    <a:pt x="375" y="7307"/>
                    <a:pt x="848" y="7307"/>
                  </a:cubicBezTo>
                  <a:lnTo>
                    <a:pt x="848" y="1054"/>
                  </a:lnTo>
                  <a:cubicBezTo>
                    <a:pt x="804" y="554"/>
                    <a:pt x="465" y="14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3035;p63">
              <a:extLst>
                <a:ext uri="{FF2B5EF4-FFF2-40B4-BE49-F238E27FC236}">
                  <a16:creationId xmlns:a16="http://schemas.microsoft.com/office/drawing/2014/main" id="{AC6CBBB4-CB89-31B4-0C51-E7E7248A29E5}"/>
                </a:ext>
              </a:extLst>
            </p:cNvPr>
            <p:cNvSpPr/>
            <p:nvPr/>
          </p:nvSpPr>
          <p:spPr>
            <a:xfrm>
              <a:off x="2035475" y="1832775"/>
              <a:ext cx="21000" cy="161725"/>
            </a:xfrm>
            <a:custGeom>
              <a:avLst/>
              <a:gdLst/>
              <a:ahLst/>
              <a:cxnLst/>
              <a:rect l="l" t="t" r="r" b="b"/>
              <a:pathLst>
                <a:path w="840" h="6469" extrusionOk="0">
                  <a:moveTo>
                    <a:pt x="1" y="1"/>
                  </a:moveTo>
                  <a:lnTo>
                    <a:pt x="1" y="5541"/>
                  </a:lnTo>
                  <a:cubicBezTo>
                    <a:pt x="1" y="6049"/>
                    <a:pt x="375" y="6469"/>
                    <a:pt x="839" y="6469"/>
                  </a:cubicBezTo>
                  <a:lnTo>
                    <a:pt x="839" y="1000"/>
                  </a:lnTo>
                  <a:cubicBezTo>
                    <a:pt x="777" y="527"/>
                    <a:pt x="447" y="135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3036;p63">
              <a:extLst>
                <a:ext uri="{FF2B5EF4-FFF2-40B4-BE49-F238E27FC236}">
                  <a16:creationId xmlns:a16="http://schemas.microsoft.com/office/drawing/2014/main" id="{820BBC93-229F-C8C9-2883-A973BC1EB9F2}"/>
                </a:ext>
              </a:extLst>
            </p:cNvPr>
            <p:cNvSpPr/>
            <p:nvPr/>
          </p:nvSpPr>
          <p:spPr>
            <a:xfrm>
              <a:off x="1975050" y="1860900"/>
              <a:ext cx="21200" cy="133375"/>
            </a:xfrm>
            <a:custGeom>
              <a:avLst/>
              <a:gdLst/>
              <a:ahLst/>
              <a:cxnLst/>
              <a:rect l="l" t="t" r="r" b="b"/>
              <a:pathLst>
                <a:path w="848" h="5335" extrusionOk="0">
                  <a:moveTo>
                    <a:pt x="0" y="0"/>
                  </a:moveTo>
                  <a:lnTo>
                    <a:pt x="0" y="4496"/>
                  </a:lnTo>
                  <a:cubicBezTo>
                    <a:pt x="0" y="4960"/>
                    <a:pt x="375" y="5335"/>
                    <a:pt x="848" y="5335"/>
                  </a:cubicBezTo>
                  <a:lnTo>
                    <a:pt x="848" y="241"/>
                  </a:lnTo>
                  <a:cubicBezTo>
                    <a:pt x="642" y="89"/>
                    <a:pt x="393" y="0"/>
                    <a:pt x="125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3037;p63">
              <a:extLst>
                <a:ext uri="{FF2B5EF4-FFF2-40B4-BE49-F238E27FC236}">
                  <a16:creationId xmlns:a16="http://schemas.microsoft.com/office/drawing/2014/main" id="{BB9F2FEB-9332-A141-A1E2-FC5B463F6F61}"/>
                </a:ext>
              </a:extLst>
            </p:cNvPr>
            <p:cNvSpPr/>
            <p:nvPr/>
          </p:nvSpPr>
          <p:spPr>
            <a:xfrm>
              <a:off x="1927325" y="1902375"/>
              <a:ext cx="21200" cy="91450"/>
            </a:xfrm>
            <a:custGeom>
              <a:avLst/>
              <a:gdLst/>
              <a:ahLst/>
              <a:cxnLst/>
              <a:rect l="l" t="t" r="r" b="b"/>
              <a:pathLst>
                <a:path w="848" h="3658" extrusionOk="0">
                  <a:moveTo>
                    <a:pt x="0" y="0"/>
                  </a:moveTo>
                  <a:lnTo>
                    <a:pt x="0" y="2819"/>
                  </a:lnTo>
                  <a:cubicBezTo>
                    <a:pt x="0" y="3283"/>
                    <a:pt x="375" y="3658"/>
                    <a:pt x="847" y="3658"/>
                  </a:cubicBezTo>
                  <a:lnTo>
                    <a:pt x="839" y="241"/>
                  </a:lnTo>
                  <a:cubicBezTo>
                    <a:pt x="642" y="90"/>
                    <a:pt x="393" y="0"/>
                    <a:pt x="116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3038;p63">
              <a:extLst>
                <a:ext uri="{FF2B5EF4-FFF2-40B4-BE49-F238E27FC236}">
                  <a16:creationId xmlns:a16="http://schemas.microsoft.com/office/drawing/2014/main" id="{A30E6E77-D9E9-0CD1-1D43-71E9F4763A7D}"/>
                </a:ext>
              </a:extLst>
            </p:cNvPr>
            <p:cNvSpPr/>
            <p:nvPr/>
          </p:nvSpPr>
          <p:spPr>
            <a:xfrm>
              <a:off x="1945150" y="2047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6" y="1"/>
                    <a:pt x="1" y="367"/>
                    <a:pt x="1" y="822"/>
                  </a:cubicBezTo>
                  <a:cubicBezTo>
                    <a:pt x="1" y="1268"/>
                    <a:pt x="366" y="1642"/>
                    <a:pt x="821" y="1642"/>
                  </a:cubicBezTo>
                  <a:cubicBezTo>
                    <a:pt x="1276" y="1642"/>
                    <a:pt x="1642" y="1268"/>
                    <a:pt x="1642" y="822"/>
                  </a:cubicBezTo>
                  <a:cubicBezTo>
                    <a:pt x="1642" y="367"/>
                    <a:pt x="1276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3039;p63">
              <a:extLst>
                <a:ext uri="{FF2B5EF4-FFF2-40B4-BE49-F238E27FC236}">
                  <a16:creationId xmlns:a16="http://schemas.microsoft.com/office/drawing/2014/main" id="{34759940-7570-7CB0-386F-13739D56152C}"/>
                </a:ext>
              </a:extLst>
            </p:cNvPr>
            <p:cNvSpPr/>
            <p:nvPr/>
          </p:nvSpPr>
          <p:spPr>
            <a:xfrm>
              <a:off x="2004250" y="2030600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7" y="1"/>
                    <a:pt x="1" y="367"/>
                    <a:pt x="1" y="822"/>
                  </a:cubicBezTo>
                  <a:cubicBezTo>
                    <a:pt x="1" y="1277"/>
                    <a:pt x="367" y="1642"/>
                    <a:pt x="821" y="1642"/>
                  </a:cubicBezTo>
                  <a:cubicBezTo>
                    <a:pt x="1268" y="1642"/>
                    <a:pt x="1642" y="1277"/>
                    <a:pt x="1642" y="822"/>
                  </a:cubicBezTo>
                  <a:cubicBezTo>
                    <a:pt x="1642" y="367"/>
                    <a:pt x="1268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3040;p63">
              <a:extLst>
                <a:ext uri="{FF2B5EF4-FFF2-40B4-BE49-F238E27FC236}">
                  <a16:creationId xmlns:a16="http://schemas.microsoft.com/office/drawing/2014/main" id="{96588707-7AE3-6C49-032F-B01E923F5331}"/>
                </a:ext>
              </a:extLst>
            </p:cNvPr>
            <p:cNvSpPr/>
            <p:nvPr/>
          </p:nvSpPr>
          <p:spPr>
            <a:xfrm>
              <a:off x="2063575" y="2047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7" y="1"/>
                    <a:pt x="1" y="367"/>
                    <a:pt x="1" y="822"/>
                  </a:cubicBezTo>
                  <a:cubicBezTo>
                    <a:pt x="1" y="1268"/>
                    <a:pt x="367" y="1642"/>
                    <a:pt x="821" y="1642"/>
                  </a:cubicBezTo>
                  <a:cubicBezTo>
                    <a:pt x="1276" y="1642"/>
                    <a:pt x="1642" y="1268"/>
                    <a:pt x="1642" y="822"/>
                  </a:cubicBezTo>
                  <a:cubicBezTo>
                    <a:pt x="1642" y="367"/>
                    <a:pt x="1276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3041;p63">
              <a:extLst>
                <a:ext uri="{FF2B5EF4-FFF2-40B4-BE49-F238E27FC236}">
                  <a16:creationId xmlns:a16="http://schemas.microsoft.com/office/drawing/2014/main" id="{46F9B3E2-04CA-F9C6-C261-E0FB9B0A997B}"/>
                </a:ext>
              </a:extLst>
            </p:cNvPr>
            <p:cNvSpPr/>
            <p:nvPr/>
          </p:nvSpPr>
          <p:spPr>
            <a:xfrm>
              <a:off x="1981275" y="2137450"/>
              <a:ext cx="82325" cy="95475"/>
            </a:xfrm>
            <a:custGeom>
              <a:avLst/>
              <a:gdLst/>
              <a:ahLst/>
              <a:cxnLst/>
              <a:rect l="l" t="t" r="r" b="b"/>
              <a:pathLst>
                <a:path w="3293" h="3819" extrusionOk="0">
                  <a:moveTo>
                    <a:pt x="242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3586"/>
                  </a:lnTo>
                  <a:cubicBezTo>
                    <a:pt x="1" y="3720"/>
                    <a:pt x="108" y="3818"/>
                    <a:pt x="242" y="3818"/>
                  </a:cubicBezTo>
                  <a:lnTo>
                    <a:pt x="3061" y="3818"/>
                  </a:lnTo>
                  <a:cubicBezTo>
                    <a:pt x="3186" y="3818"/>
                    <a:pt x="3293" y="3720"/>
                    <a:pt x="3293" y="3586"/>
                  </a:cubicBezTo>
                  <a:lnTo>
                    <a:pt x="3293" y="232"/>
                  </a:lnTo>
                  <a:cubicBezTo>
                    <a:pt x="3293" y="107"/>
                    <a:pt x="3186" y="0"/>
                    <a:pt x="3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3042;p63">
              <a:extLst>
                <a:ext uri="{FF2B5EF4-FFF2-40B4-BE49-F238E27FC236}">
                  <a16:creationId xmlns:a16="http://schemas.microsoft.com/office/drawing/2014/main" id="{D24DE911-9858-4178-7EEA-943B6C18C5E0}"/>
                </a:ext>
              </a:extLst>
            </p:cNvPr>
            <p:cNvSpPr/>
            <p:nvPr/>
          </p:nvSpPr>
          <p:spPr>
            <a:xfrm>
              <a:off x="2038600" y="2137450"/>
              <a:ext cx="25000" cy="95475"/>
            </a:xfrm>
            <a:custGeom>
              <a:avLst/>
              <a:gdLst/>
              <a:ahLst/>
              <a:cxnLst/>
              <a:rect l="l" t="t" r="r" b="b"/>
              <a:pathLst>
                <a:path w="1000" h="3819" extrusionOk="0">
                  <a:moveTo>
                    <a:pt x="1" y="0"/>
                  </a:moveTo>
                  <a:lnTo>
                    <a:pt x="1" y="3818"/>
                  </a:lnTo>
                  <a:lnTo>
                    <a:pt x="768" y="3818"/>
                  </a:lnTo>
                  <a:cubicBezTo>
                    <a:pt x="893" y="3818"/>
                    <a:pt x="1000" y="3720"/>
                    <a:pt x="1000" y="3586"/>
                  </a:cubicBezTo>
                  <a:lnTo>
                    <a:pt x="1000" y="232"/>
                  </a:lnTo>
                  <a:cubicBezTo>
                    <a:pt x="1000" y="107"/>
                    <a:pt x="893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3016;p63">
            <a:extLst>
              <a:ext uri="{FF2B5EF4-FFF2-40B4-BE49-F238E27FC236}">
                <a16:creationId xmlns:a16="http://schemas.microsoft.com/office/drawing/2014/main" id="{D05E9609-AC17-5DEB-9FE0-916EF0B026E8}"/>
              </a:ext>
            </a:extLst>
          </p:cNvPr>
          <p:cNvGrpSpPr/>
          <p:nvPr/>
        </p:nvGrpSpPr>
        <p:grpSpPr>
          <a:xfrm>
            <a:off x="234171" y="886615"/>
            <a:ext cx="247904" cy="265614"/>
            <a:chOff x="2433350" y="1831800"/>
            <a:chExt cx="394800" cy="401125"/>
          </a:xfrm>
        </p:grpSpPr>
        <p:sp>
          <p:nvSpPr>
            <p:cNvPr id="1130" name="Google Shape;3017;p63">
              <a:extLst>
                <a:ext uri="{FF2B5EF4-FFF2-40B4-BE49-F238E27FC236}">
                  <a16:creationId xmlns:a16="http://schemas.microsoft.com/office/drawing/2014/main" id="{97DC26CB-6061-0C95-F126-5746FDC99EE5}"/>
                </a:ext>
              </a:extLst>
            </p:cNvPr>
            <p:cNvSpPr/>
            <p:nvPr/>
          </p:nvSpPr>
          <p:spPr>
            <a:xfrm>
              <a:off x="2439150" y="1844150"/>
              <a:ext cx="383200" cy="382975"/>
            </a:xfrm>
            <a:custGeom>
              <a:avLst/>
              <a:gdLst/>
              <a:ahLst/>
              <a:cxnLst/>
              <a:rect l="l" t="t" r="r" b="b"/>
              <a:pathLst>
                <a:path w="15328" h="15319" extrusionOk="0">
                  <a:moveTo>
                    <a:pt x="7664" y="1"/>
                  </a:moveTo>
                  <a:cubicBezTo>
                    <a:pt x="3435" y="1"/>
                    <a:pt x="1" y="3427"/>
                    <a:pt x="1" y="7655"/>
                  </a:cubicBezTo>
                  <a:cubicBezTo>
                    <a:pt x="1" y="11884"/>
                    <a:pt x="3435" y="15318"/>
                    <a:pt x="7664" y="15318"/>
                  </a:cubicBezTo>
                  <a:cubicBezTo>
                    <a:pt x="11893" y="15318"/>
                    <a:pt x="15327" y="11884"/>
                    <a:pt x="15327" y="7655"/>
                  </a:cubicBezTo>
                  <a:cubicBezTo>
                    <a:pt x="15327" y="3427"/>
                    <a:pt x="11893" y="1"/>
                    <a:pt x="7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3018;p63">
              <a:extLst>
                <a:ext uri="{FF2B5EF4-FFF2-40B4-BE49-F238E27FC236}">
                  <a16:creationId xmlns:a16="http://schemas.microsoft.com/office/drawing/2014/main" id="{BA843745-0BE6-5DA9-4215-48D8E60230DB}"/>
                </a:ext>
              </a:extLst>
            </p:cNvPr>
            <p:cNvSpPr/>
            <p:nvPr/>
          </p:nvSpPr>
          <p:spPr>
            <a:xfrm>
              <a:off x="2495125" y="1900150"/>
              <a:ext cx="271225" cy="271000"/>
            </a:xfrm>
            <a:custGeom>
              <a:avLst/>
              <a:gdLst/>
              <a:ahLst/>
              <a:cxnLst/>
              <a:rect l="l" t="t" r="r" b="b"/>
              <a:pathLst>
                <a:path w="10849" h="10840" extrusionOk="0">
                  <a:moveTo>
                    <a:pt x="5425" y="0"/>
                  </a:moveTo>
                  <a:cubicBezTo>
                    <a:pt x="2428" y="0"/>
                    <a:pt x="1" y="2427"/>
                    <a:pt x="1" y="5415"/>
                  </a:cubicBezTo>
                  <a:cubicBezTo>
                    <a:pt x="1" y="8413"/>
                    <a:pt x="2428" y="10839"/>
                    <a:pt x="5425" y="10839"/>
                  </a:cubicBezTo>
                  <a:cubicBezTo>
                    <a:pt x="8422" y="10839"/>
                    <a:pt x="10849" y="8413"/>
                    <a:pt x="10849" y="5415"/>
                  </a:cubicBezTo>
                  <a:cubicBezTo>
                    <a:pt x="10849" y="2427"/>
                    <a:pt x="8422" y="0"/>
                    <a:pt x="5425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3019;p63">
              <a:extLst>
                <a:ext uri="{FF2B5EF4-FFF2-40B4-BE49-F238E27FC236}">
                  <a16:creationId xmlns:a16="http://schemas.microsoft.com/office/drawing/2014/main" id="{FCA2FE5A-514A-26C9-AC4E-A77A98B9C031}"/>
                </a:ext>
              </a:extLst>
            </p:cNvPr>
            <p:cNvSpPr/>
            <p:nvPr/>
          </p:nvSpPr>
          <p:spPr>
            <a:xfrm>
              <a:off x="2642550" y="1868100"/>
              <a:ext cx="185600" cy="364150"/>
            </a:xfrm>
            <a:custGeom>
              <a:avLst/>
              <a:gdLst/>
              <a:ahLst/>
              <a:cxnLst/>
              <a:rect l="l" t="t" r="r" b="b"/>
              <a:pathLst>
                <a:path w="7424" h="14566" extrusionOk="0">
                  <a:moveTo>
                    <a:pt x="3645" y="0"/>
                  </a:moveTo>
                  <a:cubicBezTo>
                    <a:pt x="3567" y="0"/>
                    <a:pt x="3491" y="38"/>
                    <a:pt x="3444" y="113"/>
                  </a:cubicBezTo>
                  <a:cubicBezTo>
                    <a:pt x="3373" y="221"/>
                    <a:pt x="3400" y="363"/>
                    <a:pt x="3516" y="435"/>
                  </a:cubicBezTo>
                  <a:cubicBezTo>
                    <a:pt x="3596" y="488"/>
                    <a:pt x="3685" y="551"/>
                    <a:pt x="3765" y="604"/>
                  </a:cubicBezTo>
                  <a:cubicBezTo>
                    <a:pt x="3810" y="631"/>
                    <a:pt x="3855" y="649"/>
                    <a:pt x="3899" y="649"/>
                  </a:cubicBezTo>
                  <a:cubicBezTo>
                    <a:pt x="3980" y="649"/>
                    <a:pt x="4051" y="613"/>
                    <a:pt x="4096" y="542"/>
                  </a:cubicBezTo>
                  <a:cubicBezTo>
                    <a:pt x="4167" y="435"/>
                    <a:pt x="4140" y="292"/>
                    <a:pt x="4033" y="221"/>
                  </a:cubicBezTo>
                  <a:cubicBezTo>
                    <a:pt x="3944" y="158"/>
                    <a:pt x="3855" y="96"/>
                    <a:pt x="3765" y="33"/>
                  </a:cubicBezTo>
                  <a:cubicBezTo>
                    <a:pt x="3728" y="11"/>
                    <a:pt x="3686" y="0"/>
                    <a:pt x="3645" y="0"/>
                  </a:cubicBezTo>
                  <a:close/>
                  <a:moveTo>
                    <a:pt x="4522" y="657"/>
                  </a:moveTo>
                  <a:cubicBezTo>
                    <a:pt x="4455" y="657"/>
                    <a:pt x="4390" y="684"/>
                    <a:pt x="4345" y="738"/>
                  </a:cubicBezTo>
                  <a:cubicBezTo>
                    <a:pt x="4256" y="836"/>
                    <a:pt x="4274" y="988"/>
                    <a:pt x="4372" y="1068"/>
                  </a:cubicBezTo>
                  <a:cubicBezTo>
                    <a:pt x="4443" y="1139"/>
                    <a:pt x="4524" y="1202"/>
                    <a:pt x="4595" y="1273"/>
                  </a:cubicBezTo>
                  <a:cubicBezTo>
                    <a:pt x="4640" y="1318"/>
                    <a:pt x="4702" y="1336"/>
                    <a:pt x="4756" y="1336"/>
                  </a:cubicBezTo>
                  <a:cubicBezTo>
                    <a:pt x="4818" y="1336"/>
                    <a:pt x="4881" y="1309"/>
                    <a:pt x="4925" y="1264"/>
                  </a:cubicBezTo>
                  <a:cubicBezTo>
                    <a:pt x="5014" y="1166"/>
                    <a:pt x="5014" y="1015"/>
                    <a:pt x="4916" y="925"/>
                  </a:cubicBezTo>
                  <a:cubicBezTo>
                    <a:pt x="4836" y="854"/>
                    <a:pt x="4756" y="783"/>
                    <a:pt x="4675" y="711"/>
                  </a:cubicBezTo>
                  <a:cubicBezTo>
                    <a:pt x="4631" y="675"/>
                    <a:pt x="4576" y="657"/>
                    <a:pt x="4522" y="657"/>
                  </a:cubicBezTo>
                  <a:close/>
                  <a:moveTo>
                    <a:pt x="5302" y="1433"/>
                  </a:moveTo>
                  <a:cubicBezTo>
                    <a:pt x="5247" y="1433"/>
                    <a:pt x="5192" y="1451"/>
                    <a:pt x="5148" y="1487"/>
                  </a:cubicBezTo>
                  <a:cubicBezTo>
                    <a:pt x="5050" y="1577"/>
                    <a:pt x="5041" y="1719"/>
                    <a:pt x="5121" y="1817"/>
                  </a:cubicBezTo>
                  <a:cubicBezTo>
                    <a:pt x="5193" y="1898"/>
                    <a:pt x="5255" y="1978"/>
                    <a:pt x="5318" y="2058"/>
                  </a:cubicBezTo>
                  <a:cubicBezTo>
                    <a:pt x="5362" y="2112"/>
                    <a:pt x="5434" y="2139"/>
                    <a:pt x="5505" y="2139"/>
                  </a:cubicBezTo>
                  <a:cubicBezTo>
                    <a:pt x="5559" y="2139"/>
                    <a:pt x="5612" y="2130"/>
                    <a:pt x="5648" y="2094"/>
                  </a:cubicBezTo>
                  <a:cubicBezTo>
                    <a:pt x="5755" y="2014"/>
                    <a:pt x="5773" y="1862"/>
                    <a:pt x="5683" y="1764"/>
                  </a:cubicBezTo>
                  <a:cubicBezTo>
                    <a:pt x="5621" y="1675"/>
                    <a:pt x="5550" y="1594"/>
                    <a:pt x="5478" y="1514"/>
                  </a:cubicBezTo>
                  <a:cubicBezTo>
                    <a:pt x="5434" y="1460"/>
                    <a:pt x="5368" y="1433"/>
                    <a:pt x="5302" y="1433"/>
                  </a:cubicBezTo>
                  <a:close/>
                  <a:moveTo>
                    <a:pt x="5960" y="2307"/>
                  </a:moveTo>
                  <a:cubicBezTo>
                    <a:pt x="5917" y="2307"/>
                    <a:pt x="5873" y="2318"/>
                    <a:pt x="5835" y="2344"/>
                  </a:cubicBezTo>
                  <a:cubicBezTo>
                    <a:pt x="5728" y="2415"/>
                    <a:pt x="5692" y="2558"/>
                    <a:pt x="5764" y="2674"/>
                  </a:cubicBezTo>
                  <a:cubicBezTo>
                    <a:pt x="5817" y="2754"/>
                    <a:pt x="5871" y="2843"/>
                    <a:pt x="5924" y="2933"/>
                  </a:cubicBezTo>
                  <a:cubicBezTo>
                    <a:pt x="5969" y="3004"/>
                    <a:pt x="6049" y="3048"/>
                    <a:pt x="6130" y="3048"/>
                  </a:cubicBezTo>
                  <a:cubicBezTo>
                    <a:pt x="6174" y="3048"/>
                    <a:pt x="6210" y="3040"/>
                    <a:pt x="6246" y="3013"/>
                  </a:cubicBezTo>
                  <a:cubicBezTo>
                    <a:pt x="6361" y="2950"/>
                    <a:pt x="6397" y="2799"/>
                    <a:pt x="6335" y="2692"/>
                  </a:cubicBezTo>
                  <a:cubicBezTo>
                    <a:pt x="6281" y="2602"/>
                    <a:pt x="6219" y="2504"/>
                    <a:pt x="6165" y="2415"/>
                  </a:cubicBezTo>
                  <a:cubicBezTo>
                    <a:pt x="6119" y="2346"/>
                    <a:pt x="6040" y="2307"/>
                    <a:pt x="5960" y="2307"/>
                  </a:cubicBezTo>
                  <a:close/>
                  <a:moveTo>
                    <a:pt x="6493" y="3269"/>
                  </a:moveTo>
                  <a:cubicBezTo>
                    <a:pt x="6460" y="3269"/>
                    <a:pt x="6428" y="3275"/>
                    <a:pt x="6397" y="3289"/>
                  </a:cubicBezTo>
                  <a:cubicBezTo>
                    <a:pt x="6272" y="3343"/>
                    <a:pt x="6228" y="3486"/>
                    <a:pt x="6281" y="3602"/>
                  </a:cubicBezTo>
                  <a:cubicBezTo>
                    <a:pt x="6317" y="3700"/>
                    <a:pt x="6361" y="3789"/>
                    <a:pt x="6397" y="3887"/>
                  </a:cubicBezTo>
                  <a:cubicBezTo>
                    <a:pt x="6442" y="3976"/>
                    <a:pt x="6522" y="4030"/>
                    <a:pt x="6620" y="4030"/>
                  </a:cubicBezTo>
                  <a:cubicBezTo>
                    <a:pt x="6647" y="4030"/>
                    <a:pt x="6674" y="4021"/>
                    <a:pt x="6709" y="4012"/>
                  </a:cubicBezTo>
                  <a:cubicBezTo>
                    <a:pt x="6825" y="3958"/>
                    <a:pt x="6888" y="3825"/>
                    <a:pt x="6834" y="3709"/>
                  </a:cubicBezTo>
                  <a:cubicBezTo>
                    <a:pt x="6799" y="3602"/>
                    <a:pt x="6754" y="3503"/>
                    <a:pt x="6709" y="3405"/>
                  </a:cubicBezTo>
                  <a:cubicBezTo>
                    <a:pt x="6670" y="3320"/>
                    <a:pt x="6582" y="3269"/>
                    <a:pt x="6493" y="3269"/>
                  </a:cubicBezTo>
                  <a:close/>
                  <a:moveTo>
                    <a:pt x="6873" y="4297"/>
                  </a:moveTo>
                  <a:cubicBezTo>
                    <a:pt x="6851" y="4297"/>
                    <a:pt x="6829" y="4300"/>
                    <a:pt x="6808" y="4306"/>
                  </a:cubicBezTo>
                  <a:cubicBezTo>
                    <a:pt x="6683" y="4342"/>
                    <a:pt x="6611" y="4476"/>
                    <a:pt x="6656" y="4601"/>
                  </a:cubicBezTo>
                  <a:cubicBezTo>
                    <a:pt x="6683" y="4699"/>
                    <a:pt x="6709" y="4797"/>
                    <a:pt x="6727" y="4895"/>
                  </a:cubicBezTo>
                  <a:cubicBezTo>
                    <a:pt x="6754" y="5002"/>
                    <a:pt x="6852" y="5074"/>
                    <a:pt x="6959" y="5074"/>
                  </a:cubicBezTo>
                  <a:cubicBezTo>
                    <a:pt x="6977" y="5074"/>
                    <a:pt x="6995" y="5074"/>
                    <a:pt x="7022" y="5065"/>
                  </a:cubicBezTo>
                  <a:cubicBezTo>
                    <a:pt x="7147" y="5038"/>
                    <a:pt x="7218" y="4904"/>
                    <a:pt x="7191" y="4779"/>
                  </a:cubicBezTo>
                  <a:cubicBezTo>
                    <a:pt x="7164" y="4672"/>
                    <a:pt x="7138" y="4574"/>
                    <a:pt x="7102" y="4467"/>
                  </a:cubicBezTo>
                  <a:cubicBezTo>
                    <a:pt x="7072" y="4364"/>
                    <a:pt x="6976" y="4297"/>
                    <a:pt x="6873" y="4297"/>
                  </a:cubicBezTo>
                  <a:close/>
                  <a:moveTo>
                    <a:pt x="7109" y="5375"/>
                  </a:moveTo>
                  <a:cubicBezTo>
                    <a:pt x="7098" y="5375"/>
                    <a:pt x="7087" y="5375"/>
                    <a:pt x="7075" y="5377"/>
                  </a:cubicBezTo>
                  <a:cubicBezTo>
                    <a:pt x="6950" y="5395"/>
                    <a:pt x="6861" y="5511"/>
                    <a:pt x="6879" y="5644"/>
                  </a:cubicBezTo>
                  <a:cubicBezTo>
                    <a:pt x="6888" y="5743"/>
                    <a:pt x="6906" y="5841"/>
                    <a:pt x="6915" y="5948"/>
                  </a:cubicBezTo>
                  <a:cubicBezTo>
                    <a:pt x="6924" y="6064"/>
                    <a:pt x="7031" y="6153"/>
                    <a:pt x="7147" y="6153"/>
                  </a:cubicBezTo>
                  <a:lnTo>
                    <a:pt x="7173" y="6153"/>
                  </a:lnTo>
                  <a:cubicBezTo>
                    <a:pt x="7298" y="6144"/>
                    <a:pt x="7396" y="6028"/>
                    <a:pt x="7387" y="5894"/>
                  </a:cubicBezTo>
                  <a:cubicBezTo>
                    <a:pt x="7370" y="5787"/>
                    <a:pt x="7361" y="5680"/>
                    <a:pt x="7343" y="5573"/>
                  </a:cubicBezTo>
                  <a:cubicBezTo>
                    <a:pt x="7327" y="5459"/>
                    <a:pt x="7228" y="5375"/>
                    <a:pt x="7109" y="5375"/>
                  </a:cubicBezTo>
                  <a:close/>
                  <a:moveTo>
                    <a:pt x="7191" y="6483"/>
                  </a:moveTo>
                  <a:cubicBezTo>
                    <a:pt x="7057" y="6483"/>
                    <a:pt x="6950" y="6590"/>
                    <a:pt x="6950" y="6715"/>
                  </a:cubicBezTo>
                  <a:cubicBezTo>
                    <a:pt x="6950" y="6822"/>
                    <a:pt x="6950" y="6920"/>
                    <a:pt x="6950" y="7027"/>
                  </a:cubicBezTo>
                  <a:cubicBezTo>
                    <a:pt x="6941" y="7152"/>
                    <a:pt x="7039" y="7259"/>
                    <a:pt x="7173" y="7268"/>
                  </a:cubicBezTo>
                  <a:lnTo>
                    <a:pt x="7182" y="7268"/>
                  </a:lnTo>
                  <a:cubicBezTo>
                    <a:pt x="7307" y="7268"/>
                    <a:pt x="7414" y="7170"/>
                    <a:pt x="7414" y="7045"/>
                  </a:cubicBezTo>
                  <a:cubicBezTo>
                    <a:pt x="7423" y="6938"/>
                    <a:pt x="7423" y="6831"/>
                    <a:pt x="7423" y="6715"/>
                  </a:cubicBezTo>
                  <a:cubicBezTo>
                    <a:pt x="7423" y="6590"/>
                    <a:pt x="7316" y="6483"/>
                    <a:pt x="7191" y="6483"/>
                  </a:cubicBezTo>
                  <a:close/>
                  <a:moveTo>
                    <a:pt x="7113" y="7560"/>
                  </a:moveTo>
                  <a:cubicBezTo>
                    <a:pt x="6994" y="7560"/>
                    <a:pt x="6895" y="7645"/>
                    <a:pt x="6879" y="7768"/>
                  </a:cubicBezTo>
                  <a:cubicBezTo>
                    <a:pt x="6861" y="7866"/>
                    <a:pt x="6843" y="7964"/>
                    <a:pt x="6825" y="8071"/>
                  </a:cubicBezTo>
                  <a:cubicBezTo>
                    <a:pt x="6808" y="8196"/>
                    <a:pt x="6888" y="8321"/>
                    <a:pt x="7013" y="8339"/>
                  </a:cubicBezTo>
                  <a:cubicBezTo>
                    <a:pt x="7031" y="8348"/>
                    <a:pt x="7048" y="8348"/>
                    <a:pt x="7057" y="8348"/>
                  </a:cubicBezTo>
                  <a:cubicBezTo>
                    <a:pt x="7173" y="8348"/>
                    <a:pt x="7271" y="8267"/>
                    <a:pt x="7289" y="8151"/>
                  </a:cubicBezTo>
                  <a:cubicBezTo>
                    <a:pt x="7307" y="8044"/>
                    <a:pt x="7325" y="7937"/>
                    <a:pt x="7343" y="7830"/>
                  </a:cubicBezTo>
                  <a:cubicBezTo>
                    <a:pt x="7361" y="7705"/>
                    <a:pt x="7271" y="7589"/>
                    <a:pt x="7147" y="7563"/>
                  </a:cubicBezTo>
                  <a:cubicBezTo>
                    <a:pt x="7135" y="7561"/>
                    <a:pt x="7124" y="7560"/>
                    <a:pt x="7113" y="7560"/>
                  </a:cubicBezTo>
                  <a:close/>
                  <a:moveTo>
                    <a:pt x="6865" y="8638"/>
                  </a:moveTo>
                  <a:cubicBezTo>
                    <a:pt x="6766" y="8638"/>
                    <a:pt x="6675" y="8703"/>
                    <a:pt x="6647" y="8803"/>
                  </a:cubicBezTo>
                  <a:cubicBezTo>
                    <a:pt x="6620" y="8901"/>
                    <a:pt x="6593" y="8999"/>
                    <a:pt x="6558" y="9097"/>
                  </a:cubicBezTo>
                  <a:cubicBezTo>
                    <a:pt x="6513" y="9222"/>
                    <a:pt x="6585" y="9356"/>
                    <a:pt x="6700" y="9391"/>
                  </a:cubicBezTo>
                  <a:cubicBezTo>
                    <a:pt x="6727" y="9400"/>
                    <a:pt x="6754" y="9409"/>
                    <a:pt x="6781" y="9409"/>
                  </a:cubicBezTo>
                  <a:cubicBezTo>
                    <a:pt x="6879" y="9409"/>
                    <a:pt x="6968" y="9347"/>
                    <a:pt x="7004" y="9249"/>
                  </a:cubicBezTo>
                  <a:cubicBezTo>
                    <a:pt x="7039" y="9150"/>
                    <a:pt x="7075" y="9043"/>
                    <a:pt x="7102" y="8936"/>
                  </a:cubicBezTo>
                  <a:cubicBezTo>
                    <a:pt x="7138" y="8811"/>
                    <a:pt x="7066" y="8687"/>
                    <a:pt x="6941" y="8651"/>
                  </a:cubicBezTo>
                  <a:cubicBezTo>
                    <a:pt x="6916" y="8642"/>
                    <a:pt x="6890" y="8638"/>
                    <a:pt x="6865" y="8638"/>
                  </a:cubicBezTo>
                  <a:close/>
                  <a:moveTo>
                    <a:pt x="6489" y="9665"/>
                  </a:moveTo>
                  <a:cubicBezTo>
                    <a:pt x="6399" y="9665"/>
                    <a:pt x="6312" y="9716"/>
                    <a:pt x="6272" y="9802"/>
                  </a:cubicBezTo>
                  <a:cubicBezTo>
                    <a:pt x="6237" y="9891"/>
                    <a:pt x="6192" y="9989"/>
                    <a:pt x="6138" y="10078"/>
                  </a:cubicBezTo>
                  <a:cubicBezTo>
                    <a:pt x="6085" y="10194"/>
                    <a:pt x="6130" y="10337"/>
                    <a:pt x="6246" y="10390"/>
                  </a:cubicBezTo>
                  <a:cubicBezTo>
                    <a:pt x="6281" y="10408"/>
                    <a:pt x="6317" y="10417"/>
                    <a:pt x="6353" y="10417"/>
                  </a:cubicBezTo>
                  <a:cubicBezTo>
                    <a:pt x="6433" y="10417"/>
                    <a:pt x="6522" y="10373"/>
                    <a:pt x="6558" y="10292"/>
                  </a:cubicBezTo>
                  <a:cubicBezTo>
                    <a:pt x="6611" y="10194"/>
                    <a:pt x="6656" y="10096"/>
                    <a:pt x="6700" y="9998"/>
                  </a:cubicBezTo>
                  <a:cubicBezTo>
                    <a:pt x="6754" y="9882"/>
                    <a:pt x="6709" y="9739"/>
                    <a:pt x="6585" y="9686"/>
                  </a:cubicBezTo>
                  <a:cubicBezTo>
                    <a:pt x="6554" y="9672"/>
                    <a:pt x="6521" y="9665"/>
                    <a:pt x="6489" y="9665"/>
                  </a:cubicBezTo>
                  <a:close/>
                  <a:moveTo>
                    <a:pt x="5963" y="10630"/>
                  </a:moveTo>
                  <a:cubicBezTo>
                    <a:pt x="5886" y="10630"/>
                    <a:pt x="5810" y="10669"/>
                    <a:pt x="5764" y="10738"/>
                  </a:cubicBezTo>
                  <a:cubicBezTo>
                    <a:pt x="5701" y="10819"/>
                    <a:pt x="5648" y="10908"/>
                    <a:pt x="5585" y="10988"/>
                  </a:cubicBezTo>
                  <a:cubicBezTo>
                    <a:pt x="5514" y="11095"/>
                    <a:pt x="5541" y="11238"/>
                    <a:pt x="5648" y="11318"/>
                  </a:cubicBezTo>
                  <a:cubicBezTo>
                    <a:pt x="5683" y="11345"/>
                    <a:pt x="5737" y="11363"/>
                    <a:pt x="5782" y="11363"/>
                  </a:cubicBezTo>
                  <a:cubicBezTo>
                    <a:pt x="5853" y="11363"/>
                    <a:pt x="5924" y="11327"/>
                    <a:pt x="5978" y="11265"/>
                  </a:cubicBezTo>
                  <a:cubicBezTo>
                    <a:pt x="6040" y="11176"/>
                    <a:pt x="6094" y="11086"/>
                    <a:pt x="6156" y="10997"/>
                  </a:cubicBezTo>
                  <a:cubicBezTo>
                    <a:pt x="6228" y="10881"/>
                    <a:pt x="6192" y="10738"/>
                    <a:pt x="6085" y="10667"/>
                  </a:cubicBezTo>
                  <a:cubicBezTo>
                    <a:pt x="6047" y="10642"/>
                    <a:pt x="6005" y="10630"/>
                    <a:pt x="5963" y="10630"/>
                  </a:cubicBezTo>
                  <a:close/>
                  <a:moveTo>
                    <a:pt x="5293" y="11506"/>
                  </a:moveTo>
                  <a:cubicBezTo>
                    <a:pt x="5228" y="11506"/>
                    <a:pt x="5164" y="11533"/>
                    <a:pt x="5121" y="11586"/>
                  </a:cubicBezTo>
                  <a:cubicBezTo>
                    <a:pt x="5050" y="11666"/>
                    <a:pt x="4979" y="11738"/>
                    <a:pt x="4916" y="11809"/>
                  </a:cubicBezTo>
                  <a:cubicBezTo>
                    <a:pt x="4827" y="11907"/>
                    <a:pt x="4827" y="12059"/>
                    <a:pt x="4925" y="12148"/>
                  </a:cubicBezTo>
                  <a:cubicBezTo>
                    <a:pt x="4970" y="12184"/>
                    <a:pt x="5023" y="12210"/>
                    <a:pt x="5086" y="12210"/>
                  </a:cubicBezTo>
                  <a:cubicBezTo>
                    <a:pt x="5148" y="12210"/>
                    <a:pt x="5211" y="12184"/>
                    <a:pt x="5255" y="12139"/>
                  </a:cubicBezTo>
                  <a:cubicBezTo>
                    <a:pt x="5327" y="12059"/>
                    <a:pt x="5398" y="11978"/>
                    <a:pt x="5469" y="11898"/>
                  </a:cubicBezTo>
                  <a:cubicBezTo>
                    <a:pt x="5559" y="11800"/>
                    <a:pt x="5550" y="11648"/>
                    <a:pt x="5452" y="11568"/>
                  </a:cubicBezTo>
                  <a:cubicBezTo>
                    <a:pt x="5406" y="11527"/>
                    <a:pt x="5349" y="11506"/>
                    <a:pt x="5293" y="11506"/>
                  </a:cubicBezTo>
                  <a:close/>
                  <a:moveTo>
                    <a:pt x="4517" y="12281"/>
                  </a:moveTo>
                  <a:cubicBezTo>
                    <a:pt x="4462" y="12281"/>
                    <a:pt x="4407" y="12299"/>
                    <a:pt x="4363" y="12335"/>
                  </a:cubicBezTo>
                  <a:cubicBezTo>
                    <a:pt x="4283" y="12398"/>
                    <a:pt x="4203" y="12469"/>
                    <a:pt x="4131" y="12532"/>
                  </a:cubicBezTo>
                  <a:cubicBezTo>
                    <a:pt x="4024" y="12612"/>
                    <a:pt x="4006" y="12755"/>
                    <a:pt x="4087" y="12862"/>
                  </a:cubicBezTo>
                  <a:cubicBezTo>
                    <a:pt x="4131" y="12915"/>
                    <a:pt x="4203" y="12951"/>
                    <a:pt x="4274" y="12951"/>
                  </a:cubicBezTo>
                  <a:cubicBezTo>
                    <a:pt x="4327" y="12951"/>
                    <a:pt x="4372" y="12933"/>
                    <a:pt x="4417" y="12897"/>
                  </a:cubicBezTo>
                  <a:cubicBezTo>
                    <a:pt x="4506" y="12835"/>
                    <a:pt x="4586" y="12763"/>
                    <a:pt x="4666" y="12692"/>
                  </a:cubicBezTo>
                  <a:cubicBezTo>
                    <a:pt x="4765" y="12612"/>
                    <a:pt x="4782" y="12460"/>
                    <a:pt x="4693" y="12362"/>
                  </a:cubicBezTo>
                  <a:cubicBezTo>
                    <a:pt x="4649" y="12308"/>
                    <a:pt x="4583" y="12281"/>
                    <a:pt x="4517" y="12281"/>
                  </a:cubicBezTo>
                  <a:close/>
                  <a:moveTo>
                    <a:pt x="3631" y="12932"/>
                  </a:moveTo>
                  <a:cubicBezTo>
                    <a:pt x="3588" y="12932"/>
                    <a:pt x="3545" y="12943"/>
                    <a:pt x="3507" y="12969"/>
                  </a:cubicBezTo>
                  <a:cubicBezTo>
                    <a:pt x="3418" y="13022"/>
                    <a:pt x="3337" y="13076"/>
                    <a:pt x="3248" y="13129"/>
                  </a:cubicBezTo>
                  <a:cubicBezTo>
                    <a:pt x="3132" y="13192"/>
                    <a:pt x="3096" y="13334"/>
                    <a:pt x="3159" y="13450"/>
                  </a:cubicBezTo>
                  <a:cubicBezTo>
                    <a:pt x="3203" y="13522"/>
                    <a:pt x="3284" y="13566"/>
                    <a:pt x="3364" y="13566"/>
                  </a:cubicBezTo>
                  <a:cubicBezTo>
                    <a:pt x="3409" y="13566"/>
                    <a:pt x="3444" y="13557"/>
                    <a:pt x="3480" y="13540"/>
                  </a:cubicBezTo>
                  <a:cubicBezTo>
                    <a:pt x="3578" y="13486"/>
                    <a:pt x="3667" y="13424"/>
                    <a:pt x="3757" y="13370"/>
                  </a:cubicBezTo>
                  <a:cubicBezTo>
                    <a:pt x="3873" y="13299"/>
                    <a:pt x="3899" y="13156"/>
                    <a:pt x="3828" y="13040"/>
                  </a:cubicBezTo>
                  <a:cubicBezTo>
                    <a:pt x="3788" y="12971"/>
                    <a:pt x="3710" y="12932"/>
                    <a:pt x="3631" y="12932"/>
                  </a:cubicBezTo>
                  <a:close/>
                  <a:moveTo>
                    <a:pt x="2666" y="13456"/>
                  </a:moveTo>
                  <a:cubicBezTo>
                    <a:pt x="2633" y="13456"/>
                    <a:pt x="2601" y="13463"/>
                    <a:pt x="2570" y="13477"/>
                  </a:cubicBezTo>
                  <a:cubicBezTo>
                    <a:pt x="2481" y="13513"/>
                    <a:pt x="2383" y="13557"/>
                    <a:pt x="2294" y="13593"/>
                  </a:cubicBezTo>
                  <a:cubicBezTo>
                    <a:pt x="2169" y="13647"/>
                    <a:pt x="2115" y="13780"/>
                    <a:pt x="2160" y="13896"/>
                  </a:cubicBezTo>
                  <a:cubicBezTo>
                    <a:pt x="2195" y="13995"/>
                    <a:pt x="2285" y="14048"/>
                    <a:pt x="2374" y="14048"/>
                  </a:cubicBezTo>
                  <a:cubicBezTo>
                    <a:pt x="2409" y="14048"/>
                    <a:pt x="2436" y="14039"/>
                    <a:pt x="2463" y="14030"/>
                  </a:cubicBezTo>
                  <a:cubicBezTo>
                    <a:pt x="2561" y="13995"/>
                    <a:pt x="2668" y="13950"/>
                    <a:pt x="2766" y="13905"/>
                  </a:cubicBezTo>
                  <a:cubicBezTo>
                    <a:pt x="2882" y="13852"/>
                    <a:pt x="2936" y="13709"/>
                    <a:pt x="2882" y="13593"/>
                  </a:cubicBezTo>
                  <a:cubicBezTo>
                    <a:pt x="2843" y="13508"/>
                    <a:pt x="2755" y="13456"/>
                    <a:pt x="2666" y="13456"/>
                  </a:cubicBezTo>
                  <a:close/>
                  <a:moveTo>
                    <a:pt x="1636" y="13834"/>
                  </a:moveTo>
                  <a:cubicBezTo>
                    <a:pt x="1615" y="13834"/>
                    <a:pt x="1593" y="13837"/>
                    <a:pt x="1571" y="13843"/>
                  </a:cubicBezTo>
                  <a:cubicBezTo>
                    <a:pt x="1473" y="13870"/>
                    <a:pt x="1375" y="13896"/>
                    <a:pt x="1277" y="13914"/>
                  </a:cubicBezTo>
                  <a:cubicBezTo>
                    <a:pt x="1152" y="13950"/>
                    <a:pt x="1071" y="14075"/>
                    <a:pt x="1098" y="14200"/>
                  </a:cubicBezTo>
                  <a:cubicBezTo>
                    <a:pt x="1125" y="14307"/>
                    <a:pt x="1223" y="14378"/>
                    <a:pt x="1330" y="14378"/>
                  </a:cubicBezTo>
                  <a:lnTo>
                    <a:pt x="1384" y="14378"/>
                  </a:lnTo>
                  <a:cubicBezTo>
                    <a:pt x="1491" y="14351"/>
                    <a:pt x="1598" y="14325"/>
                    <a:pt x="1696" y="14298"/>
                  </a:cubicBezTo>
                  <a:cubicBezTo>
                    <a:pt x="1821" y="14262"/>
                    <a:pt x="1901" y="14128"/>
                    <a:pt x="1865" y="14003"/>
                  </a:cubicBezTo>
                  <a:cubicBezTo>
                    <a:pt x="1836" y="13900"/>
                    <a:pt x="1739" y="13834"/>
                    <a:pt x="1636" y="13834"/>
                  </a:cubicBezTo>
                  <a:close/>
                  <a:moveTo>
                    <a:pt x="561" y="14055"/>
                  </a:moveTo>
                  <a:cubicBezTo>
                    <a:pt x="550" y="14055"/>
                    <a:pt x="539" y="14055"/>
                    <a:pt x="527" y="14057"/>
                  </a:cubicBezTo>
                  <a:cubicBezTo>
                    <a:pt x="429" y="14075"/>
                    <a:pt x="331" y="14084"/>
                    <a:pt x="224" y="14093"/>
                  </a:cubicBezTo>
                  <a:cubicBezTo>
                    <a:pt x="99" y="14102"/>
                    <a:pt x="1" y="14218"/>
                    <a:pt x="10" y="14351"/>
                  </a:cubicBezTo>
                  <a:cubicBezTo>
                    <a:pt x="28" y="14467"/>
                    <a:pt x="126" y="14565"/>
                    <a:pt x="251" y="14565"/>
                  </a:cubicBezTo>
                  <a:lnTo>
                    <a:pt x="268" y="14565"/>
                  </a:lnTo>
                  <a:cubicBezTo>
                    <a:pt x="375" y="14548"/>
                    <a:pt x="483" y="14539"/>
                    <a:pt x="590" y="14521"/>
                  </a:cubicBezTo>
                  <a:cubicBezTo>
                    <a:pt x="723" y="14512"/>
                    <a:pt x="813" y="14387"/>
                    <a:pt x="795" y="14262"/>
                  </a:cubicBezTo>
                  <a:cubicBezTo>
                    <a:pt x="778" y="14140"/>
                    <a:pt x="680" y="14055"/>
                    <a:pt x="561" y="14055"/>
                  </a:cubicBezTo>
                  <a:close/>
                </a:path>
              </a:pathLst>
            </a:custGeom>
            <a:solidFill>
              <a:srgbClr val="C9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3020;p63">
              <a:extLst>
                <a:ext uri="{FF2B5EF4-FFF2-40B4-BE49-F238E27FC236}">
                  <a16:creationId xmlns:a16="http://schemas.microsoft.com/office/drawing/2014/main" id="{8FEC3D46-0E30-800E-5AA9-DFEA9736BEEE}"/>
                </a:ext>
              </a:extLst>
            </p:cNvPr>
            <p:cNvSpPr/>
            <p:nvPr/>
          </p:nvSpPr>
          <p:spPr>
            <a:xfrm>
              <a:off x="2477525" y="1954550"/>
              <a:ext cx="306450" cy="180025"/>
            </a:xfrm>
            <a:custGeom>
              <a:avLst/>
              <a:gdLst/>
              <a:ahLst/>
              <a:cxnLst/>
              <a:rect l="l" t="t" r="r" b="b"/>
              <a:pathLst>
                <a:path w="12258" h="7201" extrusionOk="0">
                  <a:moveTo>
                    <a:pt x="6129" y="1"/>
                  </a:moveTo>
                  <a:cubicBezTo>
                    <a:pt x="4746" y="1"/>
                    <a:pt x="3265" y="599"/>
                    <a:pt x="1829" y="1732"/>
                  </a:cubicBezTo>
                  <a:cubicBezTo>
                    <a:pt x="759" y="2579"/>
                    <a:pt x="98" y="3418"/>
                    <a:pt x="72" y="3453"/>
                  </a:cubicBezTo>
                  <a:cubicBezTo>
                    <a:pt x="0" y="3542"/>
                    <a:pt x="0" y="3658"/>
                    <a:pt x="72" y="3748"/>
                  </a:cubicBezTo>
                  <a:cubicBezTo>
                    <a:pt x="98" y="3783"/>
                    <a:pt x="759" y="4622"/>
                    <a:pt x="1829" y="5469"/>
                  </a:cubicBezTo>
                  <a:cubicBezTo>
                    <a:pt x="3265" y="6602"/>
                    <a:pt x="4746" y="7200"/>
                    <a:pt x="6129" y="7200"/>
                  </a:cubicBezTo>
                  <a:cubicBezTo>
                    <a:pt x="7512" y="7200"/>
                    <a:pt x="9002" y="6602"/>
                    <a:pt x="10438" y="5469"/>
                  </a:cubicBezTo>
                  <a:cubicBezTo>
                    <a:pt x="11508" y="4622"/>
                    <a:pt x="12169" y="3783"/>
                    <a:pt x="12195" y="3748"/>
                  </a:cubicBezTo>
                  <a:cubicBezTo>
                    <a:pt x="12258" y="3658"/>
                    <a:pt x="12258" y="3542"/>
                    <a:pt x="12195" y="3453"/>
                  </a:cubicBezTo>
                  <a:cubicBezTo>
                    <a:pt x="12169" y="3418"/>
                    <a:pt x="11508" y="2579"/>
                    <a:pt x="10438" y="1732"/>
                  </a:cubicBezTo>
                  <a:cubicBezTo>
                    <a:pt x="9002" y="599"/>
                    <a:pt x="7512" y="1"/>
                    <a:pt x="6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3021;p63">
              <a:extLst>
                <a:ext uri="{FF2B5EF4-FFF2-40B4-BE49-F238E27FC236}">
                  <a16:creationId xmlns:a16="http://schemas.microsoft.com/office/drawing/2014/main" id="{AE77C1B7-9E3A-3367-68B7-640215FCB955}"/>
                </a:ext>
              </a:extLst>
            </p:cNvPr>
            <p:cNvSpPr/>
            <p:nvPr/>
          </p:nvSpPr>
          <p:spPr>
            <a:xfrm>
              <a:off x="2477525" y="2027275"/>
              <a:ext cx="306450" cy="107300"/>
            </a:xfrm>
            <a:custGeom>
              <a:avLst/>
              <a:gdLst/>
              <a:ahLst/>
              <a:cxnLst/>
              <a:rect l="l" t="t" r="r" b="b"/>
              <a:pathLst>
                <a:path w="12258" h="4292" extrusionOk="0">
                  <a:moveTo>
                    <a:pt x="544" y="0"/>
                  </a:moveTo>
                  <a:cubicBezTo>
                    <a:pt x="250" y="312"/>
                    <a:pt x="81" y="526"/>
                    <a:pt x="72" y="544"/>
                  </a:cubicBezTo>
                  <a:cubicBezTo>
                    <a:pt x="0" y="633"/>
                    <a:pt x="0" y="749"/>
                    <a:pt x="72" y="839"/>
                  </a:cubicBezTo>
                  <a:cubicBezTo>
                    <a:pt x="98" y="874"/>
                    <a:pt x="759" y="1713"/>
                    <a:pt x="1829" y="2560"/>
                  </a:cubicBezTo>
                  <a:cubicBezTo>
                    <a:pt x="3265" y="3693"/>
                    <a:pt x="4746" y="4291"/>
                    <a:pt x="6129" y="4291"/>
                  </a:cubicBezTo>
                  <a:cubicBezTo>
                    <a:pt x="7512" y="4291"/>
                    <a:pt x="9002" y="3693"/>
                    <a:pt x="10438" y="2560"/>
                  </a:cubicBezTo>
                  <a:cubicBezTo>
                    <a:pt x="11508" y="1713"/>
                    <a:pt x="12169" y="874"/>
                    <a:pt x="12195" y="839"/>
                  </a:cubicBezTo>
                  <a:cubicBezTo>
                    <a:pt x="12258" y="749"/>
                    <a:pt x="12258" y="633"/>
                    <a:pt x="12195" y="544"/>
                  </a:cubicBezTo>
                  <a:cubicBezTo>
                    <a:pt x="12177" y="526"/>
                    <a:pt x="12017" y="312"/>
                    <a:pt x="11714" y="0"/>
                  </a:cubicBezTo>
                  <a:cubicBezTo>
                    <a:pt x="11410" y="321"/>
                    <a:pt x="10973" y="749"/>
                    <a:pt x="10438" y="1178"/>
                  </a:cubicBezTo>
                  <a:cubicBezTo>
                    <a:pt x="9002" y="2311"/>
                    <a:pt x="7512" y="2908"/>
                    <a:pt x="6129" y="2908"/>
                  </a:cubicBezTo>
                  <a:cubicBezTo>
                    <a:pt x="4746" y="2908"/>
                    <a:pt x="3265" y="2311"/>
                    <a:pt x="1829" y="1178"/>
                  </a:cubicBezTo>
                  <a:cubicBezTo>
                    <a:pt x="1285" y="749"/>
                    <a:pt x="848" y="321"/>
                    <a:pt x="54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3022;p63">
              <a:extLst>
                <a:ext uri="{FF2B5EF4-FFF2-40B4-BE49-F238E27FC236}">
                  <a16:creationId xmlns:a16="http://schemas.microsoft.com/office/drawing/2014/main" id="{C2CA4963-DD9E-AA63-42AD-A80A5FC6FE97}"/>
                </a:ext>
              </a:extLst>
            </p:cNvPr>
            <p:cNvSpPr/>
            <p:nvPr/>
          </p:nvSpPr>
          <p:spPr>
            <a:xfrm>
              <a:off x="2433350" y="1831800"/>
              <a:ext cx="306025" cy="401125"/>
            </a:xfrm>
            <a:custGeom>
              <a:avLst/>
              <a:gdLst/>
              <a:ahLst/>
              <a:cxnLst/>
              <a:rect l="l" t="t" r="r" b="b"/>
              <a:pathLst>
                <a:path w="12241" h="16045" extrusionOk="0">
                  <a:moveTo>
                    <a:pt x="11218" y="1"/>
                  </a:moveTo>
                  <a:cubicBezTo>
                    <a:pt x="11178" y="1"/>
                    <a:pt x="11137" y="11"/>
                    <a:pt x="11099" y="31"/>
                  </a:cubicBezTo>
                  <a:cubicBezTo>
                    <a:pt x="10983" y="94"/>
                    <a:pt x="10947" y="236"/>
                    <a:pt x="11009" y="352"/>
                  </a:cubicBezTo>
                  <a:lnTo>
                    <a:pt x="11402" y="1075"/>
                  </a:lnTo>
                  <a:cubicBezTo>
                    <a:pt x="10323" y="540"/>
                    <a:pt x="9118" y="254"/>
                    <a:pt x="7896" y="254"/>
                  </a:cubicBezTo>
                  <a:cubicBezTo>
                    <a:pt x="5791" y="254"/>
                    <a:pt x="3801" y="1075"/>
                    <a:pt x="2311" y="2565"/>
                  </a:cubicBezTo>
                  <a:cubicBezTo>
                    <a:pt x="822" y="4063"/>
                    <a:pt x="1" y="6044"/>
                    <a:pt x="1" y="8149"/>
                  </a:cubicBezTo>
                  <a:cubicBezTo>
                    <a:pt x="1" y="10263"/>
                    <a:pt x="822" y="12244"/>
                    <a:pt x="2311" y="13734"/>
                  </a:cubicBezTo>
                  <a:cubicBezTo>
                    <a:pt x="3801" y="15224"/>
                    <a:pt x="5791" y="16044"/>
                    <a:pt x="7896" y="16044"/>
                  </a:cubicBezTo>
                  <a:cubicBezTo>
                    <a:pt x="8030" y="16044"/>
                    <a:pt x="8128" y="15946"/>
                    <a:pt x="8128" y="15812"/>
                  </a:cubicBezTo>
                  <a:cubicBezTo>
                    <a:pt x="8128" y="15678"/>
                    <a:pt x="8030" y="15580"/>
                    <a:pt x="7896" y="15580"/>
                  </a:cubicBezTo>
                  <a:cubicBezTo>
                    <a:pt x="5916" y="15580"/>
                    <a:pt x="4051" y="14804"/>
                    <a:pt x="2650" y="13404"/>
                  </a:cubicBezTo>
                  <a:cubicBezTo>
                    <a:pt x="1241" y="12003"/>
                    <a:pt x="474" y="10139"/>
                    <a:pt x="474" y="8149"/>
                  </a:cubicBezTo>
                  <a:cubicBezTo>
                    <a:pt x="474" y="6169"/>
                    <a:pt x="1241" y="4304"/>
                    <a:pt x="2650" y="2904"/>
                  </a:cubicBezTo>
                  <a:cubicBezTo>
                    <a:pt x="4051" y="1503"/>
                    <a:pt x="5916" y="727"/>
                    <a:pt x="7896" y="727"/>
                  </a:cubicBezTo>
                  <a:cubicBezTo>
                    <a:pt x="9118" y="727"/>
                    <a:pt x="10314" y="1030"/>
                    <a:pt x="11384" y="1601"/>
                  </a:cubicBezTo>
                  <a:lnTo>
                    <a:pt x="10340" y="1851"/>
                  </a:lnTo>
                  <a:cubicBezTo>
                    <a:pt x="10215" y="1887"/>
                    <a:pt x="10144" y="2012"/>
                    <a:pt x="10171" y="2136"/>
                  </a:cubicBezTo>
                  <a:cubicBezTo>
                    <a:pt x="10198" y="2243"/>
                    <a:pt x="10296" y="2315"/>
                    <a:pt x="10403" y="2315"/>
                  </a:cubicBezTo>
                  <a:lnTo>
                    <a:pt x="10456" y="2315"/>
                  </a:lnTo>
                  <a:lnTo>
                    <a:pt x="12053" y="1922"/>
                  </a:lnTo>
                  <a:cubicBezTo>
                    <a:pt x="12098" y="1913"/>
                    <a:pt x="12142" y="1887"/>
                    <a:pt x="12178" y="1851"/>
                  </a:cubicBezTo>
                  <a:cubicBezTo>
                    <a:pt x="12187" y="1842"/>
                    <a:pt x="12187" y="1833"/>
                    <a:pt x="12196" y="1833"/>
                  </a:cubicBezTo>
                  <a:cubicBezTo>
                    <a:pt x="12196" y="1833"/>
                    <a:pt x="12196" y="1824"/>
                    <a:pt x="12205" y="1824"/>
                  </a:cubicBezTo>
                  <a:cubicBezTo>
                    <a:pt x="12205" y="1824"/>
                    <a:pt x="12205" y="1815"/>
                    <a:pt x="12205" y="1815"/>
                  </a:cubicBezTo>
                  <a:cubicBezTo>
                    <a:pt x="12214" y="1806"/>
                    <a:pt x="12214" y="1806"/>
                    <a:pt x="12214" y="1797"/>
                  </a:cubicBezTo>
                  <a:cubicBezTo>
                    <a:pt x="12214" y="1797"/>
                    <a:pt x="12223" y="1789"/>
                    <a:pt x="12223" y="1789"/>
                  </a:cubicBezTo>
                  <a:cubicBezTo>
                    <a:pt x="12223" y="1789"/>
                    <a:pt x="12223" y="1789"/>
                    <a:pt x="12223" y="1780"/>
                  </a:cubicBezTo>
                  <a:cubicBezTo>
                    <a:pt x="12232" y="1771"/>
                    <a:pt x="12232" y="1771"/>
                    <a:pt x="12232" y="1762"/>
                  </a:cubicBezTo>
                  <a:cubicBezTo>
                    <a:pt x="12232" y="1762"/>
                    <a:pt x="12232" y="1753"/>
                    <a:pt x="12232" y="1753"/>
                  </a:cubicBezTo>
                  <a:cubicBezTo>
                    <a:pt x="12232" y="1753"/>
                    <a:pt x="12241" y="1744"/>
                    <a:pt x="12241" y="1744"/>
                  </a:cubicBezTo>
                  <a:cubicBezTo>
                    <a:pt x="12241" y="1735"/>
                    <a:pt x="12241" y="1735"/>
                    <a:pt x="12241" y="1726"/>
                  </a:cubicBezTo>
                  <a:cubicBezTo>
                    <a:pt x="12241" y="1699"/>
                    <a:pt x="12241" y="1681"/>
                    <a:pt x="12241" y="1664"/>
                  </a:cubicBezTo>
                  <a:cubicBezTo>
                    <a:pt x="12241" y="1664"/>
                    <a:pt x="12241" y="1664"/>
                    <a:pt x="12241" y="1655"/>
                  </a:cubicBezTo>
                  <a:cubicBezTo>
                    <a:pt x="12241" y="1655"/>
                    <a:pt x="12241" y="1646"/>
                    <a:pt x="12241" y="1637"/>
                  </a:cubicBezTo>
                  <a:cubicBezTo>
                    <a:pt x="12232" y="1619"/>
                    <a:pt x="12223" y="1592"/>
                    <a:pt x="12214" y="1574"/>
                  </a:cubicBezTo>
                  <a:lnTo>
                    <a:pt x="11420" y="120"/>
                  </a:lnTo>
                  <a:cubicBezTo>
                    <a:pt x="11378" y="42"/>
                    <a:pt x="11300" y="1"/>
                    <a:pt x="1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3023;p63">
              <a:extLst>
                <a:ext uri="{FF2B5EF4-FFF2-40B4-BE49-F238E27FC236}">
                  <a16:creationId xmlns:a16="http://schemas.microsoft.com/office/drawing/2014/main" id="{7D5E39A9-ABD6-0AEA-B11F-30D4D89D4B39}"/>
                </a:ext>
              </a:extLst>
            </p:cNvPr>
            <p:cNvSpPr/>
            <p:nvPr/>
          </p:nvSpPr>
          <p:spPr>
            <a:xfrm>
              <a:off x="2538400" y="1954550"/>
              <a:ext cx="180000" cy="180025"/>
            </a:xfrm>
            <a:custGeom>
              <a:avLst/>
              <a:gdLst/>
              <a:ahLst/>
              <a:cxnLst/>
              <a:rect l="l" t="t" r="r" b="b"/>
              <a:pathLst>
                <a:path w="7200" h="7201" extrusionOk="0">
                  <a:moveTo>
                    <a:pt x="3605" y="1"/>
                  </a:moveTo>
                  <a:cubicBezTo>
                    <a:pt x="1615" y="1"/>
                    <a:pt x="1" y="1616"/>
                    <a:pt x="1" y="3596"/>
                  </a:cubicBezTo>
                  <a:cubicBezTo>
                    <a:pt x="1" y="5585"/>
                    <a:pt x="1615" y="7200"/>
                    <a:pt x="3605" y="7200"/>
                  </a:cubicBezTo>
                  <a:cubicBezTo>
                    <a:pt x="5585" y="7200"/>
                    <a:pt x="7200" y="5585"/>
                    <a:pt x="7200" y="3596"/>
                  </a:cubicBezTo>
                  <a:cubicBezTo>
                    <a:pt x="7200" y="1616"/>
                    <a:pt x="5585" y="1"/>
                    <a:pt x="3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3024;p63">
              <a:extLst>
                <a:ext uri="{FF2B5EF4-FFF2-40B4-BE49-F238E27FC236}">
                  <a16:creationId xmlns:a16="http://schemas.microsoft.com/office/drawing/2014/main" id="{4434499F-0647-9332-0586-966FFD194622}"/>
                </a:ext>
              </a:extLst>
            </p:cNvPr>
            <p:cNvSpPr/>
            <p:nvPr/>
          </p:nvSpPr>
          <p:spPr>
            <a:xfrm>
              <a:off x="2583225" y="1999375"/>
              <a:ext cx="90350" cy="90350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1812" y="1"/>
                  </a:moveTo>
                  <a:cubicBezTo>
                    <a:pt x="813" y="1"/>
                    <a:pt x="1" y="813"/>
                    <a:pt x="1" y="1803"/>
                  </a:cubicBezTo>
                  <a:cubicBezTo>
                    <a:pt x="1" y="2802"/>
                    <a:pt x="813" y="3614"/>
                    <a:pt x="1812" y="3614"/>
                  </a:cubicBezTo>
                  <a:cubicBezTo>
                    <a:pt x="2802" y="3614"/>
                    <a:pt x="3614" y="2802"/>
                    <a:pt x="3614" y="1803"/>
                  </a:cubicBezTo>
                  <a:cubicBezTo>
                    <a:pt x="3614" y="1562"/>
                    <a:pt x="3569" y="1321"/>
                    <a:pt x="3471" y="1098"/>
                  </a:cubicBezTo>
                  <a:cubicBezTo>
                    <a:pt x="3444" y="1027"/>
                    <a:pt x="3382" y="973"/>
                    <a:pt x="3302" y="964"/>
                  </a:cubicBezTo>
                  <a:cubicBezTo>
                    <a:pt x="3284" y="960"/>
                    <a:pt x="3265" y="958"/>
                    <a:pt x="3247" y="958"/>
                  </a:cubicBezTo>
                  <a:cubicBezTo>
                    <a:pt x="3192" y="958"/>
                    <a:pt x="3137" y="978"/>
                    <a:pt x="3096" y="1018"/>
                  </a:cubicBezTo>
                  <a:cubicBezTo>
                    <a:pt x="3016" y="1098"/>
                    <a:pt x="2909" y="1143"/>
                    <a:pt x="2802" y="1143"/>
                  </a:cubicBezTo>
                  <a:cubicBezTo>
                    <a:pt x="2561" y="1143"/>
                    <a:pt x="2374" y="947"/>
                    <a:pt x="2374" y="715"/>
                  </a:cubicBezTo>
                  <a:cubicBezTo>
                    <a:pt x="2374" y="617"/>
                    <a:pt x="2401" y="527"/>
                    <a:pt x="2463" y="447"/>
                  </a:cubicBezTo>
                  <a:cubicBezTo>
                    <a:pt x="2508" y="393"/>
                    <a:pt x="2525" y="304"/>
                    <a:pt x="2499" y="233"/>
                  </a:cubicBezTo>
                  <a:cubicBezTo>
                    <a:pt x="2481" y="162"/>
                    <a:pt x="2418" y="99"/>
                    <a:pt x="2347" y="81"/>
                  </a:cubicBezTo>
                  <a:cubicBezTo>
                    <a:pt x="2169" y="28"/>
                    <a:pt x="1990" y="1"/>
                    <a:pt x="1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3025;p63">
              <a:extLst>
                <a:ext uri="{FF2B5EF4-FFF2-40B4-BE49-F238E27FC236}">
                  <a16:creationId xmlns:a16="http://schemas.microsoft.com/office/drawing/2014/main" id="{C2778A13-C0EC-ECF8-0063-90F6673A1C48}"/>
                </a:ext>
              </a:extLst>
            </p:cNvPr>
            <p:cNvSpPr/>
            <p:nvPr/>
          </p:nvSpPr>
          <p:spPr>
            <a:xfrm>
              <a:off x="2583225" y="2030825"/>
              <a:ext cx="90350" cy="58900"/>
            </a:xfrm>
            <a:custGeom>
              <a:avLst/>
              <a:gdLst/>
              <a:ahLst/>
              <a:cxnLst/>
              <a:rect l="l" t="t" r="r" b="b"/>
              <a:pathLst>
                <a:path w="3614" h="2356" extrusionOk="0">
                  <a:moveTo>
                    <a:pt x="81" y="1"/>
                  </a:moveTo>
                  <a:cubicBezTo>
                    <a:pt x="28" y="179"/>
                    <a:pt x="1" y="358"/>
                    <a:pt x="1" y="545"/>
                  </a:cubicBezTo>
                  <a:cubicBezTo>
                    <a:pt x="1" y="1544"/>
                    <a:pt x="813" y="2356"/>
                    <a:pt x="1812" y="2356"/>
                  </a:cubicBezTo>
                  <a:cubicBezTo>
                    <a:pt x="2802" y="2356"/>
                    <a:pt x="3614" y="1544"/>
                    <a:pt x="3614" y="545"/>
                  </a:cubicBezTo>
                  <a:cubicBezTo>
                    <a:pt x="3614" y="358"/>
                    <a:pt x="3587" y="179"/>
                    <a:pt x="3534" y="1"/>
                  </a:cubicBezTo>
                  <a:cubicBezTo>
                    <a:pt x="3302" y="732"/>
                    <a:pt x="2615" y="1268"/>
                    <a:pt x="1812" y="1268"/>
                  </a:cubicBezTo>
                  <a:cubicBezTo>
                    <a:pt x="1000" y="1268"/>
                    <a:pt x="313" y="732"/>
                    <a:pt x="8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3026;p63">
              <a:extLst>
                <a:ext uri="{FF2B5EF4-FFF2-40B4-BE49-F238E27FC236}">
                  <a16:creationId xmlns:a16="http://schemas.microsoft.com/office/drawing/2014/main" id="{E653F23F-C60B-488B-1DA4-9217D7262A05}"/>
                </a:ext>
              </a:extLst>
            </p:cNvPr>
            <p:cNvSpPr/>
            <p:nvPr/>
          </p:nvSpPr>
          <p:spPr>
            <a:xfrm>
              <a:off x="2476625" y="1930250"/>
              <a:ext cx="308250" cy="83650"/>
            </a:xfrm>
            <a:custGeom>
              <a:avLst/>
              <a:gdLst/>
              <a:ahLst/>
              <a:cxnLst/>
              <a:rect l="l" t="t" r="r" b="b"/>
              <a:pathLst>
                <a:path w="12330" h="3346" extrusionOk="0">
                  <a:moveTo>
                    <a:pt x="6165" y="0"/>
                  </a:moveTo>
                  <a:cubicBezTo>
                    <a:pt x="5014" y="0"/>
                    <a:pt x="3819" y="339"/>
                    <a:pt x="2614" y="1026"/>
                  </a:cubicBezTo>
                  <a:cubicBezTo>
                    <a:pt x="1758" y="1508"/>
                    <a:pt x="910" y="2150"/>
                    <a:pt x="99" y="2935"/>
                  </a:cubicBezTo>
                  <a:cubicBezTo>
                    <a:pt x="1" y="3025"/>
                    <a:pt x="1" y="3176"/>
                    <a:pt x="90" y="3266"/>
                  </a:cubicBezTo>
                  <a:cubicBezTo>
                    <a:pt x="134" y="3319"/>
                    <a:pt x="197" y="3346"/>
                    <a:pt x="259" y="3346"/>
                  </a:cubicBezTo>
                  <a:cubicBezTo>
                    <a:pt x="322" y="3346"/>
                    <a:pt x="375" y="3319"/>
                    <a:pt x="429" y="3274"/>
                  </a:cubicBezTo>
                  <a:cubicBezTo>
                    <a:pt x="1196" y="2534"/>
                    <a:pt x="2035" y="1892"/>
                    <a:pt x="2846" y="1437"/>
                  </a:cubicBezTo>
                  <a:cubicBezTo>
                    <a:pt x="3979" y="794"/>
                    <a:pt x="5103" y="473"/>
                    <a:pt x="6165" y="473"/>
                  </a:cubicBezTo>
                  <a:cubicBezTo>
                    <a:pt x="7236" y="473"/>
                    <a:pt x="8351" y="794"/>
                    <a:pt x="9484" y="1437"/>
                  </a:cubicBezTo>
                  <a:cubicBezTo>
                    <a:pt x="10295" y="1892"/>
                    <a:pt x="11134" y="2525"/>
                    <a:pt x="11910" y="3274"/>
                  </a:cubicBezTo>
                  <a:cubicBezTo>
                    <a:pt x="11954" y="3318"/>
                    <a:pt x="12012" y="3340"/>
                    <a:pt x="12071" y="3340"/>
                  </a:cubicBezTo>
                  <a:cubicBezTo>
                    <a:pt x="12133" y="3340"/>
                    <a:pt x="12195" y="3316"/>
                    <a:pt x="12240" y="3266"/>
                  </a:cubicBezTo>
                  <a:cubicBezTo>
                    <a:pt x="12329" y="3176"/>
                    <a:pt x="12329" y="3025"/>
                    <a:pt x="12231" y="2935"/>
                  </a:cubicBezTo>
                  <a:cubicBezTo>
                    <a:pt x="11428" y="2150"/>
                    <a:pt x="10581" y="1508"/>
                    <a:pt x="9716" y="1026"/>
                  </a:cubicBezTo>
                  <a:cubicBezTo>
                    <a:pt x="8511" y="339"/>
                    <a:pt x="7316" y="0"/>
                    <a:pt x="6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3027;p63">
              <a:extLst>
                <a:ext uri="{FF2B5EF4-FFF2-40B4-BE49-F238E27FC236}">
                  <a16:creationId xmlns:a16="http://schemas.microsoft.com/office/drawing/2014/main" id="{DC544A93-4AF2-033F-3456-EFC3951A3F1A}"/>
                </a:ext>
              </a:extLst>
            </p:cNvPr>
            <p:cNvSpPr/>
            <p:nvPr/>
          </p:nvSpPr>
          <p:spPr>
            <a:xfrm>
              <a:off x="2542200" y="2070300"/>
              <a:ext cx="171300" cy="64275"/>
            </a:xfrm>
            <a:custGeom>
              <a:avLst/>
              <a:gdLst/>
              <a:ahLst/>
              <a:cxnLst/>
              <a:rect l="l" t="t" r="r" b="b"/>
              <a:pathLst>
                <a:path w="6852" h="2571" extrusionOk="0">
                  <a:moveTo>
                    <a:pt x="0" y="1"/>
                  </a:moveTo>
                  <a:lnTo>
                    <a:pt x="0" y="1"/>
                  </a:lnTo>
                  <a:cubicBezTo>
                    <a:pt x="446" y="1491"/>
                    <a:pt x="1820" y="2570"/>
                    <a:pt x="3453" y="2570"/>
                  </a:cubicBezTo>
                  <a:cubicBezTo>
                    <a:pt x="5023" y="2570"/>
                    <a:pt x="6361" y="1562"/>
                    <a:pt x="6852" y="153"/>
                  </a:cubicBezTo>
                  <a:lnTo>
                    <a:pt x="6852" y="153"/>
                  </a:lnTo>
                  <a:cubicBezTo>
                    <a:pt x="5737" y="839"/>
                    <a:pt x="4604" y="1187"/>
                    <a:pt x="3542" y="1187"/>
                  </a:cubicBezTo>
                  <a:cubicBezTo>
                    <a:pt x="2409" y="1187"/>
                    <a:pt x="1196" y="78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1" name="Picture 1140" descr="Icon&#10;&#10;Description automatically generated">
            <a:extLst>
              <a:ext uri="{FF2B5EF4-FFF2-40B4-BE49-F238E27FC236}">
                <a16:creationId xmlns:a16="http://schemas.microsoft.com/office/drawing/2014/main" id="{F7AC186D-A2EF-23D3-B8C6-4C7E4BB224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740" y="3743534"/>
            <a:ext cx="321220" cy="321220"/>
          </a:xfrm>
          <a:prstGeom prst="rect">
            <a:avLst/>
          </a:prstGeom>
        </p:spPr>
      </p:pic>
      <p:pic>
        <p:nvPicPr>
          <p:cNvPr id="1142" name="Picture 1141" descr="Icon&#10;&#10;Description automatically generated">
            <a:extLst>
              <a:ext uri="{FF2B5EF4-FFF2-40B4-BE49-F238E27FC236}">
                <a16:creationId xmlns:a16="http://schemas.microsoft.com/office/drawing/2014/main" id="{676EAEDE-8EF2-19DD-D0A0-E12E33783C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20" y="4498410"/>
            <a:ext cx="284766" cy="284766"/>
          </a:xfrm>
          <a:prstGeom prst="rect">
            <a:avLst/>
          </a:prstGeom>
        </p:spPr>
      </p:pic>
      <p:sp>
        <p:nvSpPr>
          <p:cNvPr id="1143" name="Google Shape;451;p27">
            <a:hlinkClick r:id="" action="ppaction://noaction"/>
            <a:extLst>
              <a:ext uri="{FF2B5EF4-FFF2-40B4-BE49-F238E27FC236}">
                <a16:creationId xmlns:a16="http://schemas.microsoft.com/office/drawing/2014/main" id="{CA93D82F-FB0C-6CC0-F51F-BF45D5FCCA93}"/>
              </a:ext>
            </a:extLst>
          </p:cNvPr>
          <p:cNvSpPr txBox="1"/>
          <p:nvPr/>
        </p:nvSpPr>
        <p:spPr>
          <a:xfrm>
            <a:off x="82886" y="4833806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jogos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09941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8;p31">
            <a:extLst>
              <a:ext uri="{FF2B5EF4-FFF2-40B4-BE49-F238E27FC236}">
                <a16:creationId xmlns:a16="http://schemas.microsoft.com/office/drawing/2014/main" id="{3D45754F-459A-843D-AA35-54A1661825E3}"/>
              </a:ext>
            </a:extLst>
          </p:cNvPr>
          <p:cNvSpPr/>
          <p:nvPr/>
        </p:nvSpPr>
        <p:spPr>
          <a:xfrm rot="-5400000">
            <a:off x="115007" y="4414659"/>
            <a:ext cx="545400" cy="667200"/>
          </a:xfrm>
          <a:prstGeom prst="round2SameRect">
            <a:avLst>
              <a:gd name="adj1" fmla="val 14053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4" name="Google Shape;1074;p36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6125" y="296575"/>
            <a:ext cx="282376" cy="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48;p32">
            <a:extLst>
              <a:ext uri="{FF2B5EF4-FFF2-40B4-BE49-F238E27FC236}">
                <a16:creationId xmlns:a16="http://schemas.microsoft.com/office/drawing/2014/main" id="{41BD1814-8370-2D8A-CC6A-4340D4125FC8}"/>
              </a:ext>
            </a:extLst>
          </p:cNvPr>
          <p:cNvSpPr/>
          <p:nvPr/>
        </p:nvSpPr>
        <p:spPr>
          <a:xfrm flipH="1">
            <a:off x="787750" y="914891"/>
            <a:ext cx="3442081" cy="3066616"/>
          </a:xfrm>
          <a:custGeom>
            <a:avLst/>
            <a:gdLst/>
            <a:ahLst/>
            <a:cxnLst/>
            <a:rect l="l" t="t" r="r" b="b"/>
            <a:pathLst>
              <a:path w="133006" h="125075" extrusionOk="0">
                <a:moveTo>
                  <a:pt x="68880" y="0"/>
                </a:moveTo>
                <a:cubicBezTo>
                  <a:pt x="68130" y="0"/>
                  <a:pt x="67375" y="11"/>
                  <a:pt x="66614" y="33"/>
                </a:cubicBezTo>
                <a:cubicBezTo>
                  <a:pt x="21694" y="1323"/>
                  <a:pt x="1" y="24710"/>
                  <a:pt x="1" y="61001"/>
                </a:cubicBezTo>
                <a:cubicBezTo>
                  <a:pt x="1" y="97292"/>
                  <a:pt x="29275" y="125074"/>
                  <a:pt x="67018" y="125074"/>
                </a:cubicBezTo>
                <a:cubicBezTo>
                  <a:pt x="104760" y="125074"/>
                  <a:pt x="128813" y="106646"/>
                  <a:pt x="130829" y="69489"/>
                </a:cubicBezTo>
                <a:cubicBezTo>
                  <a:pt x="133005" y="29329"/>
                  <a:pt x="108120" y="0"/>
                  <a:pt x="688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447;p27">
            <a:hlinkClick r:id="" action="ppaction://noaction"/>
            <a:extLst>
              <a:ext uri="{FF2B5EF4-FFF2-40B4-BE49-F238E27FC236}">
                <a16:creationId xmlns:a16="http://schemas.microsoft.com/office/drawing/2014/main" id="{875F9D69-051F-073A-012B-DAA3A4B13E5B}"/>
              </a:ext>
            </a:extLst>
          </p:cNvPr>
          <p:cNvSpPr txBox="1"/>
          <p:nvPr/>
        </p:nvSpPr>
        <p:spPr>
          <a:xfrm>
            <a:off x="68975" y="1202854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Categoria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6" name="Google Shape;448;p27">
            <a:hlinkClick r:id="" action="ppaction://noaction"/>
            <a:extLst>
              <a:ext uri="{FF2B5EF4-FFF2-40B4-BE49-F238E27FC236}">
                <a16:creationId xmlns:a16="http://schemas.microsoft.com/office/drawing/2014/main" id="{DDB5DAFD-6C0F-2E6A-B799-A5ECCC740F12}"/>
              </a:ext>
            </a:extLst>
          </p:cNvPr>
          <p:cNvSpPr txBox="1"/>
          <p:nvPr/>
        </p:nvSpPr>
        <p:spPr>
          <a:xfrm>
            <a:off x="68975" y="1902262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Mecânica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7" name="Google Shape;449;p27">
            <a:hlinkClick r:id="" action="ppaction://noaction"/>
            <a:extLst>
              <a:ext uri="{FF2B5EF4-FFF2-40B4-BE49-F238E27FC236}">
                <a16:creationId xmlns:a16="http://schemas.microsoft.com/office/drawing/2014/main" id="{05B95140-3895-55C4-AFEB-EAC70F0745E9}"/>
              </a:ext>
            </a:extLst>
          </p:cNvPr>
          <p:cNvSpPr txBox="1"/>
          <p:nvPr/>
        </p:nvSpPr>
        <p:spPr>
          <a:xfrm>
            <a:off x="68975" y="2569019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Editora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8" name="Google Shape;450;p27">
            <a:hlinkClick r:id="" action="ppaction://noaction"/>
            <a:extLst>
              <a:ext uri="{FF2B5EF4-FFF2-40B4-BE49-F238E27FC236}">
                <a16:creationId xmlns:a16="http://schemas.microsoft.com/office/drawing/2014/main" id="{EE7EA042-E0B0-EF51-D771-5C3439731B8B}"/>
              </a:ext>
            </a:extLst>
          </p:cNvPr>
          <p:cNvSpPr txBox="1"/>
          <p:nvPr/>
        </p:nvSpPr>
        <p:spPr>
          <a:xfrm>
            <a:off x="68975" y="3315899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Design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9" name="Google Shape;451;p27">
            <a:hlinkClick r:id="" action="ppaction://noaction"/>
            <a:extLst>
              <a:ext uri="{FF2B5EF4-FFF2-40B4-BE49-F238E27FC236}">
                <a16:creationId xmlns:a16="http://schemas.microsoft.com/office/drawing/2014/main" id="{09ED3929-9927-A87C-8F7C-CA8CE5FB4F03}"/>
              </a:ext>
            </a:extLst>
          </p:cNvPr>
          <p:cNvSpPr txBox="1"/>
          <p:nvPr/>
        </p:nvSpPr>
        <p:spPr>
          <a:xfrm>
            <a:off x="68975" y="4093077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ranking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110" name="Google Shape;455;p27">
            <a:hlinkClick r:id="" action="ppaction://noaction"/>
            <a:extLst>
              <a:ext uri="{FF2B5EF4-FFF2-40B4-BE49-F238E27FC236}">
                <a16:creationId xmlns:a16="http://schemas.microsoft.com/office/drawing/2014/main" id="{5F5E7BDA-FC97-55D1-8A75-BD3A60C8B1D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575" y="2307595"/>
            <a:ext cx="244500" cy="2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459;p27">
            <a:hlinkClick r:id="" action="ppaction://noaction"/>
            <a:extLst>
              <a:ext uri="{FF2B5EF4-FFF2-40B4-BE49-F238E27FC236}">
                <a16:creationId xmlns:a16="http://schemas.microsoft.com/office/drawing/2014/main" id="{657FDC95-69F4-E42B-C0B2-2C1BAEE17A4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2548" y="1608187"/>
            <a:ext cx="282376" cy="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462;p27">
            <a:extLst>
              <a:ext uri="{FF2B5EF4-FFF2-40B4-BE49-F238E27FC236}">
                <a16:creationId xmlns:a16="http://schemas.microsoft.com/office/drawing/2014/main" id="{4B750C5F-2D7E-A6A0-63E8-7A086E86D0A1}"/>
              </a:ext>
            </a:extLst>
          </p:cNvPr>
          <p:cNvSpPr txBox="1"/>
          <p:nvPr/>
        </p:nvSpPr>
        <p:spPr>
          <a:xfrm>
            <a:off x="68975" y="481282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sobre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113" name="Google Shape;463;p27">
            <a:hlinkClick r:id="" action="ppaction://noaction"/>
            <a:extLst>
              <a:ext uri="{FF2B5EF4-FFF2-40B4-BE49-F238E27FC236}">
                <a16:creationId xmlns:a16="http://schemas.microsoft.com/office/drawing/2014/main" id="{E4FDAC0F-026E-A6B1-84D7-E2201D9FFF6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7575" y="219858"/>
            <a:ext cx="244500" cy="210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4" name="Google Shape;3028;p63">
            <a:extLst>
              <a:ext uri="{FF2B5EF4-FFF2-40B4-BE49-F238E27FC236}">
                <a16:creationId xmlns:a16="http://schemas.microsoft.com/office/drawing/2014/main" id="{603C594F-9AD1-618A-4280-DC34FCD14354}"/>
              </a:ext>
            </a:extLst>
          </p:cNvPr>
          <p:cNvGrpSpPr/>
          <p:nvPr/>
        </p:nvGrpSpPr>
        <p:grpSpPr>
          <a:xfrm>
            <a:off x="272961" y="2974352"/>
            <a:ext cx="186967" cy="290922"/>
            <a:chOff x="1899875" y="1831900"/>
            <a:chExt cx="250050" cy="401025"/>
          </a:xfrm>
        </p:grpSpPr>
        <p:sp>
          <p:nvSpPr>
            <p:cNvPr id="1115" name="Google Shape;3029;p63">
              <a:extLst>
                <a:ext uri="{FF2B5EF4-FFF2-40B4-BE49-F238E27FC236}">
                  <a16:creationId xmlns:a16="http://schemas.microsoft.com/office/drawing/2014/main" id="{C8C4BF06-C555-5465-4F9C-B9758EEC0A64}"/>
                </a:ext>
              </a:extLst>
            </p:cNvPr>
            <p:cNvSpPr/>
            <p:nvPr/>
          </p:nvSpPr>
          <p:spPr>
            <a:xfrm>
              <a:off x="1899875" y="1831900"/>
              <a:ext cx="250050" cy="401025"/>
            </a:xfrm>
            <a:custGeom>
              <a:avLst/>
              <a:gdLst/>
              <a:ahLst/>
              <a:cxnLst/>
              <a:rect l="l" t="t" r="r" b="b"/>
              <a:pathLst>
                <a:path w="10002" h="16041" extrusionOk="0">
                  <a:moveTo>
                    <a:pt x="1187" y="2846"/>
                  </a:moveTo>
                  <a:cubicBezTo>
                    <a:pt x="1190" y="2846"/>
                    <a:pt x="1193" y="2846"/>
                    <a:pt x="1196" y="2846"/>
                  </a:cubicBezTo>
                  <a:lnTo>
                    <a:pt x="1196" y="2846"/>
                  </a:lnTo>
                  <a:cubicBezTo>
                    <a:pt x="1196" y="2846"/>
                    <a:pt x="1196" y="2846"/>
                    <a:pt x="1196" y="2846"/>
                  </a:cubicBezTo>
                  <a:close/>
                  <a:moveTo>
                    <a:pt x="5050" y="0"/>
                  </a:moveTo>
                  <a:cubicBezTo>
                    <a:pt x="4390" y="0"/>
                    <a:pt x="3855" y="527"/>
                    <a:pt x="3855" y="1187"/>
                  </a:cubicBezTo>
                  <a:lnTo>
                    <a:pt x="3855" y="1401"/>
                  </a:lnTo>
                  <a:cubicBezTo>
                    <a:pt x="3649" y="1249"/>
                    <a:pt x="3400" y="1160"/>
                    <a:pt x="3123" y="1160"/>
                  </a:cubicBezTo>
                  <a:lnTo>
                    <a:pt x="3105" y="1160"/>
                  </a:lnTo>
                  <a:cubicBezTo>
                    <a:pt x="2445" y="1160"/>
                    <a:pt x="1910" y="1686"/>
                    <a:pt x="1910" y="2347"/>
                  </a:cubicBezTo>
                  <a:lnTo>
                    <a:pt x="1910" y="3096"/>
                  </a:lnTo>
                  <a:cubicBezTo>
                    <a:pt x="1707" y="2946"/>
                    <a:pt x="1460" y="2848"/>
                    <a:pt x="1196" y="2846"/>
                  </a:cubicBezTo>
                  <a:lnTo>
                    <a:pt x="1196" y="2846"/>
                  </a:lnTo>
                  <a:cubicBezTo>
                    <a:pt x="1185" y="2851"/>
                    <a:pt x="1" y="3367"/>
                    <a:pt x="1" y="4024"/>
                  </a:cubicBezTo>
                  <a:lnTo>
                    <a:pt x="1" y="8743"/>
                  </a:lnTo>
                  <a:cubicBezTo>
                    <a:pt x="1" y="8743"/>
                    <a:pt x="27" y="8761"/>
                    <a:pt x="27" y="8761"/>
                  </a:cubicBezTo>
                  <a:lnTo>
                    <a:pt x="27" y="10242"/>
                  </a:lnTo>
                  <a:cubicBezTo>
                    <a:pt x="27" y="11062"/>
                    <a:pt x="313" y="11865"/>
                    <a:pt x="813" y="12499"/>
                  </a:cubicBezTo>
                  <a:lnTo>
                    <a:pt x="1473" y="13328"/>
                  </a:lnTo>
                  <a:lnTo>
                    <a:pt x="1473" y="15808"/>
                  </a:lnTo>
                  <a:cubicBezTo>
                    <a:pt x="1473" y="15942"/>
                    <a:pt x="1580" y="16040"/>
                    <a:pt x="1705" y="16040"/>
                  </a:cubicBezTo>
                  <a:lnTo>
                    <a:pt x="8386" y="16040"/>
                  </a:lnTo>
                  <a:cubicBezTo>
                    <a:pt x="8502" y="16040"/>
                    <a:pt x="8583" y="15960"/>
                    <a:pt x="8583" y="15844"/>
                  </a:cubicBezTo>
                  <a:lnTo>
                    <a:pt x="8583" y="13346"/>
                  </a:lnTo>
                  <a:lnTo>
                    <a:pt x="9288" y="12686"/>
                  </a:lnTo>
                  <a:cubicBezTo>
                    <a:pt x="9742" y="12267"/>
                    <a:pt x="10001" y="11687"/>
                    <a:pt x="10001" y="11071"/>
                  </a:cubicBezTo>
                  <a:lnTo>
                    <a:pt x="10001" y="4925"/>
                  </a:lnTo>
                  <a:cubicBezTo>
                    <a:pt x="10001" y="4800"/>
                    <a:pt x="9894" y="4693"/>
                    <a:pt x="9760" y="4693"/>
                  </a:cubicBezTo>
                  <a:cubicBezTo>
                    <a:pt x="9127" y="4693"/>
                    <a:pt x="8556" y="4978"/>
                    <a:pt x="8181" y="5433"/>
                  </a:cubicBezTo>
                  <a:lnTo>
                    <a:pt x="8181" y="1972"/>
                  </a:lnTo>
                  <a:cubicBezTo>
                    <a:pt x="8181" y="1312"/>
                    <a:pt x="7646" y="776"/>
                    <a:pt x="6986" y="776"/>
                  </a:cubicBezTo>
                  <a:lnTo>
                    <a:pt x="6977" y="776"/>
                  </a:lnTo>
                  <a:cubicBezTo>
                    <a:pt x="6700" y="776"/>
                    <a:pt x="6442" y="875"/>
                    <a:pt x="6245" y="1026"/>
                  </a:cubicBezTo>
                  <a:cubicBezTo>
                    <a:pt x="6174" y="446"/>
                    <a:pt x="5666" y="0"/>
                    <a:pt x="5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3030;p63">
              <a:extLst>
                <a:ext uri="{FF2B5EF4-FFF2-40B4-BE49-F238E27FC236}">
                  <a16:creationId xmlns:a16="http://schemas.microsoft.com/office/drawing/2014/main" id="{C3E949F5-9003-2743-CA2A-AAFC405473DE}"/>
                </a:ext>
              </a:extLst>
            </p:cNvPr>
            <p:cNvSpPr/>
            <p:nvPr/>
          </p:nvSpPr>
          <p:spPr>
            <a:xfrm>
              <a:off x="2087000" y="1949200"/>
              <a:ext cx="62700" cy="283725"/>
            </a:xfrm>
            <a:custGeom>
              <a:avLst/>
              <a:gdLst/>
              <a:ahLst/>
              <a:cxnLst/>
              <a:rect l="l" t="t" r="r" b="b"/>
              <a:pathLst>
                <a:path w="2508" h="11349" extrusionOk="0">
                  <a:moveTo>
                    <a:pt x="2275" y="1"/>
                  </a:moveTo>
                  <a:cubicBezTo>
                    <a:pt x="1972" y="1"/>
                    <a:pt x="1678" y="72"/>
                    <a:pt x="1419" y="188"/>
                  </a:cubicBezTo>
                  <a:lnTo>
                    <a:pt x="1419" y="6174"/>
                  </a:lnTo>
                  <a:cubicBezTo>
                    <a:pt x="1419" y="6852"/>
                    <a:pt x="1133" y="7494"/>
                    <a:pt x="643" y="7958"/>
                  </a:cubicBezTo>
                  <a:lnTo>
                    <a:pt x="0" y="8547"/>
                  </a:lnTo>
                  <a:lnTo>
                    <a:pt x="0" y="11348"/>
                  </a:lnTo>
                  <a:lnTo>
                    <a:pt x="866" y="11348"/>
                  </a:lnTo>
                  <a:cubicBezTo>
                    <a:pt x="1000" y="11348"/>
                    <a:pt x="1098" y="11250"/>
                    <a:pt x="1098" y="11116"/>
                  </a:cubicBezTo>
                  <a:lnTo>
                    <a:pt x="1098" y="8654"/>
                  </a:lnTo>
                  <a:lnTo>
                    <a:pt x="1660" y="8128"/>
                  </a:lnTo>
                  <a:cubicBezTo>
                    <a:pt x="2204" y="7628"/>
                    <a:pt x="2507" y="6915"/>
                    <a:pt x="2507" y="6174"/>
                  </a:cubicBezTo>
                  <a:lnTo>
                    <a:pt x="2507" y="242"/>
                  </a:lnTo>
                  <a:cubicBezTo>
                    <a:pt x="2507" y="108"/>
                    <a:pt x="2409" y="1"/>
                    <a:pt x="227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3031;p63">
              <a:extLst>
                <a:ext uri="{FF2B5EF4-FFF2-40B4-BE49-F238E27FC236}">
                  <a16:creationId xmlns:a16="http://schemas.microsoft.com/office/drawing/2014/main" id="{171E3B05-9911-7FCD-E98D-429B01E1C86C}"/>
                </a:ext>
              </a:extLst>
            </p:cNvPr>
            <p:cNvSpPr/>
            <p:nvPr/>
          </p:nvSpPr>
          <p:spPr>
            <a:xfrm>
              <a:off x="1959425" y="2076725"/>
              <a:ext cx="35925" cy="103775"/>
            </a:xfrm>
            <a:custGeom>
              <a:avLst/>
              <a:gdLst/>
              <a:ahLst/>
              <a:cxnLst/>
              <a:rect l="l" t="t" r="r" b="b"/>
              <a:pathLst>
                <a:path w="1437" h="4151" extrusionOk="0">
                  <a:moveTo>
                    <a:pt x="237" y="1"/>
                  </a:moveTo>
                  <a:cubicBezTo>
                    <a:pt x="227" y="1"/>
                    <a:pt x="216" y="1"/>
                    <a:pt x="206" y="3"/>
                  </a:cubicBezTo>
                  <a:cubicBezTo>
                    <a:pt x="81" y="11"/>
                    <a:pt x="1" y="127"/>
                    <a:pt x="1" y="243"/>
                  </a:cubicBezTo>
                  <a:lnTo>
                    <a:pt x="1" y="3098"/>
                  </a:lnTo>
                  <a:cubicBezTo>
                    <a:pt x="1" y="3170"/>
                    <a:pt x="27" y="3232"/>
                    <a:pt x="81" y="3277"/>
                  </a:cubicBezTo>
                  <a:lnTo>
                    <a:pt x="1027" y="4097"/>
                  </a:lnTo>
                  <a:cubicBezTo>
                    <a:pt x="1071" y="4133"/>
                    <a:pt x="1125" y="4151"/>
                    <a:pt x="1178" y="4151"/>
                  </a:cubicBezTo>
                  <a:cubicBezTo>
                    <a:pt x="1241" y="4151"/>
                    <a:pt x="1312" y="4124"/>
                    <a:pt x="1357" y="4071"/>
                  </a:cubicBezTo>
                  <a:cubicBezTo>
                    <a:pt x="1437" y="3972"/>
                    <a:pt x="1428" y="3821"/>
                    <a:pt x="1330" y="3740"/>
                  </a:cubicBezTo>
                  <a:lnTo>
                    <a:pt x="465" y="2991"/>
                  </a:lnTo>
                  <a:lnTo>
                    <a:pt x="465" y="235"/>
                  </a:lnTo>
                  <a:cubicBezTo>
                    <a:pt x="465" y="102"/>
                    <a:pt x="365" y="1"/>
                    <a:pt x="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3032;p63">
              <a:extLst>
                <a:ext uri="{FF2B5EF4-FFF2-40B4-BE49-F238E27FC236}">
                  <a16:creationId xmlns:a16="http://schemas.microsoft.com/office/drawing/2014/main" id="{83A6F7FA-C0D6-54D1-D4AE-A4B51DD40D97}"/>
                </a:ext>
              </a:extLst>
            </p:cNvPr>
            <p:cNvSpPr/>
            <p:nvPr/>
          </p:nvSpPr>
          <p:spPr>
            <a:xfrm>
              <a:off x="2053775" y="2076725"/>
              <a:ext cx="36375" cy="104000"/>
            </a:xfrm>
            <a:custGeom>
              <a:avLst/>
              <a:gdLst/>
              <a:ahLst/>
              <a:cxnLst/>
              <a:rect l="l" t="t" r="r" b="b"/>
              <a:pathLst>
                <a:path w="1455" h="4160" extrusionOk="0">
                  <a:moveTo>
                    <a:pt x="1227" y="1"/>
                  </a:moveTo>
                  <a:cubicBezTo>
                    <a:pt x="1216" y="1"/>
                    <a:pt x="1206" y="1"/>
                    <a:pt x="1196" y="3"/>
                  </a:cubicBezTo>
                  <a:cubicBezTo>
                    <a:pt x="1071" y="11"/>
                    <a:pt x="990" y="127"/>
                    <a:pt x="990" y="243"/>
                  </a:cubicBezTo>
                  <a:lnTo>
                    <a:pt x="990" y="2991"/>
                  </a:lnTo>
                  <a:lnTo>
                    <a:pt x="107" y="3749"/>
                  </a:lnTo>
                  <a:cubicBezTo>
                    <a:pt x="9" y="3839"/>
                    <a:pt x="0" y="3981"/>
                    <a:pt x="89" y="4079"/>
                  </a:cubicBezTo>
                  <a:cubicBezTo>
                    <a:pt x="134" y="4133"/>
                    <a:pt x="196" y="4160"/>
                    <a:pt x="268" y="4160"/>
                  </a:cubicBezTo>
                  <a:cubicBezTo>
                    <a:pt x="321" y="4160"/>
                    <a:pt x="375" y="4142"/>
                    <a:pt x="420" y="4106"/>
                  </a:cubicBezTo>
                  <a:lnTo>
                    <a:pt x="1374" y="3277"/>
                  </a:lnTo>
                  <a:cubicBezTo>
                    <a:pt x="1428" y="3232"/>
                    <a:pt x="1454" y="3170"/>
                    <a:pt x="1454" y="3098"/>
                  </a:cubicBezTo>
                  <a:lnTo>
                    <a:pt x="1454" y="235"/>
                  </a:lnTo>
                  <a:cubicBezTo>
                    <a:pt x="1454" y="102"/>
                    <a:pt x="1355" y="1"/>
                    <a:pt x="1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3033;p63">
              <a:extLst>
                <a:ext uri="{FF2B5EF4-FFF2-40B4-BE49-F238E27FC236}">
                  <a16:creationId xmlns:a16="http://schemas.microsoft.com/office/drawing/2014/main" id="{6C7AF46C-AF57-4B7C-60A5-C3D8029702FF}"/>
                </a:ext>
              </a:extLst>
            </p:cNvPr>
            <p:cNvSpPr/>
            <p:nvPr/>
          </p:nvSpPr>
          <p:spPr>
            <a:xfrm>
              <a:off x="2018975" y="2059950"/>
              <a:ext cx="11625" cy="89275"/>
            </a:xfrm>
            <a:custGeom>
              <a:avLst/>
              <a:gdLst/>
              <a:ahLst/>
              <a:cxnLst/>
              <a:rect l="l" t="t" r="r" b="b"/>
              <a:pathLst>
                <a:path w="465" h="3571" extrusionOk="0">
                  <a:moveTo>
                    <a:pt x="223" y="1"/>
                  </a:moveTo>
                  <a:cubicBezTo>
                    <a:pt x="208" y="1"/>
                    <a:pt x="194" y="2"/>
                    <a:pt x="179" y="4"/>
                  </a:cubicBezTo>
                  <a:cubicBezTo>
                    <a:pt x="72" y="31"/>
                    <a:pt x="1" y="129"/>
                    <a:pt x="1" y="245"/>
                  </a:cubicBezTo>
                  <a:lnTo>
                    <a:pt x="1" y="3323"/>
                  </a:lnTo>
                  <a:cubicBezTo>
                    <a:pt x="1" y="3439"/>
                    <a:pt x="72" y="3537"/>
                    <a:pt x="179" y="3564"/>
                  </a:cubicBezTo>
                  <a:cubicBezTo>
                    <a:pt x="198" y="3568"/>
                    <a:pt x="216" y="3570"/>
                    <a:pt x="234" y="3570"/>
                  </a:cubicBezTo>
                  <a:cubicBezTo>
                    <a:pt x="362" y="3570"/>
                    <a:pt x="464" y="3465"/>
                    <a:pt x="464" y="3332"/>
                  </a:cubicBezTo>
                  <a:lnTo>
                    <a:pt x="464" y="236"/>
                  </a:lnTo>
                  <a:cubicBezTo>
                    <a:pt x="464" y="108"/>
                    <a:pt x="355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3034;p63">
              <a:extLst>
                <a:ext uri="{FF2B5EF4-FFF2-40B4-BE49-F238E27FC236}">
                  <a16:creationId xmlns:a16="http://schemas.microsoft.com/office/drawing/2014/main" id="{D2FE1D9B-52FE-CC84-2BFF-C74234D22790}"/>
                </a:ext>
              </a:extLst>
            </p:cNvPr>
            <p:cNvSpPr/>
            <p:nvPr/>
          </p:nvSpPr>
          <p:spPr>
            <a:xfrm>
              <a:off x="2083200" y="1852625"/>
              <a:ext cx="21225" cy="182700"/>
            </a:xfrm>
            <a:custGeom>
              <a:avLst/>
              <a:gdLst/>
              <a:ahLst/>
              <a:cxnLst/>
              <a:rect l="l" t="t" r="r" b="b"/>
              <a:pathLst>
                <a:path w="849" h="7308" extrusionOk="0">
                  <a:moveTo>
                    <a:pt x="1" y="1"/>
                  </a:moveTo>
                  <a:lnTo>
                    <a:pt x="1" y="6388"/>
                  </a:lnTo>
                  <a:cubicBezTo>
                    <a:pt x="1" y="6897"/>
                    <a:pt x="375" y="7307"/>
                    <a:pt x="848" y="7307"/>
                  </a:cubicBezTo>
                  <a:lnTo>
                    <a:pt x="848" y="1054"/>
                  </a:lnTo>
                  <a:cubicBezTo>
                    <a:pt x="804" y="554"/>
                    <a:pt x="465" y="14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3035;p63">
              <a:extLst>
                <a:ext uri="{FF2B5EF4-FFF2-40B4-BE49-F238E27FC236}">
                  <a16:creationId xmlns:a16="http://schemas.microsoft.com/office/drawing/2014/main" id="{AC6CBBB4-CB89-31B4-0C51-E7E7248A29E5}"/>
                </a:ext>
              </a:extLst>
            </p:cNvPr>
            <p:cNvSpPr/>
            <p:nvPr/>
          </p:nvSpPr>
          <p:spPr>
            <a:xfrm>
              <a:off x="2035475" y="1832775"/>
              <a:ext cx="21000" cy="161725"/>
            </a:xfrm>
            <a:custGeom>
              <a:avLst/>
              <a:gdLst/>
              <a:ahLst/>
              <a:cxnLst/>
              <a:rect l="l" t="t" r="r" b="b"/>
              <a:pathLst>
                <a:path w="840" h="6469" extrusionOk="0">
                  <a:moveTo>
                    <a:pt x="1" y="1"/>
                  </a:moveTo>
                  <a:lnTo>
                    <a:pt x="1" y="5541"/>
                  </a:lnTo>
                  <a:cubicBezTo>
                    <a:pt x="1" y="6049"/>
                    <a:pt x="375" y="6469"/>
                    <a:pt x="839" y="6469"/>
                  </a:cubicBezTo>
                  <a:lnTo>
                    <a:pt x="839" y="1000"/>
                  </a:lnTo>
                  <a:cubicBezTo>
                    <a:pt x="777" y="527"/>
                    <a:pt x="447" y="135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3036;p63">
              <a:extLst>
                <a:ext uri="{FF2B5EF4-FFF2-40B4-BE49-F238E27FC236}">
                  <a16:creationId xmlns:a16="http://schemas.microsoft.com/office/drawing/2014/main" id="{820BBC93-229F-C8C9-2883-A973BC1EB9F2}"/>
                </a:ext>
              </a:extLst>
            </p:cNvPr>
            <p:cNvSpPr/>
            <p:nvPr/>
          </p:nvSpPr>
          <p:spPr>
            <a:xfrm>
              <a:off x="1975050" y="1860900"/>
              <a:ext cx="21200" cy="133375"/>
            </a:xfrm>
            <a:custGeom>
              <a:avLst/>
              <a:gdLst/>
              <a:ahLst/>
              <a:cxnLst/>
              <a:rect l="l" t="t" r="r" b="b"/>
              <a:pathLst>
                <a:path w="848" h="5335" extrusionOk="0">
                  <a:moveTo>
                    <a:pt x="0" y="0"/>
                  </a:moveTo>
                  <a:lnTo>
                    <a:pt x="0" y="4496"/>
                  </a:lnTo>
                  <a:cubicBezTo>
                    <a:pt x="0" y="4960"/>
                    <a:pt x="375" y="5335"/>
                    <a:pt x="848" y="5335"/>
                  </a:cubicBezTo>
                  <a:lnTo>
                    <a:pt x="848" y="241"/>
                  </a:lnTo>
                  <a:cubicBezTo>
                    <a:pt x="642" y="89"/>
                    <a:pt x="393" y="0"/>
                    <a:pt x="125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3037;p63">
              <a:extLst>
                <a:ext uri="{FF2B5EF4-FFF2-40B4-BE49-F238E27FC236}">
                  <a16:creationId xmlns:a16="http://schemas.microsoft.com/office/drawing/2014/main" id="{BB9F2FEB-9332-A141-A1E2-FC5B463F6F61}"/>
                </a:ext>
              </a:extLst>
            </p:cNvPr>
            <p:cNvSpPr/>
            <p:nvPr/>
          </p:nvSpPr>
          <p:spPr>
            <a:xfrm>
              <a:off x="1927325" y="1902375"/>
              <a:ext cx="21200" cy="91450"/>
            </a:xfrm>
            <a:custGeom>
              <a:avLst/>
              <a:gdLst/>
              <a:ahLst/>
              <a:cxnLst/>
              <a:rect l="l" t="t" r="r" b="b"/>
              <a:pathLst>
                <a:path w="848" h="3658" extrusionOk="0">
                  <a:moveTo>
                    <a:pt x="0" y="0"/>
                  </a:moveTo>
                  <a:lnTo>
                    <a:pt x="0" y="2819"/>
                  </a:lnTo>
                  <a:cubicBezTo>
                    <a:pt x="0" y="3283"/>
                    <a:pt x="375" y="3658"/>
                    <a:pt x="847" y="3658"/>
                  </a:cubicBezTo>
                  <a:lnTo>
                    <a:pt x="839" y="241"/>
                  </a:lnTo>
                  <a:cubicBezTo>
                    <a:pt x="642" y="90"/>
                    <a:pt x="393" y="0"/>
                    <a:pt x="116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3038;p63">
              <a:extLst>
                <a:ext uri="{FF2B5EF4-FFF2-40B4-BE49-F238E27FC236}">
                  <a16:creationId xmlns:a16="http://schemas.microsoft.com/office/drawing/2014/main" id="{A30E6E77-D9E9-0CD1-1D43-71E9F4763A7D}"/>
                </a:ext>
              </a:extLst>
            </p:cNvPr>
            <p:cNvSpPr/>
            <p:nvPr/>
          </p:nvSpPr>
          <p:spPr>
            <a:xfrm>
              <a:off x="1945150" y="2047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6" y="1"/>
                    <a:pt x="1" y="367"/>
                    <a:pt x="1" y="822"/>
                  </a:cubicBezTo>
                  <a:cubicBezTo>
                    <a:pt x="1" y="1268"/>
                    <a:pt x="366" y="1642"/>
                    <a:pt x="821" y="1642"/>
                  </a:cubicBezTo>
                  <a:cubicBezTo>
                    <a:pt x="1276" y="1642"/>
                    <a:pt x="1642" y="1268"/>
                    <a:pt x="1642" y="822"/>
                  </a:cubicBezTo>
                  <a:cubicBezTo>
                    <a:pt x="1642" y="367"/>
                    <a:pt x="1276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3039;p63">
              <a:extLst>
                <a:ext uri="{FF2B5EF4-FFF2-40B4-BE49-F238E27FC236}">
                  <a16:creationId xmlns:a16="http://schemas.microsoft.com/office/drawing/2014/main" id="{34759940-7570-7CB0-386F-13739D56152C}"/>
                </a:ext>
              </a:extLst>
            </p:cNvPr>
            <p:cNvSpPr/>
            <p:nvPr/>
          </p:nvSpPr>
          <p:spPr>
            <a:xfrm>
              <a:off x="2004250" y="2030600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7" y="1"/>
                    <a:pt x="1" y="367"/>
                    <a:pt x="1" y="822"/>
                  </a:cubicBezTo>
                  <a:cubicBezTo>
                    <a:pt x="1" y="1277"/>
                    <a:pt x="367" y="1642"/>
                    <a:pt x="821" y="1642"/>
                  </a:cubicBezTo>
                  <a:cubicBezTo>
                    <a:pt x="1268" y="1642"/>
                    <a:pt x="1642" y="1277"/>
                    <a:pt x="1642" y="822"/>
                  </a:cubicBezTo>
                  <a:cubicBezTo>
                    <a:pt x="1642" y="367"/>
                    <a:pt x="1268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3040;p63">
              <a:extLst>
                <a:ext uri="{FF2B5EF4-FFF2-40B4-BE49-F238E27FC236}">
                  <a16:creationId xmlns:a16="http://schemas.microsoft.com/office/drawing/2014/main" id="{96588707-7AE3-6C49-032F-B01E923F5331}"/>
                </a:ext>
              </a:extLst>
            </p:cNvPr>
            <p:cNvSpPr/>
            <p:nvPr/>
          </p:nvSpPr>
          <p:spPr>
            <a:xfrm>
              <a:off x="2063575" y="2047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1" y="1"/>
                  </a:moveTo>
                  <a:cubicBezTo>
                    <a:pt x="367" y="1"/>
                    <a:pt x="1" y="367"/>
                    <a:pt x="1" y="822"/>
                  </a:cubicBezTo>
                  <a:cubicBezTo>
                    <a:pt x="1" y="1268"/>
                    <a:pt x="367" y="1642"/>
                    <a:pt x="821" y="1642"/>
                  </a:cubicBezTo>
                  <a:cubicBezTo>
                    <a:pt x="1276" y="1642"/>
                    <a:pt x="1642" y="1268"/>
                    <a:pt x="1642" y="822"/>
                  </a:cubicBezTo>
                  <a:cubicBezTo>
                    <a:pt x="1642" y="367"/>
                    <a:pt x="1276" y="1"/>
                    <a:pt x="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3041;p63">
              <a:extLst>
                <a:ext uri="{FF2B5EF4-FFF2-40B4-BE49-F238E27FC236}">
                  <a16:creationId xmlns:a16="http://schemas.microsoft.com/office/drawing/2014/main" id="{46F9B3E2-04CA-F9C6-C261-E0FB9B0A997B}"/>
                </a:ext>
              </a:extLst>
            </p:cNvPr>
            <p:cNvSpPr/>
            <p:nvPr/>
          </p:nvSpPr>
          <p:spPr>
            <a:xfrm>
              <a:off x="1981275" y="2137450"/>
              <a:ext cx="82325" cy="95475"/>
            </a:xfrm>
            <a:custGeom>
              <a:avLst/>
              <a:gdLst/>
              <a:ahLst/>
              <a:cxnLst/>
              <a:rect l="l" t="t" r="r" b="b"/>
              <a:pathLst>
                <a:path w="3293" h="3819" extrusionOk="0">
                  <a:moveTo>
                    <a:pt x="242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3586"/>
                  </a:lnTo>
                  <a:cubicBezTo>
                    <a:pt x="1" y="3720"/>
                    <a:pt x="108" y="3818"/>
                    <a:pt x="242" y="3818"/>
                  </a:cubicBezTo>
                  <a:lnTo>
                    <a:pt x="3061" y="3818"/>
                  </a:lnTo>
                  <a:cubicBezTo>
                    <a:pt x="3186" y="3818"/>
                    <a:pt x="3293" y="3720"/>
                    <a:pt x="3293" y="3586"/>
                  </a:cubicBezTo>
                  <a:lnTo>
                    <a:pt x="3293" y="232"/>
                  </a:lnTo>
                  <a:cubicBezTo>
                    <a:pt x="3293" y="107"/>
                    <a:pt x="3186" y="0"/>
                    <a:pt x="3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3042;p63">
              <a:extLst>
                <a:ext uri="{FF2B5EF4-FFF2-40B4-BE49-F238E27FC236}">
                  <a16:creationId xmlns:a16="http://schemas.microsoft.com/office/drawing/2014/main" id="{D24DE911-9858-4178-7EEA-943B6C18C5E0}"/>
                </a:ext>
              </a:extLst>
            </p:cNvPr>
            <p:cNvSpPr/>
            <p:nvPr/>
          </p:nvSpPr>
          <p:spPr>
            <a:xfrm>
              <a:off x="2038600" y="2137450"/>
              <a:ext cx="25000" cy="95475"/>
            </a:xfrm>
            <a:custGeom>
              <a:avLst/>
              <a:gdLst/>
              <a:ahLst/>
              <a:cxnLst/>
              <a:rect l="l" t="t" r="r" b="b"/>
              <a:pathLst>
                <a:path w="1000" h="3819" extrusionOk="0">
                  <a:moveTo>
                    <a:pt x="1" y="0"/>
                  </a:moveTo>
                  <a:lnTo>
                    <a:pt x="1" y="3818"/>
                  </a:lnTo>
                  <a:lnTo>
                    <a:pt x="768" y="3818"/>
                  </a:lnTo>
                  <a:cubicBezTo>
                    <a:pt x="893" y="3818"/>
                    <a:pt x="1000" y="3720"/>
                    <a:pt x="1000" y="3586"/>
                  </a:cubicBezTo>
                  <a:lnTo>
                    <a:pt x="1000" y="232"/>
                  </a:lnTo>
                  <a:cubicBezTo>
                    <a:pt x="1000" y="107"/>
                    <a:pt x="893" y="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3016;p63">
            <a:extLst>
              <a:ext uri="{FF2B5EF4-FFF2-40B4-BE49-F238E27FC236}">
                <a16:creationId xmlns:a16="http://schemas.microsoft.com/office/drawing/2014/main" id="{D05E9609-AC17-5DEB-9FE0-916EF0B026E8}"/>
              </a:ext>
            </a:extLst>
          </p:cNvPr>
          <p:cNvGrpSpPr/>
          <p:nvPr/>
        </p:nvGrpSpPr>
        <p:grpSpPr>
          <a:xfrm>
            <a:off x="234171" y="886615"/>
            <a:ext cx="247904" cy="265614"/>
            <a:chOff x="2433350" y="1831800"/>
            <a:chExt cx="394800" cy="401125"/>
          </a:xfrm>
        </p:grpSpPr>
        <p:sp>
          <p:nvSpPr>
            <p:cNvPr id="1130" name="Google Shape;3017;p63">
              <a:extLst>
                <a:ext uri="{FF2B5EF4-FFF2-40B4-BE49-F238E27FC236}">
                  <a16:creationId xmlns:a16="http://schemas.microsoft.com/office/drawing/2014/main" id="{97DC26CB-6061-0C95-F126-5746FDC99EE5}"/>
                </a:ext>
              </a:extLst>
            </p:cNvPr>
            <p:cNvSpPr/>
            <p:nvPr/>
          </p:nvSpPr>
          <p:spPr>
            <a:xfrm>
              <a:off x="2439150" y="1844150"/>
              <a:ext cx="383200" cy="382975"/>
            </a:xfrm>
            <a:custGeom>
              <a:avLst/>
              <a:gdLst/>
              <a:ahLst/>
              <a:cxnLst/>
              <a:rect l="l" t="t" r="r" b="b"/>
              <a:pathLst>
                <a:path w="15328" h="15319" extrusionOk="0">
                  <a:moveTo>
                    <a:pt x="7664" y="1"/>
                  </a:moveTo>
                  <a:cubicBezTo>
                    <a:pt x="3435" y="1"/>
                    <a:pt x="1" y="3427"/>
                    <a:pt x="1" y="7655"/>
                  </a:cubicBezTo>
                  <a:cubicBezTo>
                    <a:pt x="1" y="11884"/>
                    <a:pt x="3435" y="15318"/>
                    <a:pt x="7664" y="15318"/>
                  </a:cubicBezTo>
                  <a:cubicBezTo>
                    <a:pt x="11893" y="15318"/>
                    <a:pt x="15327" y="11884"/>
                    <a:pt x="15327" y="7655"/>
                  </a:cubicBezTo>
                  <a:cubicBezTo>
                    <a:pt x="15327" y="3427"/>
                    <a:pt x="11893" y="1"/>
                    <a:pt x="7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3018;p63">
              <a:extLst>
                <a:ext uri="{FF2B5EF4-FFF2-40B4-BE49-F238E27FC236}">
                  <a16:creationId xmlns:a16="http://schemas.microsoft.com/office/drawing/2014/main" id="{BA843745-0BE6-5DA9-4215-48D8E60230DB}"/>
                </a:ext>
              </a:extLst>
            </p:cNvPr>
            <p:cNvSpPr/>
            <p:nvPr/>
          </p:nvSpPr>
          <p:spPr>
            <a:xfrm>
              <a:off x="2495125" y="1900150"/>
              <a:ext cx="271225" cy="271000"/>
            </a:xfrm>
            <a:custGeom>
              <a:avLst/>
              <a:gdLst/>
              <a:ahLst/>
              <a:cxnLst/>
              <a:rect l="l" t="t" r="r" b="b"/>
              <a:pathLst>
                <a:path w="10849" h="10840" extrusionOk="0">
                  <a:moveTo>
                    <a:pt x="5425" y="0"/>
                  </a:moveTo>
                  <a:cubicBezTo>
                    <a:pt x="2428" y="0"/>
                    <a:pt x="1" y="2427"/>
                    <a:pt x="1" y="5415"/>
                  </a:cubicBezTo>
                  <a:cubicBezTo>
                    <a:pt x="1" y="8413"/>
                    <a:pt x="2428" y="10839"/>
                    <a:pt x="5425" y="10839"/>
                  </a:cubicBezTo>
                  <a:cubicBezTo>
                    <a:pt x="8422" y="10839"/>
                    <a:pt x="10849" y="8413"/>
                    <a:pt x="10849" y="5415"/>
                  </a:cubicBezTo>
                  <a:cubicBezTo>
                    <a:pt x="10849" y="2427"/>
                    <a:pt x="8422" y="0"/>
                    <a:pt x="5425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3019;p63">
              <a:extLst>
                <a:ext uri="{FF2B5EF4-FFF2-40B4-BE49-F238E27FC236}">
                  <a16:creationId xmlns:a16="http://schemas.microsoft.com/office/drawing/2014/main" id="{FCA2FE5A-514A-26C9-AC4E-A77A98B9C031}"/>
                </a:ext>
              </a:extLst>
            </p:cNvPr>
            <p:cNvSpPr/>
            <p:nvPr/>
          </p:nvSpPr>
          <p:spPr>
            <a:xfrm>
              <a:off x="2642550" y="1868100"/>
              <a:ext cx="185600" cy="364150"/>
            </a:xfrm>
            <a:custGeom>
              <a:avLst/>
              <a:gdLst/>
              <a:ahLst/>
              <a:cxnLst/>
              <a:rect l="l" t="t" r="r" b="b"/>
              <a:pathLst>
                <a:path w="7424" h="14566" extrusionOk="0">
                  <a:moveTo>
                    <a:pt x="3645" y="0"/>
                  </a:moveTo>
                  <a:cubicBezTo>
                    <a:pt x="3567" y="0"/>
                    <a:pt x="3491" y="38"/>
                    <a:pt x="3444" y="113"/>
                  </a:cubicBezTo>
                  <a:cubicBezTo>
                    <a:pt x="3373" y="221"/>
                    <a:pt x="3400" y="363"/>
                    <a:pt x="3516" y="435"/>
                  </a:cubicBezTo>
                  <a:cubicBezTo>
                    <a:pt x="3596" y="488"/>
                    <a:pt x="3685" y="551"/>
                    <a:pt x="3765" y="604"/>
                  </a:cubicBezTo>
                  <a:cubicBezTo>
                    <a:pt x="3810" y="631"/>
                    <a:pt x="3855" y="649"/>
                    <a:pt x="3899" y="649"/>
                  </a:cubicBezTo>
                  <a:cubicBezTo>
                    <a:pt x="3980" y="649"/>
                    <a:pt x="4051" y="613"/>
                    <a:pt x="4096" y="542"/>
                  </a:cubicBezTo>
                  <a:cubicBezTo>
                    <a:pt x="4167" y="435"/>
                    <a:pt x="4140" y="292"/>
                    <a:pt x="4033" y="221"/>
                  </a:cubicBezTo>
                  <a:cubicBezTo>
                    <a:pt x="3944" y="158"/>
                    <a:pt x="3855" y="96"/>
                    <a:pt x="3765" y="33"/>
                  </a:cubicBezTo>
                  <a:cubicBezTo>
                    <a:pt x="3728" y="11"/>
                    <a:pt x="3686" y="0"/>
                    <a:pt x="3645" y="0"/>
                  </a:cubicBezTo>
                  <a:close/>
                  <a:moveTo>
                    <a:pt x="4522" y="657"/>
                  </a:moveTo>
                  <a:cubicBezTo>
                    <a:pt x="4455" y="657"/>
                    <a:pt x="4390" y="684"/>
                    <a:pt x="4345" y="738"/>
                  </a:cubicBezTo>
                  <a:cubicBezTo>
                    <a:pt x="4256" y="836"/>
                    <a:pt x="4274" y="988"/>
                    <a:pt x="4372" y="1068"/>
                  </a:cubicBezTo>
                  <a:cubicBezTo>
                    <a:pt x="4443" y="1139"/>
                    <a:pt x="4524" y="1202"/>
                    <a:pt x="4595" y="1273"/>
                  </a:cubicBezTo>
                  <a:cubicBezTo>
                    <a:pt x="4640" y="1318"/>
                    <a:pt x="4702" y="1336"/>
                    <a:pt x="4756" y="1336"/>
                  </a:cubicBezTo>
                  <a:cubicBezTo>
                    <a:pt x="4818" y="1336"/>
                    <a:pt x="4881" y="1309"/>
                    <a:pt x="4925" y="1264"/>
                  </a:cubicBezTo>
                  <a:cubicBezTo>
                    <a:pt x="5014" y="1166"/>
                    <a:pt x="5014" y="1015"/>
                    <a:pt x="4916" y="925"/>
                  </a:cubicBezTo>
                  <a:cubicBezTo>
                    <a:pt x="4836" y="854"/>
                    <a:pt x="4756" y="783"/>
                    <a:pt x="4675" y="711"/>
                  </a:cubicBezTo>
                  <a:cubicBezTo>
                    <a:pt x="4631" y="675"/>
                    <a:pt x="4576" y="657"/>
                    <a:pt x="4522" y="657"/>
                  </a:cubicBezTo>
                  <a:close/>
                  <a:moveTo>
                    <a:pt x="5302" y="1433"/>
                  </a:moveTo>
                  <a:cubicBezTo>
                    <a:pt x="5247" y="1433"/>
                    <a:pt x="5192" y="1451"/>
                    <a:pt x="5148" y="1487"/>
                  </a:cubicBezTo>
                  <a:cubicBezTo>
                    <a:pt x="5050" y="1577"/>
                    <a:pt x="5041" y="1719"/>
                    <a:pt x="5121" y="1817"/>
                  </a:cubicBezTo>
                  <a:cubicBezTo>
                    <a:pt x="5193" y="1898"/>
                    <a:pt x="5255" y="1978"/>
                    <a:pt x="5318" y="2058"/>
                  </a:cubicBezTo>
                  <a:cubicBezTo>
                    <a:pt x="5362" y="2112"/>
                    <a:pt x="5434" y="2139"/>
                    <a:pt x="5505" y="2139"/>
                  </a:cubicBezTo>
                  <a:cubicBezTo>
                    <a:pt x="5559" y="2139"/>
                    <a:pt x="5612" y="2130"/>
                    <a:pt x="5648" y="2094"/>
                  </a:cubicBezTo>
                  <a:cubicBezTo>
                    <a:pt x="5755" y="2014"/>
                    <a:pt x="5773" y="1862"/>
                    <a:pt x="5683" y="1764"/>
                  </a:cubicBezTo>
                  <a:cubicBezTo>
                    <a:pt x="5621" y="1675"/>
                    <a:pt x="5550" y="1594"/>
                    <a:pt x="5478" y="1514"/>
                  </a:cubicBezTo>
                  <a:cubicBezTo>
                    <a:pt x="5434" y="1460"/>
                    <a:pt x="5368" y="1433"/>
                    <a:pt x="5302" y="1433"/>
                  </a:cubicBezTo>
                  <a:close/>
                  <a:moveTo>
                    <a:pt x="5960" y="2307"/>
                  </a:moveTo>
                  <a:cubicBezTo>
                    <a:pt x="5917" y="2307"/>
                    <a:pt x="5873" y="2318"/>
                    <a:pt x="5835" y="2344"/>
                  </a:cubicBezTo>
                  <a:cubicBezTo>
                    <a:pt x="5728" y="2415"/>
                    <a:pt x="5692" y="2558"/>
                    <a:pt x="5764" y="2674"/>
                  </a:cubicBezTo>
                  <a:cubicBezTo>
                    <a:pt x="5817" y="2754"/>
                    <a:pt x="5871" y="2843"/>
                    <a:pt x="5924" y="2933"/>
                  </a:cubicBezTo>
                  <a:cubicBezTo>
                    <a:pt x="5969" y="3004"/>
                    <a:pt x="6049" y="3048"/>
                    <a:pt x="6130" y="3048"/>
                  </a:cubicBezTo>
                  <a:cubicBezTo>
                    <a:pt x="6174" y="3048"/>
                    <a:pt x="6210" y="3040"/>
                    <a:pt x="6246" y="3013"/>
                  </a:cubicBezTo>
                  <a:cubicBezTo>
                    <a:pt x="6361" y="2950"/>
                    <a:pt x="6397" y="2799"/>
                    <a:pt x="6335" y="2692"/>
                  </a:cubicBezTo>
                  <a:cubicBezTo>
                    <a:pt x="6281" y="2602"/>
                    <a:pt x="6219" y="2504"/>
                    <a:pt x="6165" y="2415"/>
                  </a:cubicBezTo>
                  <a:cubicBezTo>
                    <a:pt x="6119" y="2346"/>
                    <a:pt x="6040" y="2307"/>
                    <a:pt x="5960" y="2307"/>
                  </a:cubicBezTo>
                  <a:close/>
                  <a:moveTo>
                    <a:pt x="6493" y="3269"/>
                  </a:moveTo>
                  <a:cubicBezTo>
                    <a:pt x="6460" y="3269"/>
                    <a:pt x="6428" y="3275"/>
                    <a:pt x="6397" y="3289"/>
                  </a:cubicBezTo>
                  <a:cubicBezTo>
                    <a:pt x="6272" y="3343"/>
                    <a:pt x="6228" y="3486"/>
                    <a:pt x="6281" y="3602"/>
                  </a:cubicBezTo>
                  <a:cubicBezTo>
                    <a:pt x="6317" y="3700"/>
                    <a:pt x="6361" y="3789"/>
                    <a:pt x="6397" y="3887"/>
                  </a:cubicBezTo>
                  <a:cubicBezTo>
                    <a:pt x="6442" y="3976"/>
                    <a:pt x="6522" y="4030"/>
                    <a:pt x="6620" y="4030"/>
                  </a:cubicBezTo>
                  <a:cubicBezTo>
                    <a:pt x="6647" y="4030"/>
                    <a:pt x="6674" y="4021"/>
                    <a:pt x="6709" y="4012"/>
                  </a:cubicBezTo>
                  <a:cubicBezTo>
                    <a:pt x="6825" y="3958"/>
                    <a:pt x="6888" y="3825"/>
                    <a:pt x="6834" y="3709"/>
                  </a:cubicBezTo>
                  <a:cubicBezTo>
                    <a:pt x="6799" y="3602"/>
                    <a:pt x="6754" y="3503"/>
                    <a:pt x="6709" y="3405"/>
                  </a:cubicBezTo>
                  <a:cubicBezTo>
                    <a:pt x="6670" y="3320"/>
                    <a:pt x="6582" y="3269"/>
                    <a:pt x="6493" y="3269"/>
                  </a:cubicBezTo>
                  <a:close/>
                  <a:moveTo>
                    <a:pt x="6873" y="4297"/>
                  </a:moveTo>
                  <a:cubicBezTo>
                    <a:pt x="6851" y="4297"/>
                    <a:pt x="6829" y="4300"/>
                    <a:pt x="6808" y="4306"/>
                  </a:cubicBezTo>
                  <a:cubicBezTo>
                    <a:pt x="6683" y="4342"/>
                    <a:pt x="6611" y="4476"/>
                    <a:pt x="6656" y="4601"/>
                  </a:cubicBezTo>
                  <a:cubicBezTo>
                    <a:pt x="6683" y="4699"/>
                    <a:pt x="6709" y="4797"/>
                    <a:pt x="6727" y="4895"/>
                  </a:cubicBezTo>
                  <a:cubicBezTo>
                    <a:pt x="6754" y="5002"/>
                    <a:pt x="6852" y="5074"/>
                    <a:pt x="6959" y="5074"/>
                  </a:cubicBezTo>
                  <a:cubicBezTo>
                    <a:pt x="6977" y="5074"/>
                    <a:pt x="6995" y="5074"/>
                    <a:pt x="7022" y="5065"/>
                  </a:cubicBezTo>
                  <a:cubicBezTo>
                    <a:pt x="7147" y="5038"/>
                    <a:pt x="7218" y="4904"/>
                    <a:pt x="7191" y="4779"/>
                  </a:cubicBezTo>
                  <a:cubicBezTo>
                    <a:pt x="7164" y="4672"/>
                    <a:pt x="7138" y="4574"/>
                    <a:pt x="7102" y="4467"/>
                  </a:cubicBezTo>
                  <a:cubicBezTo>
                    <a:pt x="7072" y="4364"/>
                    <a:pt x="6976" y="4297"/>
                    <a:pt x="6873" y="4297"/>
                  </a:cubicBezTo>
                  <a:close/>
                  <a:moveTo>
                    <a:pt x="7109" y="5375"/>
                  </a:moveTo>
                  <a:cubicBezTo>
                    <a:pt x="7098" y="5375"/>
                    <a:pt x="7087" y="5375"/>
                    <a:pt x="7075" y="5377"/>
                  </a:cubicBezTo>
                  <a:cubicBezTo>
                    <a:pt x="6950" y="5395"/>
                    <a:pt x="6861" y="5511"/>
                    <a:pt x="6879" y="5644"/>
                  </a:cubicBezTo>
                  <a:cubicBezTo>
                    <a:pt x="6888" y="5743"/>
                    <a:pt x="6906" y="5841"/>
                    <a:pt x="6915" y="5948"/>
                  </a:cubicBezTo>
                  <a:cubicBezTo>
                    <a:pt x="6924" y="6064"/>
                    <a:pt x="7031" y="6153"/>
                    <a:pt x="7147" y="6153"/>
                  </a:cubicBezTo>
                  <a:lnTo>
                    <a:pt x="7173" y="6153"/>
                  </a:lnTo>
                  <a:cubicBezTo>
                    <a:pt x="7298" y="6144"/>
                    <a:pt x="7396" y="6028"/>
                    <a:pt x="7387" y="5894"/>
                  </a:cubicBezTo>
                  <a:cubicBezTo>
                    <a:pt x="7370" y="5787"/>
                    <a:pt x="7361" y="5680"/>
                    <a:pt x="7343" y="5573"/>
                  </a:cubicBezTo>
                  <a:cubicBezTo>
                    <a:pt x="7327" y="5459"/>
                    <a:pt x="7228" y="5375"/>
                    <a:pt x="7109" y="5375"/>
                  </a:cubicBezTo>
                  <a:close/>
                  <a:moveTo>
                    <a:pt x="7191" y="6483"/>
                  </a:moveTo>
                  <a:cubicBezTo>
                    <a:pt x="7057" y="6483"/>
                    <a:pt x="6950" y="6590"/>
                    <a:pt x="6950" y="6715"/>
                  </a:cubicBezTo>
                  <a:cubicBezTo>
                    <a:pt x="6950" y="6822"/>
                    <a:pt x="6950" y="6920"/>
                    <a:pt x="6950" y="7027"/>
                  </a:cubicBezTo>
                  <a:cubicBezTo>
                    <a:pt x="6941" y="7152"/>
                    <a:pt x="7039" y="7259"/>
                    <a:pt x="7173" y="7268"/>
                  </a:cubicBezTo>
                  <a:lnTo>
                    <a:pt x="7182" y="7268"/>
                  </a:lnTo>
                  <a:cubicBezTo>
                    <a:pt x="7307" y="7268"/>
                    <a:pt x="7414" y="7170"/>
                    <a:pt x="7414" y="7045"/>
                  </a:cubicBezTo>
                  <a:cubicBezTo>
                    <a:pt x="7423" y="6938"/>
                    <a:pt x="7423" y="6831"/>
                    <a:pt x="7423" y="6715"/>
                  </a:cubicBezTo>
                  <a:cubicBezTo>
                    <a:pt x="7423" y="6590"/>
                    <a:pt x="7316" y="6483"/>
                    <a:pt x="7191" y="6483"/>
                  </a:cubicBezTo>
                  <a:close/>
                  <a:moveTo>
                    <a:pt x="7113" y="7560"/>
                  </a:moveTo>
                  <a:cubicBezTo>
                    <a:pt x="6994" y="7560"/>
                    <a:pt x="6895" y="7645"/>
                    <a:pt x="6879" y="7768"/>
                  </a:cubicBezTo>
                  <a:cubicBezTo>
                    <a:pt x="6861" y="7866"/>
                    <a:pt x="6843" y="7964"/>
                    <a:pt x="6825" y="8071"/>
                  </a:cubicBezTo>
                  <a:cubicBezTo>
                    <a:pt x="6808" y="8196"/>
                    <a:pt x="6888" y="8321"/>
                    <a:pt x="7013" y="8339"/>
                  </a:cubicBezTo>
                  <a:cubicBezTo>
                    <a:pt x="7031" y="8348"/>
                    <a:pt x="7048" y="8348"/>
                    <a:pt x="7057" y="8348"/>
                  </a:cubicBezTo>
                  <a:cubicBezTo>
                    <a:pt x="7173" y="8348"/>
                    <a:pt x="7271" y="8267"/>
                    <a:pt x="7289" y="8151"/>
                  </a:cubicBezTo>
                  <a:cubicBezTo>
                    <a:pt x="7307" y="8044"/>
                    <a:pt x="7325" y="7937"/>
                    <a:pt x="7343" y="7830"/>
                  </a:cubicBezTo>
                  <a:cubicBezTo>
                    <a:pt x="7361" y="7705"/>
                    <a:pt x="7271" y="7589"/>
                    <a:pt x="7147" y="7563"/>
                  </a:cubicBezTo>
                  <a:cubicBezTo>
                    <a:pt x="7135" y="7561"/>
                    <a:pt x="7124" y="7560"/>
                    <a:pt x="7113" y="7560"/>
                  </a:cubicBezTo>
                  <a:close/>
                  <a:moveTo>
                    <a:pt x="6865" y="8638"/>
                  </a:moveTo>
                  <a:cubicBezTo>
                    <a:pt x="6766" y="8638"/>
                    <a:pt x="6675" y="8703"/>
                    <a:pt x="6647" y="8803"/>
                  </a:cubicBezTo>
                  <a:cubicBezTo>
                    <a:pt x="6620" y="8901"/>
                    <a:pt x="6593" y="8999"/>
                    <a:pt x="6558" y="9097"/>
                  </a:cubicBezTo>
                  <a:cubicBezTo>
                    <a:pt x="6513" y="9222"/>
                    <a:pt x="6585" y="9356"/>
                    <a:pt x="6700" y="9391"/>
                  </a:cubicBezTo>
                  <a:cubicBezTo>
                    <a:pt x="6727" y="9400"/>
                    <a:pt x="6754" y="9409"/>
                    <a:pt x="6781" y="9409"/>
                  </a:cubicBezTo>
                  <a:cubicBezTo>
                    <a:pt x="6879" y="9409"/>
                    <a:pt x="6968" y="9347"/>
                    <a:pt x="7004" y="9249"/>
                  </a:cubicBezTo>
                  <a:cubicBezTo>
                    <a:pt x="7039" y="9150"/>
                    <a:pt x="7075" y="9043"/>
                    <a:pt x="7102" y="8936"/>
                  </a:cubicBezTo>
                  <a:cubicBezTo>
                    <a:pt x="7138" y="8811"/>
                    <a:pt x="7066" y="8687"/>
                    <a:pt x="6941" y="8651"/>
                  </a:cubicBezTo>
                  <a:cubicBezTo>
                    <a:pt x="6916" y="8642"/>
                    <a:pt x="6890" y="8638"/>
                    <a:pt x="6865" y="8638"/>
                  </a:cubicBezTo>
                  <a:close/>
                  <a:moveTo>
                    <a:pt x="6489" y="9665"/>
                  </a:moveTo>
                  <a:cubicBezTo>
                    <a:pt x="6399" y="9665"/>
                    <a:pt x="6312" y="9716"/>
                    <a:pt x="6272" y="9802"/>
                  </a:cubicBezTo>
                  <a:cubicBezTo>
                    <a:pt x="6237" y="9891"/>
                    <a:pt x="6192" y="9989"/>
                    <a:pt x="6138" y="10078"/>
                  </a:cubicBezTo>
                  <a:cubicBezTo>
                    <a:pt x="6085" y="10194"/>
                    <a:pt x="6130" y="10337"/>
                    <a:pt x="6246" y="10390"/>
                  </a:cubicBezTo>
                  <a:cubicBezTo>
                    <a:pt x="6281" y="10408"/>
                    <a:pt x="6317" y="10417"/>
                    <a:pt x="6353" y="10417"/>
                  </a:cubicBezTo>
                  <a:cubicBezTo>
                    <a:pt x="6433" y="10417"/>
                    <a:pt x="6522" y="10373"/>
                    <a:pt x="6558" y="10292"/>
                  </a:cubicBezTo>
                  <a:cubicBezTo>
                    <a:pt x="6611" y="10194"/>
                    <a:pt x="6656" y="10096"/>
                    <a:pt x="6700" y="9998"/>
                  </a:cubicBezTo>
                  <a:cubicBezTo>
                    <a:pt x="6754" y="9882"/>
                    <a:pt x="6709" y="9739"/>
                    <a:pt x="6585" y="9686"/>
                  </a:cubicBezTo>
                  <a:cubicBezTo>
                    <a:pt x="6554" y="9672"/>
                    <a:pt x="6521" y="9665"/>
                    <a:pt x="6489" y="9665"/>
                  </a:cubicBezTo>
                  <a:close/>
                  <a:moveTo>
                    <a:pt x="5963" y="10630"/>
                  </a:moveTo>
                  <a:cubicBezTo>
                    <a:pt x="5886" y="10630"/>
                    <a:pt x="5810" y="10669"/>
                    <a:pt x="5764" y="10738"/>
                  </a:cubicBezTo>
                  <a:cubicBezTo>
                    <a:pt x="5701" y="10819"/>
                    <a:pt x="5648" y="10908"/>
                    <a:pt x="5585" y="10988"/>
                  </a:cubicBezTo>
                  <a:cubicBezTo>
                    <a:pt x="5514" y="11095"/>
                    <a:pt x="5541" y="11238"/>
                    <a:pt x="5648" y="11318"/>
                  </a:cubicBezTo>
                  <a:cubicBezTo>
                    <a:pt x="5683" y="11345"/>
                    <a:pt x="5737" y="11363"/>
                    <a:pt x="5782" y="11363"/>
                  </a:cubicBezTo>
                  <a:cubicBezTo>
                    <a:pt x="5853" y="11363"/>
                    <a:pt x="5924" y="11327"/>
                    <a:pt x="5978" y="11265"/>
                  </a:cubicBezTo>
                  <a:cubicBezTo>
                    <a:pt x="6040" y="11176"/>
                    <a:pt x="6094" y="11086"/>
                    <a:pt x="6156" y="10997"/>
                  </a:cubicBezTo>
                  <a:cubicBezTo>
                    <a:pt x="6228" y="10881"/>
                    <a:pt x="6192" y="10738"/>
                    <a:pt x="6085" y="10667"/>
                  </a:cubicBezTo>
                  <a:cubicBezTo>
                    <a:pt x="6047" y="10642"/>
                    <a:pt x="6005" y="10630"/>
                    <a:pt x="5963" y="10630"/>
                  </a:cubicBezTo>
                  <a:close/>
                  <a:moveTo>
                    <a:pt x="5293" y="11506"/>
                  </a:moveTo>
                  <a:cubicBezTo>
                    <a:pt x="5228" y="11506"/>
                    <a:pt x="5164" y="11533"/>
                    <a:pt x="5121" y="11586"/>
                  </a:cubicBezTo>
                  <a:cubicBezTo>
                    <a:pt x="5050" y="11666"/>
                    <a:pt x="4979" y="11738"/>
                    <a:pt x="4916" y="11809"/>
                  </a:cubicBezTo>
                  <a:cubicBezTo>
                    <a:pt x="4827" y="11907"/>
                    <a:pt x="4827" y="12059"/>
                    <a:pt x="4925" y="12148"/>
                  </a:cubicBezTo>
                  <a:cubicBezTo>
                    <a:pt x="4970" y="12184"/>
                    <a:pt x="5023" y="12210"/>
                    <a:pt x="5086" y="12210"/>
                  </a:cubicBezTo>
                  <a:cubicBezTo>
                    <a:pt x="5148" y="12210"/>
                    <a:pt x="5211" y="12184"/>
                    <a:pt x="5255" y="12139"/>
                  </a:cubicBezTo>
                  <a:cubicBezTo>
                    <a:pt x="5327" y="12059"/>
                    <a:pt x="5398" y="11978"/>
                    <a:pt x="5469" y="11898"/>
                  </a:cubicBezTo>
                  <a:cubicBezTo>
                    <a:pt x="5559" y="11800"/>
                    <a:pt x="5550" y="11648"/>
                    <a:pt x="5452" y="11568"/>
                  </a:cubicBezTo>
                  <a:cubicBezTo>
                    <a:pt x="5406" y="11527"/>
                    <a:pt x="5349" y="11506"/>
                    <a:pt x="5293" y="11506"/>
                  </a:cubicBezTo>
                  <a:close/>
                  <a:moveTo>
                    <a:pt x="4517" y="12281"/>
                  </a:moveTo>
                  <a:cubicBezTo>
                    <a:pt x="4462" y="12281"/>
                    <a:pt x="4407" y="12299"/>
                    <a:pt x="4363" y="12335"/>
                  </a:cubicBezTo>
                  <a:cubicBezTo>
                    <a:pt x="4283" y="12398"/>
                    <a:pt x="4203" y="12469"/>
                    <a:pt x="4131" y="12532"/>
                  </a:cubicBezTo>
                  <a:cubicBezTo>
                    <a:pt x="4024" y="12612"/>
                    <a:pt x="4006" y="12755"/>
                    <a:pt x="4087" y="12862"/>
                  </a:cubicBezTo>
                  <a:cubicBezTo>
                    <a:pt x="4131" y="12915"/>
                    <a:pt x="4203" y="12951"/>
                    <a:pt x="4274" y="12951"/>
                  </a:cubicBezTo>
                  <a:cubicBezTo>
                    <a:pt x="4327" y="12951"/>
                    <a:pt x="4372" y="12933"/>
                    <a:pt x="4417" y="12897"/>
                  </a:cubicBezTo>
                  <a:cubicBezTo>
                    <a:pt x="4506" y="12835"/>
                    <a:pt x="4586" y="12763"/>
                    <a:pt x="4666" y="12692"/>
                  </a:cubicBezTo>
                  <a:cubicBezTo>
                    <a:pt x="4765" y="12612"/>
                    <a:pt x="4782" y="12460"/>
                    <a:pt x="4693" y="12362"/>
                  </a:cubicBezTo>
                  <a:cubicBezTo>
                    <a:pt x="4649" y="12308"/>
                    <a:pt x="4583" y="12281"/>
                    <a:pt x="4517" y="12281"/>
                  </a:cubicBezTo>
                  <a:close/>
                  <a:moveTo>
                    <a:pt x="3631" y="12932"/>
                  </a:moveTo>
                  <a:cubicBezTo>
                    <a:pt x="3588" y="12932"/>
                    <a:pt x="3545" y="12943"/>
                    <a:pt x="3507" y="12969"/>
                  </a:cubicBezTo>
                  <a:cubicBezTo>
                    <a:pt x="3418" y="13022"/>
                    <a:pt x="3337" y="13076"/>
                    <a:pt x="3248" y="13129"/>
                  </a:cubicBezTo>
                  <a:cubicBezTo>
                    <a:pt x="3132" y="13192"/>
                    <a:pt x="3096" y="13334"/>
                    <a:pt x="3159" y="13450"/>
                  </a:cubicBezTo>
                  <a:cubicBezTo>
                    <a:pt x="3203" y="13522"/>
                    <a:pt x="3284" y="13566"/>
                    <a:pt x="3364" y="13566"/>
                  </a:cubicBezTo>
                  <a:cubicBezTo>
                    <a:pt x="3409" y="13566"/>
                    <a:pt x="3444" y="13557"/>
                    <a:pt x="3480" y="13540"/>
                  </a:cubicBezTo>
                  <a:cubicBezTo>
                    <a:pt x="3578" y="13486"/>
                    <a:pt x="3667" y="13424"/>
                    <a:pt x="3757" y="13370"/>
                  </a:cubicBezTo>
                  <a:cubicBezTo>
                    <a:pt x="3873" y="13299"/>
                    <a:pt x="3899" y="13156"/>
                    <a:pt x="3828" y="13040"/>
                  </a:cubicBezTo>
                  <a:cubicBezTo>
                    <a:pt x="3788" y="12971"/>
                    <a:pt x="3710" y="12932"/>
                    <a:pt x="3631" y="12932"/>
                  </a:cubicBezTo>
                  <a:close/>
                  <a:moveTo>
                    <a:pt x="2666" y="13456"/>
                  </a:moveTo>
                  <a:cubicBezTo>
                    <a:pt x="2633" y="13456"/>
                    <a:pt x="2601" y="13463"/>
                    <a:pt x="2570" y="13477"/>
                  </a:cubicBezTo>
                  <a:cubicBezTo>
                    <a:pt x="2481" y="13513"/>
                    <a:pt x="2383" y="13557"/>
                    <a:pt x="2294" y="13593"/>
                  </a:cubicBezTo>
                  <a:cubicBezTo>
                    <a:pt x="2169" y="13647"/>
                    <a:pt x="2115" y="13780"/>
                    <a:pt x="2160" y="13896"/>
                  </a:cubicBezTo>
                  <a:cubicBezTo>
                    <a:pt x="2195" y="13995"/>
                    <a:pt x="2285" y="14048"/>
                    <a:pt x="2374" y="14048"/>
                  </a:cubicBezTo>
                  <a:cubicBezTo>
                    <a:pt x="2409" y="14048"/>
                    <a:pt x="2436" y="14039"/>
                    <a:pt x="2463" y="14030"/>
                  </a:cubicBezTo>
                  <a:cubicBezTo>
                    <a:pt x="2561" y="13995"/>
                    <a:pt x="2668" y="13950"/>
                    <a:pt x="2766" y="13905"/>
                  </a:cubicBezTo>
                  <a:cubicBezTo>
                    <a:pt x="2882" y="13852"/>
                    <a:pt x="2936" y="13709"/>
                    <a:pt x="2882" y="13593"/>
                  </a:cubicBezTo>
                  <a:cubicBezTo>
                    <a:pt x="2843" y="13508"/>
                    <a:pt x="2755" y="13456"/>
                    <a:pt x="2666" y="13456"/>
                  </a:cubicBezTo>
                  <a:close/>
                  <a:moveTo>
                    <a:pt x="1636" y="13834"/>
                  </a:moveTo>
                  <a:cubicBezTo>
                    <a:pt x="1615" y="13834"/>
                    <a:pt x="1593" y="13837"/>
                    <a:pt x="1571" y="13843"/>
                  </a:cubicBezTo>
                  <a:cubicBezTo>
                    <a:pt x="1473" y="13870"/>
                    <a:pt x="1375" y="13896"/>
                    <a:pt x="1277" y="13914"/>
                  </a:cubicBezTo>
                  <a:cubicBezTo>
                    <a:pt x="1152" y="13950"/>
                    <a:pt x="1071" y="14075"/>
                    <a:pt x="1098" y="14200"/>
                  </a:cubicBezTo>
                  <a:cubicBezTo>
                    <a:pt x="1125" y="14307"/>
                    <a:pt x="1223" y="14378"/>
                    <a:pt x="1330" y="14378"/>
                  </a:cubicBezTo>
                  <a:lnTo>
                    <a:pt x="1384" y="14378"/>
                  </a:lnTo>
                  <a:cubicBezTo>
                    <a:pt x="1491" y="14351"/>
                    <a:pt x="1598" y="14325"/>
                    <a:pt x="1696" y="14298"/>
                  </a:cubicBezTo>
                  <a:cubicBezTo>
                    <a:pt x="1821" y="14262"/>
                    <a:pt x="1901" y="14128"/>
                    <a:pt x="1865" y="14003"/>
                  </a:cubicBezTo>
                  <a:cubicBezTo>
                    <a:pt x="1836" y="13900"/>
                    <a:pt x="1739" y="13834"/>
                    <a:pt x="1636" y="13834"/>
                  </a:cubicBezTo>
                  <a:close/>
                  <a:moveTo>
                    <a:pt x="561" y="14055"/>
                  </a:moveTo>
                  <a:cubicBezTo>
                    <a:pt x="550" y="14055"/>
                    <a:pt x="539" y="14055"/>
                    <a:pt x="527" y="14057"/>
                  </a:cubicBezTo>
                  <a:cubicBezTo>
                    <a:pt x="429" y="14075"/>
                    <a:pt x="331" y="14084"/>
                    <a:pt x="224" y="14093"/>
                  </a:cubicBezTo>
                  <a:cubicBezTo>
                    <a:pt x="99" y="14102"/>
                    <a:pt x="1" y="14218"/>
                    <a:pt x="10" y="14351"/>
                  </a:cubicBezTo>
                  <a:cubicBezTo>
                    <a:pt x="28" y="14467"/>
                    <a:pt x="126" y="14565"/>
                    <a:pt x="251" y="14565"/>
                  </a:cubicBezTo>
                  <a:lnTo>
                    <a:pt x="268" y="14565"/>
                  </a:lnTo>
                  <a:cubicBezTo>
                    <a:pt x="375" y="14548"/>
                    <a:pt x="483" y="14539"/>
                    <a:pt x="590" y="14521"/>
                  </a:cubicBezTo>
                  <a:cubicBezTo>
                    <a:pt x="723" y="14512"/>
                    <a:pt x="813" y="14387"/>
                    <a:pt x="795" y="14262"/>
                  </a:cubicBezTo>
                  <a:cubicBezTo>
                    <a:pt x="778" y="14140"/>
                    <a:pt x="680" y="14055"/>
                    <a:pt x="561" y="14055"/>
                  </a:cubicBezTo>
                  <a:close/>
                </a:path>
              </a:pathLst>
            </a:custGeom>
            <a:solidFill>
              <a:srgbClr val="C9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3020;p63">
              <a:extLst>
                <a:ext uri="{FF2B5EF4-FFF2-40B4-BE49-F238E27FC236}">
                  <a16:creationId xmlns:a16="http://schemas.microsoft.com/office/drawing/2014/main" id="{8FEC3D46-0E30-800E-5AA9-DFEA9736BEEE}"/>
                </a:ext>
              </a:extLst>
            </p:cNvPr>
            <p:cNvSpPr/>
            <p:nvPr/>
          </p:nvSpPr>
          <p:spPr>
            <a:xfrm>
              <a:off x="2477525" y="1954550"/>
              <a:ext cx="306450" cy="180025"/>
            </a:xfrm>
            <a:custGeom>
              <a:avLst/>
              <a:gdLst/>
              <a:ahLst/>
              <a:cxnLst/>
              <a:rect l="l" t="t" r="r" b="b"/>
              <a:pathLst>
                <a:path w="12258" h="7201" extrusionOk="0">
                  <a:moveTo>
                    <a:pt x="6129" y="1"/>
                  </a:moveTo>
                  <a:cubicBezTo>
                    <a:pt x="4746" y="1"/>
                    <a:pt x="3265" y="599"/>
                    <a:pt x="1829" y="1732"/>
                  </a:cubicBezTo>
                  <a:cubicBezTo>
                    <a:pt x="759" y="2579"/>
                    <a:pt x="98" y="3418"/>
                    <a:pt x="72" y="3453"/>
                  </a:cubicBezTo>
                  <a:cubicBezTo>
                    <a:pt x="0" y="3542"/>
                    <a:pt x="0" y="3658"/>
                    <a:pt x="72" y="3748"/>
                  </a:cubicBezTo>
                  <a:cubicBezTo>
                    <a:pt x="98" y="3783"/>
                    <a:pt x="759" y="4622"/>
                    <a:pt x="1829" y="5469"/>
                  </a:cubicBezTo>
                  <a:cubicBezTo>
                    <a:pt x="3265" y="6602"/>
                    <a:pt x="4746" y="7200"/>
                    <a:pt x="6129" y="7200"/>
                  </a:cubicBezTo>
                  <a:cubicBezTo>
                    <a:pt x="7512" y="7200"/>
                    <a:pt x="9002" y="6602"/>
                    <a:pt x="10438" y="5469"/>
                  </a:cubicBezTo>
                  <a:cubicBezTo>
                    <a:pt x="11508" y="4622"/>
                    <a:pt x="12169" y="3783"/>
                    <a:pt x="12195" y="3748"/>
                  </a:cubicBezTo>
                  <a:cubicBezTo>
                    <a:pt x="12258" y="3658"/>
                    <a:pt x="12258" y="3542"/>
                    <a:pt x="12195" y="3453"/>
                  </a:cubicBezTo>
                  <a:cubicBezTo>
                    <a:pt x="12169" y="3418"/>
                    <a:pt x="11508" y="2579"/>
                    <a:pt x="10438" y="1732"/>
                  </a:cubicBezTo>
                  <a:cubicBezTo>
                    <a:pt x="9002" y="599"/>
                    <a:pt x="7512" y="1"/>
                    <a:pt x="6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3021;p63">
              <a:extLst>
                <a:ext uri="{FF2B5EF4-FFF2-40B4-BE49-F238E27FC236}">
                  <a16:creationId xmlns:a16="http://schemas.microsoft.com/office/drawing/2014/main" id="{AE77C1B7-9E3A-3367-68B7-640215FCB955}"/>
                </a:ext>
              </a:extLst>
            </p:cNvPr>
            <p:cNvSpPr/>
            <p:nvPr/>
          </p:nvSpPr>
          <p:spPr>
            <a:xfrm>
              <a:off x="2477525" y="2027275"/>
              <a:ext cx="306450" cy="107300"/>
            </a:xfrm>
            <a:custGeom>
              <a:avLst/>
              <a:gdLst/>
              <a:ahLst/>
              <a:cxnLst/>
              <a:rect l="l" t="t" r="r" b="b"/>
              <a:pathLst>
                <a:path w="12258" h="4292" extrusionOk="0">
                  <a:moveTo>
                    <a:pt x="544" y="0"/>
                  </a:moveTo>
                  <a:cubicBezTo>
                    <a:pt x="250" y="312"/>
                    <a:pt x="81" y="526"/>
                    <a:pt x="72" y="544"/>
                  </a:cubicBezTo>
                  <a:cubicBezTo>
                    <a:pt x="0" y="633"/>
                    <a:pt x="0" y="749"/>
                    <a:pt x="72" y="839"/>
                  </a:cubicBezTo>
                  <a:cubicBezTo>
                    <a:pt x="98" y="874"/>
                    <a:pt x="759" y="1713"/>
                    <a:pt x="1829" y="2560"/>
                  </a:cubicBezTo>
                  <a:cubicBezTo>
                    <a:pt x="3265" y="3693"/>
                    <a:pt x="4746" y="4291"/>
                    <a:pt x="6129" y="4291"/>
                  </a:cubicBezTo>
                  <a:cubicBezTo>
                    <a:pt x="7512" y="4291"/>
                    <a:pt x="9002" y="3693"/>
                    <a:pt x="10438" y="2560"/>
                  </a:cubicBezTo>
                  <a:cubicBezTo>
                    <a:pt x="11508" y="1713"/>
                    <a:pt x="12169" y="874"/>
                    <a:pt x="12195" y="839"/>
                  </a:cubicBezTo>
                  <a:cubicBezTo>
                    <a:pt x="12258" y="749"/>
                    <a:pt x="12258" y="633"/>
                    <a:pt x="12195" y="544"/>
                  </a:cubicBezTo>
                  <a:cubicBezTo>
                    <a:pt x="12177" y="526"/>
                    <a:pt x="12017" y="312"/>
                    <a:pt x="11714" y="0"/>
                  </a:cubicBezTo>
                  <a:cubicBezTo>
                    <a:pt x="11410" y="321"/>
                    <a:pt x="10973" y="749"/>
                    <a:pt x="10438" y="1178"/>
                  </a:cubicBezTo>
                  <a:cubicBezTo>
                    <a:pt x="9002" y="2311"/>
                    <a:pt x="7512" y="2908"/>
                    <a:pt x="6129" y="2908"/>
                  </a:cubicBezTo>
                  <a:cubicBezTo>
                    <a:pt x="4746" y="2908"/>
                    <a:pt x="3265" y="2311"/>
                    <a:pt x="1829" y="1178"/>
                  </a:cubicBezTo>
                  <a:cubicBezTo>
                    <a:pt x="1285" y="749"/>
                    <a:pt x="848" y="321"/>
                    <a:pt x="54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3022;p63">
              <a:extLst>
                <a:ext uri="{FF2B5EF4-FFF2-40B4-BE49-F238E27FC236}">
                  <a16:creationId xmlns:a16="http://schemas.microsoft.com/office/drawing/2014/main" id="{C2CA4963-DD9E-AA63-42AD-A80A5FC6FE97}"/>
                </a:ext>
              </a:extLst>
            </p:cNvPr>
            <p:cNvSpPr/>
            <p:nvPr/>
          </p:nvSpPr>
          <p:spPr>
            <a:xfrm>
              <a:off x="2433350" y="1831800"/>
              <a:ext cx="306025" cy="401125"/>
            </a:xfrm>
            <a:custGeom>
              <a:avLst/>
              <a:gdLst/>
              <a:ahLst/>
              <a:cxnLst/>
              <a:rect l="l" t="t" r="r" b="b"/>
              <a:pathLst>
                <a:path w="12241" h="16045" extrusionOk="0">
                  <a:moveTo>
                    <a:pt x="11218" y="1"/>
                  </a:moveTo>
                  <a:cubicBezTo>
                    <a:pt x="11178" y="1"/>
                    <a:pt x="11137" y="11"/>
                    <a:pt x="11099" y="31"/>
                  </a:cubicBezTo>
                  <a:cubicBezTo>
                    <a:pt x="10983" y="94"/>
                    <a:pt x="10947" y="236"/>
                    <a:pt x="11009" y="352"/>
                  </a:cubicBezTo>
                  <a:lnTo>
                    <a:pt x="11402" y="1075"/>
                  </a:lnTo>
                  <a:cubicBezTo>
                    <a:pt x="10323" y="540"/>
                    <a:pt x="9118" y="254"/>
                    <a:pt x="7896" y="254"/>
                  </a:cubicBezTo>
                  <a:cubicBezTo>
                    <a:pt x="5791" y="254"/>
                    <a:pt x="3801" y="1075"/>
                    <a:pt x="2311" y="2565"/>
                  </a:cubicBezTo>
                  <a:cubicBezTo>
                    <a:pt x="822" y="4063"/>
                    <a:pt x="1" y="6044"/>
                    <a:pt x="1" y="8149"/>
                  </a:cubicBezTo>
                  <a:cubicBezTo>
                    <a:pt x="1" y="10263"/>
                    <a:pt x="822" y="12244"/>
                    <a:pt x="2311" y="13734"/>
                  </a:cubicBezTo>
                  <a:cubicBezTo>
                    <a:pt x="3801" y="15224"/>
                    <a:pt x="5791" y="16044"/>
                    <a:pt x="7896" y="16044"/>
                  </a:cubicBezTo>
                  <a:cubicBezTo>
                    <a:pt x="8030" y="16044"/>
                    <a:pt x="8128" y="15946"/>
                    <a:pt x="8128" y="15812"/>
                  </a:cubicBezTo>
                  <a:cubicBezTo>
                    <a:pt x="8128" y="15678"/>
                    <a:pt x="8030" y="15580"/>
                    <a:pt x="7896" y="15580"/>
                  </a:cubicBezTo>
                  <a:cubicBezTo>
                    <a:pt x="5916" y="15580"/>
                    <a:pt x="4051" y="14804"/>
                    <a:pt x="2650" y="13404"/>
                  </a:cubicBezTo>
                  <a:cubicBezTo>
                    <a:pt x="1241" y="12003"/>
                    <a:pt x="474" y="10139"/>
                    <a:pt x="474" y="8149"/>
                  </a:cubicBezTo>
                  <a:cubicBezTo>
                    <a:pt x="474" y="6169"/>
                    <a:pt x="1241" y="4304"/>
                    <a:pt x="2650" y="2904"/>
                  </a:cubicBezTo>
                  <a:cubicBezTo>
                    <a:pt x="4051" y="1503"/>
                    <a:pt x="5916" y="727"/>
                    <a:pt x="7896" y="727"/>
                  </a:cubicBezTo>
                  <a:cubicBezTo>
                    <a:pt x="9118" y="727"/>
                    <a:pt x="10314" y="1030"/>
                    <a:pt x="11384" y="1601"/>
                  </a:cubicBezTo>
                  <a:lnTo>
                    <a:pt x="10340" y="1851"/>
                  </a:lnTo>
                  <a:cubicBezTo>
                    <a:pt x="10215" y="1887"/>
                    <a:pt x="10144" y="2012"/>
                    <a:pt x="10171" y="2136"/>
                  </a:cubicBezTo>
                  <a:cubicBezTo>
                    <a:pt x="10198" y="2243"/>
                    <a:pt x="10296" y="2315"/>
                    <a:pt x="10403" y="2315"/>
                  </a:cubicBezTo>
                  <a:lnTo>
                    <a:pt x="10456" y="2315"/>
                  </a:lnTo>
                  <a:lnTo>
                    <a:pt x="12053" y="1922"/>
                  </a:lnTo>
                  <a:cubicBezTo>
                    <a:pt x="12098" y="1913"/>
                    <a:pt x="12142" y="1887"/>
                    <a:pt x="12178" y="1851"/>
                  </a:cubicBezTo>
                  <a:cubicBezTo>
                    <a:pt x="12187" y="1842"/>
                    <a:pt x="12187" y="1833"/>
                    <a:pt x="12196" y="1833"/>
                  </a:cubicBezTo>
                  <a:cubicBezTo>
                    <a:pt x="12196" y="1833"/>
                    <a:pt x="12196" y="1824"/>
                    <a:pt x="12205" y="1824"/>
                  </a:cubicBezTo>
                  <a:cubicBezTo>
                    <a:pt x="12205" y="1824"/>
                    <a:pt x="12205" y="1815"/>
                    <a:pt x="12205" y="1815"/>
                  </a:cubicBezTo>
                  <a:cubicBezTo>
                    <a:pt x="12214" y="1806"/>
                    <a:pt x="12214" y="1806"/>
                    <a:pt x="12214" y="1797"/>
                  </a:cubicBezTo>
                  <a:cubicBezTo>
                    <a:pt x="12214" y="1797"/>
                    <a:pt x="12223" y="1789"/>
                    <a:pt x="12223" y="1789"/>
                  </a:cubicBezTo>
                  <a:cubicBezTo>
                    <a:pt x="12223" y="1789"/>
                    <a:pt x="12223" y="1789"/>
                    <a:pt x="12223" y="1780"/>
                  </a:cubicBezTo>
                  <a:cubicBezTo>
                    <a:pt x="12232" y="1771"/>
                    <a:pt x="12232" y="1771"/>
                    <a:pt x="12232" y="1762"/>
                  </a:cubicBezTo>
                  <a:cubicBezTo>
                    <a:pt x="12232" y="1762"/>
                    <a:pt x="12232" y="1753"/>
                    <a:pt x="12232" y="1753"/>
                  </a:cubicBezTo>
                  <a:cubicBezTo>
                    <a:pt x="12232" y="1753"/>
                    <a:pt x="12241" y="1744"/>
                    <a:pt x="12241" y="1744"/>
                  </a:cubicBezTo>
                  <a:cubicBezTo>
                    <a:pt x="12241" y="1735"/>
                    <a:pt x="12241" y="1735"/>
                    <a:pt x="12241" y="1726"/>
                  </a:cubicBezTo>
                  <a:cubicBezTo>
                    <a:pt x="12241" y="1699"/>
                    <a:pt x="12241" y="1681"/>
                    <a:pt x="12241" y="1664"/>
                  </a:cubicBezTo>
                  <a:cubicBezTo>
                    <a:pt x="12241" y="1664"/>
                    <a:pt x="12241" y="1664"/>
                    <a:pt x="12241" y="1655"/>
                  </a:cubicBezTo>
                  <a:cubicBezTo>
                    <a:pt x="12241" y="1655"/>
                    <a:pt x="12241" y="1646"/>
                    <a:pt x="12241" y="1637"/>
                  </a:cubicBezTo>
                  <a:cubicBezTo>
                    <a:pt x="12232" y="1619"/>
                    <a:pt x="12223" y="1592"/>
                    <a:pt x="12214" y="1574"/>
                  </a:cubicBezTo>
                  <a:lnTo>
                    <a:pt x="11420" y="120"/>
                  </a:lnTo>
                  <a:cubicBezTo>
                    <a:pt x="11378" y="42"/>
                    <a:pt x="11300" y="1"/>
                    <a:pt x="1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3023;p63">
              <a:extLst>
                <a:ext uri="{FF2B5EF4-FFF2-40B4-BE49-F238E27FC236}">
                  <a16:creationId xmlns:a16="http://schemas.microsoft.com/office/drawing/2014/main" id="{7D5E39A9-ABD6-0AEA-B11F-30D4D89D4B39}"/>
                </a:ext>
              </a:extLst>
            </p:cNvPr>
            <p:cNvSpPr/>
            <p:nvPr/>
          </p:nvSpPr>
          <p:spPr>
            <a:xfrm>
              <a:off x="2538400" y="1954550"/>
              <a:ext cx="180000" cy="180025"/>
            </a:xfrm>
            <a:custGeom>
              <a:avLst/>
              <a:gdLst/>
              <a:ahLst/>
              <a:cxnLst/>
              <a:rect l="l" t="t" r="r" b="b"/>
              <a:pathLst>
                <a:path w="7200" h="7201" extrusionOk="0">
                  <a:moveTo>
                    <a:pt x="3605" y="1"/>
                  </a:moveTo>
                  <a:cubicBezTo>
                    <a:pt x="1615" y="1"/>
                    <a:pt x="1" y="1616"/>
                    <a:pt x="1" y="3596"/>
                  </a:cubicBezTo>
                  <a:cubicBezTo>
                    <a:pt x="1" y="5585"/>
                    <a:pt x="1615" y="7200"/>
                    <a:pt x="3605" y="7200"/>
                  </a:cubicBezTo>
                  <a:cubicBezTo>
                    <a:pt x="5585" y="7200"/>
                    <a:pt x="7200" y="5585"/>
                    <a:pt x="7200" y="3596"/>
                  </a:cubicBezTo>
                  <a:cubicBezTo>
                    <a:pt x="7200" y="1616"/>
                    <a:pt x="5585" y="1"/>
                    <a:pt x="3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3024;p63">
              <a:extLst>
                <a:ext uri="{FF2B5EF4-FFF2-40B4-BE49-F238E27FC236}">
                  <a16:creationId xmlns:a16="http://schemas.microsoft.com/office/drawing/2014/main" id="{4434499F-0647-9332-0586-966FFD194622}"/>
                </a:ext>
              </a:extLst>
            </p:cNvPr>
            <p:cNvSpPr/>
            <p:nvPr/>
          </p:nvSpPr>
          <p:spPr>
            <a:xfrm>
              <a:off x="2583225" y="1999375"/>
              <a:ext cx="90350" cy="90350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1812" y="1"/>
                  </a:moveTo>
                  <a:cubicBezTo>
                    <a:pt x="813" y="1"/>
                    <a:pt x="1" y="813"/>
                    <a:pt x="1" y="1803"/>
                  </a:cubicBezTo>
                  <a:cubicBezTo>
                    <a:pt x="1" y="2802"/>
                    <a:pt x="813" y="3614"/>
                    <a:pt x="1812" y="3614"/>
                  </a:cubicBezTo>
                  <a:cubicBezTo>
                    <a:pt x="2802" y="3614"/>
                    <a:pt x="3614" y="2802"/>
                    <a:pt x="3614" y="1803"/>
                  </a:cubicBezTo>
                  <a:cubicBezTo>
                    <a:pt x="3614" y="1562"/>
                    <a:pt x="3569" y="1321"/>
                    <a:pt x="3471" y="1098"/>
                  </a:cubicBezTo>
                  <a:cubicBezTo>
                    <a:pt x="3444" y="1027"/>
                    <a:pt x="3382" y="973"/>
                    <a:pt x="3302" y="964"/>
                  </a:cubicBezTo>
                  <a:cubicBezTo>
                    <a:pt x="3284" y="960"/>
                    <a:pt x="3265" y="958"/>
                    <a:pt x="3247" y="958"/>
                  </a:cubicBezTo>
                  <a:cubicBezTo>
                    <a:pt x="3192" y="958"/>
                    <a:pt x="3137" y="978"/>
                    <a:pt x="3096" y="1018"/>
                  </a:cubicBezTo>
                  <a:cubicBezTo>
                    <a:pt x="3016" y="1098"/>
                    <a:pt x="2909" y="1143"/>
                    <a:pt x="2802" y="1143"/>
                  </a:cubicBezTo>
                  <a:cubicBezTo>
                    <a:pt x="2561" y="1143"/>
                    <a:pt x="2374" y="947"/>
                    <a:pt x="2374" y="715"/>
                  </a:cubicBezTo>
                  <a:cubicBezTo>
                    <a:pt x="2374" y="617"/>
                    <a:pt x="2401" y="527"/>
                    <a:pt x="2463" y="447"/>
                  </a:cubicBezTo>
                  <a:cubicBezTo>
                    <a:pt x="2508" y="393"/>
                    <a:pt x="2525" y="304"/>
                    <a:pt x="2499" y="233"/>
                  </a:cubicBezTo>
                  <a:cubicBezTo>
                    <a:pt x="2481" y="162"/>
                    <a:pt x="2418" y="99"/>
                    <a:pt x="2347" y="81"/>
                  </a:cubicBezTo>
                  <a:cubicBezTo>
                    <a:pt x="2169" y="28"/>
                    <a:pt x="1990" y="1"/>
                    <a:pt x="1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3025;p63">
              <a:extLst>
                <a:ext uri="{FF2B5EF4-FFF2-40B4-BE49-F238E27FC236}">
                  <a16:creationId xmlns:a16="http://schemas.microsoft.com/office/drawing/2014/main" id="{C2778A13-C0EC-ECF8-0063-90F6673A1C48}"/>
                </a:ext>
              </a:extLst>
            </p:cNvPr>
            <p:cNvSpPr/>
            <p:nvPr/>
          </p:nvSpPr>
          <p:spPr>
            <a:xfrm>
              <a:off x="2583225" y="2030825"/>
              <a:ext cx="90350" cy="58900"/>
            </a:xfrm>
            <a:custGeom>
              <a:avLst/>
              <a:gdLst/>
              <a:ahLst/>
              <a:cxnLst/>
              <a:rect l="l" t="t" r="r" b="b"/>
              <a:pathLst>
                <a:path w="3614" h="2356" extrusionOk="0">
                  <a:moveTo>
                    <a:pt x="81" y="1"/>
                  </a:moveTo>
                  <a:cubicBezTo>
                    <a:pt x="28" y="179"/>
                    <a:pt x="1" y="358"/>
                    <a:pt x="1" y="545"/>
                  </a:cubicBezTo>
                  <a:cubicBezTo>
                    <a:pt x="1" y="1544"/>
                    <a:pt x="813" y="2356"/>
                    <a:pt x="1812" y="2356"/>
                  </a:cubicBezTo>
                  <a:cubicBezTo>
                    <a:pt x="2802" y="2356"/>
                    <a:pt x="3614" y="1544"/>
                    <a:pt x="3614" y="545"/>
                  </a:cubicBezTo>
                  <a:cubicBezTo>
                    <a:pt x="3614" y="358"/>
                    <a:pt x="3587" y="179"/>
                    <a:pt x="3534" y="1"/>
                  </a:cubicBezTo>
                  <a:cubicBezTo>
                    <a:pt x="3302" y="732"/>
                    <a:pt x="2615" y="1268"/>
                    <a:pt x="1812" y="1268"/>
                  </a:cubicBezTo>
                  <a:cubicBezTo>
                    <a:pt x="1000" y="1268"/>
                    <a:pt x="313" y="732"/>
                    <a:pt x="81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3026;p63">
              <a:extLst>
                <a:ext uri="{FF2B5EF4-FFF2-40B4-BE49-F238E27FC236}">
                  <a16:creationId xmlns:a16="http://schemas.microsoft.com/office/drawing/2014/main" id="{E653F23F-C60B-488B-1DA4-9217D7262A05}"/>
                </a:ext>
              </a:extLst>
            </p:cNvPr>
            <p:cNvSpPr/>
            <p:nvPr/>
          </p:nvSpPr>
          <p:spPr>
            <a:xfrm>
              <a:off x="2476625" y="1930250"/>
              <a:ext cx="308250" cy="83650"/>
            </a:xfrm>
            <a:custGeom>
              <a:avLst/>
              <a:gdLst/>
              <a:ahLst/>
              <a:cxnLst/>
              <a:rect l="l" t="t" r="r" b="b"/>
              <a:pathLst>
                <a:path w="12330" h="3346" extrusionOk="0">
                  <a:moveTo>
                    <a:pt x="6165" y="0"/>
                  </a:moveTo>
                  <a:cubicBezTo>
                    <a:pt x="5014" y="0"/>
                    <a:pt x="3819" y="339"/>
                    <a:pt x="2614" y="1026"/>
                  </a:cubicBezTo>
                  <a:cubicBezTo>
                    <a:pt x="1758" y="1508"/>
                    <a:pt x="910" y="2150"/>
                    <a:pt x="99" y="2935"/>
                  </a:cubicBezTo>
                  <a:cubicBezTo>
                    <a:pt x="1" y="3025"/>
                    <a:pt x="1" y="3176"/>
                    <a:pt x="90" y="3266"/>
                  </a:cubicBezTo>
                  <a:cubicBezTo>
                    <a:pt x="134" y="3319"/>
                    <a:pt x="197" y="3346"/>
                    <a:pt x="259" y="3346"/>
                  </a:cubicBezTo>
                  <a:cubicBezTo>
                    <a:pt x="322" y="3346"/>
                    <a:pt x="375" y="3319"/>
                    <a:pt x="429" y="3274"/>
                  </a:cubicBezTo>
                  <a:cubicBezTo>
                    <a:pt x="1196" y="2534"/>
                    <a:pt x="2035" y="1892"/>
                    <a:pt x="2846" y="1437"/>
                  </a:cubicBezTo>
                  <a:cubicBezTo>
                    <a:pt x="3979" y="794"/>
                    <a:pt x="5103" y="473"/>
                    <a:pt x="6165" y="473"/>
                  </a:cubicBezTo>
                  <a:cubicBezTo>
                    <a:pt x="7236" y="473"/>
                    <a:pt x="8351" y="794"/>
                    <a:pt x="9484" y="1437"/>
                  </a:cubicBezTo>
                  <a:cubicBezTo>
                    <a:pt x="10295" y="1892"/>
                    <a:pt x="11134" y="2525"/>
                    <a:pt x="11910" y="3274"/>
                  </a:cubicBezTo>
                  <a:cubicBezTo>
                    <a:pt x="11954" y="3318"/>
                    <a:pt x="12012" y="3340"/>
                    <a:pt x="12071" y="3340"/>
                  </a:cubicBezTo>
                  <a:cubicBezTo>
                    <a:pt x="12133" y="3340"/>
                    <a:pt x="12195" y="3316"/>
                    <a:pt x="12240" y="3266"/>
                  </a:cubicBezTo>
                  <a:cubicBezTo>
                    <a:pt x="12329" y="3176"/>
                    <a:pt x="12329" y="3025"/>
                    <a:pt x="12231" y="2935"/>
                  </a:cubicBezTo>
                  <a:cubicBezTo>
                    <a:pt x="11428" y="2150"/>
                    <a:pt x="10581" y="1508"/>
                    <a:pt x="9716" y="1026"/>
                  </a:cubicBezTo>
                  <a:cubicBezTo>
                    <a:pt x="8511" y="339"/>
                    <a:pt x="7316" y="0"/>
                    <a:pt x="6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3027;p63">
              <a:extLst>
                <a:ext uri="{FF2B5EF4-FFF2-40B4-BE49-F238E27FC236}">
                  <a16:creationId xmlns:a16="http://schemas.microsoft.com/office/drawing/2014/main" id="{DC544A93-4AF2-033F-3456-EFC3951A3F1A}"/>
                </a:ext>
              </a:extLst>
            </p:cNvPr>
            <p:cNvSpPr/>
            <p:nvPr/>
          </p:nvSpPr>
          <p:spPr>
            <a:xfrm>
              <a:off x="2542200" y="2070300"/>
              <a:ext cx="171300" cy="64275"/>
            </a:xfrm>
            <a:custGeom>
              <a:avLst/>
              <a:gdLst/>
              <a:ahLst/>
              <a:cxnLst/>
              <a:rect l="l" t="t" r="r" b="b"/>
              <a:pathLst>
                <a:path w="6852" h="2571" extrusionOk="0">
                  <a:moveTo>
                    <a:pt x="0" y="1"/>
                  </a:moveTo>
                  <a:lnTo>
                    <a:pt x="0" y="1"/>
                  </a:lnTo>
                  <a:cubicBezTo>
                    <a:pt x="446" y="1491"/>
                    <a:pt x="1820" y="2570"/>
                    <a:pt x="3453" y="2570"/>
                  </a:cubicBezTo>
                  <a:cubicBezTo>
                    <a:pt x="5023" y="2570"/>
                    <a:pt x="6361" y="1562"/>
                    <a:pt x="6852" y="153"/>
                  </a:cubicBezTo>
                  <a:lnTo>
                    <a:pt x="6852" y="153"/>
                  </a:lnTo>
                  <a:cubicBezTo>
                    <a:pt x="5737" y="839"/>
                    <a:pt x="4604" y="1187"/>
                    <a:pt x="3542" y="1187"/>
                  </a:cubicBezTo>
                  <a:cubicBezTo>
                    <a:pt x="2409" y="1187"/>
                    <a:pt x="1196" y="78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1" name="Picture 1140" descr="Icon&#10;&#10;Description automatically generated">
            <a:extLst>
              <a:ext uri="{FF2B5EF4-FFF2-40B4-BE49-F238E27FC236}">
                <a16:creationId xmlns:a16="http://schemas.microsoft.com/office/drawing/2014/main" id="{F7AC186D-A2EF-23D3-B8C6-4C7E4BB224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740" y="3721232"/>
            <a:ext cx="321220" cy="321220"/>
          </a:xfrm>
          <a:prstGeom prst="rect">
            <a:avLst/>
          </a:prstGeom>
        </p:spPr>
      </p:pic>
      <p:pic>
        <p:nvPicPr>
          <p:cNvPr id="1142" name="Picture 1141" descr="Icon&#10;&#10;Description automatically generated">
            <a:extLst>
              <a:ext uri="{FF2B5EF4-FFF2-40B4-BE49-F238E27FC236}">
                <a16:creationId xmlns:a16="http://schemas.microsoft.com/office/drawing/2014/main" id="{676EAEDE-8EF2-19DD-D0A0-E12E33783C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20" y="4498410"/>
            <a:ext cx="284766" cy="284766"/>
          </a:xfrm>
          <a:prstGeom prst="rect">
            <a:avLst/>
          </a:prstGeom>
        </p:spPr>
      </p:pic>
      <p:sp>
        <p:nvSpPr>
          <p:cNvPr id="1143" name="Google Shape;451;p27">
            <a:hlinkClick r:id="" action="ppaction://noaction"/>
            <a:extLst>
              <a:ext uri="{FF2B5EF4-FFF2-40B4-BE49-F238E27FC236}">
                <a16:creationId xmlns:a16="http://schemas.microsoft.com/office/drawing/2014/main" id="{CA93D82F-FB0C-6CC0-F51F-BF45D5FCCA93}"/>
              </a:ext>
            </a:extLst>
          </p:cNvPr>
          <p:cNvSpPr txBox="1"/>
          <p:nvPr/>
        </p:nvSpPr>
        <p:spPr>
          <a:xfrm>
            <a:off x="82886" y="4804070"/>
            <a:ext cx="581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jogos</a:t>
            </a:r>
            <a:endParaRPr sz="12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1909;p53">
            <a:extLst>
              <a:ext uri="{FF2B5EF4-FFF2-40B4-BE49-F238E27FC236}">
                <a16:creationId xmlns:a16="http://schemas.microsoft.com/office/drawing/2014/main" id="{BCBB68DD-2679-071D-AB31-118F20E8EDA2}"/>
              </a:ext>
            </a:extLst>
          </p:cNvPr>
          <p:cNvSpPr/>
          <p:nvPr/>
        </p:nvSpPr>
        <p:spPr>
          <a:xfrm>
            <a:off x="5974577" y="1170860"/>
            <a:ext cx="1825224" cy="410103"/>
          </a:xfrm>
          <a:prstGeom prst="roundRect">
            <a:avLst>
              <a:gd name="adj" fmla="val 100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1912;p53">
            <a:extLst>
              <a:ext uri="{FF2B5EF4-FFF2-40B4-BE49-F238E27FC236}">
                <a16:creationId xmlns:a16="http://schemas.microsoft.com/office/drawing/2014/main" id="{10C61847-89B6-0A34-3B68-9CE739169D27}"/>
              </a:ext>
            </a:extLst>
          </p:cNvPr>
          <p:cNvCxnSpPr>
            <a:cxnSpLocks/>
          </p:cNvCxnSpPr>
          <p:nvPr/>
        </p:nvCxnSpPr>
        <p:spPr>
          <a:xfrm flipH="1">
            <a:off x="5550053" y="1397606"/>
            <a:ext cx="48740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" name="Google Shape;1914;p53">
            <a:extLst>
              <a:ext uri="{FF2B5EF4-FFF2-40B4-BE49-F238E27FC236}">
                <a16:creationId xmlns:a16="http://schemas.microsoft.com/office/drawing/2014/main" id="{8DB8DAB6-3B61-16FE-9302-7A0FF1C4166B}"/>
              </a:ext>
            </a:extLst>
          </p:cNvPr>
          <p:cNvSpPr/>
          <p:nvPr/>
        </p:nvSpPr>
        <p:spPr>
          <a:xfrm>
            <a:off x="4352834" y="1213026"/>
            <a:ext cx="1430932" cy="356217"/>
          </a:xfrm>
          <a:prstGeom prst="roundRect">
            <a:avLst>
              <a:gd name="adj" fmla="val 1007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929;p53">
            <a:extLst>
              <a:ext uri="{FF2B5EF4-FFF2-40B4-BE49-F238E27FC236}">
                <a16:creationId xmlns:a16="http://schemas.microsoft.com/office/drawing/2014/main" id="{31CFC4EC-DFD5-03D4-1110-1FCF2474F567}"/>
              </a:ext>
            </a:extLst>
          </p:cNvPr>
          <p:cNvSpPr txBox="1"/>
          <p:nvPr/>
        </p:nvSpPr>
        <p:spPr>
          <a:xfrm>
            <a:off x="4591250" y="1284182"/>
            <a:ext cx="1036959" cy="2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NOME</a:t>
            </a:r>
            <a:endParaRPr sz="1600"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4" name="Google Shape;1914;p53">
            <a:extLst>
              <a:ext uri="{FF2B5EF4-FFF2-40B4-BE49-F238E27FC236}">
                <a16:creationId xmlns:a16="http://schemas.microsoft.com/office/drawing/2014/main" id="{905BD012-4BC0-8B31-1393-BBF05A551396}"/>
              </a:ext>
            </a:extLst>
          </p:cNvPr>
          <p:cNvSpPr/>
          <p:nvPr/>
        </p:nvSpPr>
        <p:spPr>
          <a:xfrm>
            <a:off x="4352834" y="1744427"/>
            <a:ext cx="1430932" cy="356217"/>
          </a:xfrm>
          <a:prstGeom prst="roundRect">
            <a:avLst>
              <a:gd name="adj" fmla="val 1007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929;p53">
            <a:extLst>
              <a:ext uri="{FF2B5EF4-FFF2-40B4-BE49-F238E27FC236}">
                <a16:creationId xmlns:a16="http://schemas.microsoft.com/office/drawing/2014/main" id="{CFF4FB5D-9F5E-5A61-43F9-E2D88F26FBED}"/>
              </a:ext>
            </a:extLst>
          </p:cNvPr>
          <p:cNvSpPr txBox="1"/>
          <p:nvPr/>
        </p:nvSpPr>
        <p:spPr>
          <a:xfrm>
            <a:off x="4572000" y="1815583"/>
            <a:ext cx="1056209" cy="2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MECÂNICA</a:t>
            </a:r>
            <a:endParaRPr sz="1600"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6" name="Google Shape;1914;p53">
            <a:extLst>
              <a:ext uri="{FF2B5EF4-FFF2-40B4-BE49-F238E27FC236}">
                <a16:creationId xmlns:a16="http://schemas.microsoft.com/office/drawing/2014/main" id="{8B319015-5F82-32D7-182F-1D622136D39E}"/>
              </a:ext>
            </a:extLst>
          </p:cNvPr>
          <p:cNvSpPr/>
          <p:nvPr/>
        </p:nvSpPr>
        <p:spPr>
          <a:xfrm>
            <a:off x="4352834" y="2284054"/>
            <a:ext cx="1430932" cy="356217"/>
          </a:xfrm>
          <a:prstGeom prst="roundRect">
            <a:avLst>
              <a:gd name="adj" fmla="val 1007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929;p53">
            <a:extLst>
              <a:ext uri="{FF2B5EF4-FFF2-40B4-BE49-F238E27FC236}">
                <a16:creationId xmlns:a16="http://schemas.microsoft.com/office/drawing/2014/main" id="{CA420653-F847-8B5F-3A13-0F52B494F305}"/>
              </a:ext>
            </a:extLst>
          </p:cNvPr>
          <p:cNvSpPr txBox="1"/>
          <p:nvPr/>
        </p:nvSpPr>
        <p:spPr>
          <a:xfrm>
            <a:off x="4572000" y="2355210"/>
            <a:ext cx="1056209" cy="2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EDITORA</a:t>
            </a:r>
            <a:endParaRPr sz="1600"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8" name="Google Shape;1914;p53">
            <a:extLst>
              <a:ext uri="{FF2B5EF4-FFF2-40B4-BE49-F238E27FC236}">
                <a16:creationId xmlns:a16="http://schemas.microsoft.com/office/drawing/2014/main" id="{530453D9-FD50-82FD-CD62-9CE804102B4B}"/>
              </a:ext>
            </a:extLst>
          </p:cNvPr>
          <p:cNvSpPr/>
          <p:nvPr/>
        </p:nvSpPr>
        <p:spPr>
          <a:xfrm>
            <a:off x="4362824" y="2809573"/>
            <a:ext cx="1430932" cy="356217"/>
          </a:xfrm>
          <a:prstGeom prst="roundRect">
            <a:avLst>
              <a:gd name="adj" fmla="val 1007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929;p53">
            <a:extLst>
              <a:ext uri="{FF2B5EF4-FFF2-40B4-BE49-F238E27FC236}">
                <a16:creationId xmlns:a16="http://schemas.microsoft.com/office/drawing/2014/main" id="{C1BDF98C-29A4-BF40-D1C8-CFA967032383}"/>
              </a:ext>
            </a:extLst>
          </p:cNvPr>
          <p:cNvSpPr txBox="1"/>
          <p:nvPr/>
        </p:nvSpPr>
        <p:spPr>
          <a:xfrm>
            <a:off x="4591250" y="2880729"/>
            <a:ext cx="1046949" cy="2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DESIGN</a:t>
            </a:r>
            <a:endParaRPr sz="1600"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0" name="Google Shape;1914;p53">
            <a:extLst>
              <a:ext uri="{FF2B5EF4-FFF2-40B4-BE49-F238E27FC236}">
                <a16:creationId xmlns:a16="http://schemas.microsoft.com/office/drawing/2014/main" id="{ADBAB253-C61D-F70D-736A-D3F4F3D08C85}"/>
              </a:ext>
            </a:extLst>
          </p:cNvPr>
          <p:cNvSpPr/>
          <p:nvPr/>
        </p:nvSpPr>
        <p:spPr>
          <a:xfrm>
            <a:off x="4352834" y="3350147"/>
            <a:ext cx="1430932" cy="356217"/>
          </a:xfrm>
          <a:prstGeom prst="roundRect">
            <a:avLst>
              <a:gd name="adj" fmla="val 1007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929;p53">
            <a:extLst>
              <a:ext uri="{FF2B5EF4-FFF2-40B4-BE49-F238E27FC236}">
                <a16:creationId xmlns:a16="http://schemas.microsoft.com/office/drawing/2014/main" id="{746150E3-7447-6BB8-C3D5-0856EDB2593C}"/>
              </a:ext>
            </a:extLst>
          </p:cNvPr>
          <p:cNvSpPr txBox="1"/>
          <p:nvPr/>
        </p:nvSpPr>
        <p:spPr>
          <a:xfrm>
            <a:off x="4572000" y="3421303"/>
            <a:ext cx="1056209" cy="26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ARTISTA</a:t>
            </a:r>
            <a:endParaRPr sz="1600"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3" name="Google Shape;1909;p53">
            <a:extLst>
              <a:ext uri="{FF2B5EF4-FFF2-40B4-BE49-F238E27FC236}">
                <a16:creationId xmlns:a16="http://schemas.microsoft.com/office/drawing/2014/main" id="{302FEE67-12E1-7958-682D-02E4B29B2A33}"/>
              </a:ext>
            </a:extLst>
          </p:cNvPr>
          <p:cNvSpPr/>
          <p:nvPr/>
        </p:nvSpPr>
        <p:spPr>
          <a:xfrm>
            <a:off x="5974577" y="1710726"/>
            <a:ext cx="1825224" cy="410103"/>
          </a:xfrm>
          <a:prstGeom prst="roundRect">
            <a:avLst>
              <a:gd name="adj" fmla="val 100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" name="Google Shape;1912;p53">
            <a:extLst>
              <a:ext uri="{FF2B5EF4-FFF2-40B4-BE49-F238E27FC236}">
                <a16:creationId xmlns:a16="http://schemas.microsoft.com/office/drawing/2014/main" id="{272BDB6F-6B4F-C7CE-542A-F4E422EFB58E}"/>
              </a:ext>
            </a:extLst>
          </p:cNvPr>
          <p:cNvCxnSpPr>
            <a:cxnSpLocks/>
          </p:cNvCxnSpPr>
          <p:nvPr/>
        </p:nvCxnSpPr>
        <p:spPr>
          <a:xfrm flipH="1">
            <a:off x="5568452" y="1928442"/>
            <a:ext cx="48740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5" name="Google Shape;1909;p53">
            <a:extLst>
              <a:ext uri="{FF2B5EF4-FFF2-40B4-BE49-F238E27FC236}">
                <a16:creationId xmlns:a16="http://schemas.microsoft.com/office/drawing/2014/main" id="{3D952A53-154A-0753-72A6-13215CB1CDBC}"/>
              </a:ext>
            </a:extLst>
          </p:cNvPr>
          <p:cNvSpPr/>
          <p:nvPr/>
        </p:nvSpPr>
        <p:spPr>
          <a:xfrm>
            <a:off x="5974577" y="2250592"/>
            <a:ext cx="1825224" cy="410103"/>
          </a:xfrm>
          <a:prstGeom prst="roundRect">
            <a:avLst>
              <a:gd name="adj" fmla="val 100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Google Shape;1912;p53">
            <a:extLst>
              <a:ext uri="{FF2B5EF4-FFF2-40B4-BE49-F238E27FC236}">
                <a16:creationId xmlns:a16="http://schemas.microsoft.com/office/drawing/2014/main" id="{0410DCEE-EB79-FA2E-72C9-228A67BB2E26}"/>
              </a:ext>
            </a:extLst>
          </p:cNvPr>
          <p:cNvCxnSpPr>
            <a:cxnSpLocks/>
          </p:cNvCxnSpPr>
          <p:nvPr/>
        </p:nvCxnSpPr>
        <p:spPr>
          <a:xfrm flipH="1">
            <a:off x="5568452" y="2459278"/>
            <a:ext cx="48740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1909;p53">
            <a:extLst>
              <a:ext uri="{FF2B5EF4-FFF2-40B4-BE49-F238E27FC236}">
                <a16:creationId xmlns:a16="http://schemas.microsoft.com/office/drawing/2014/main" id="{10DA8524-5C1C-0DEE-A6BB-BBE6E575FDA1}"/>
              </a:ext>
            </a:extLst>
          </p:cNvPr>
          <p:cNvSpPr/>
          <p:nvPr/>
        </p:nvSpPr>
        <p:spPr>
          <a:xfrm>
            <a:off x="5974577" y="2790458"/>
            <a:ext cx="1825224" cy="410103"/>
          </a:xfrm>
          <a:prstGeom prst="roundRect">
            <a:avLst>
              <a:gd name="adj" fmla="val 100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1912;p53">
            <a:extLst>
              <a:ext uri="{FF2B5EF4-FFF2-40B4-BE49-F238E27FC236}">
                <a16:creationId xmlns:a16="http://schemas.microsoft.com/office/drawing/2014/main" id="{F78FC6C5-4734-492C-8DF0-6C274764F485}"/>
              </a:ext>
            </a:extLst>
          </p:cNvPr>
          <p:cNvCxnSpPr>
            <a:cxnSpLocks/>
          </p:cNvCxnSpPr>
          <p:nvPr/>
        </p:nvCxnSpPr>
        <p:spPr>
          <a:xfrm flipH="1">
            <a:off x="5568452" y="2990114"/>
            <a:ext cx="48740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9" name="Google Shape;1909;p53">
            <a:extLst>
              <a:ext uri="{FF2B5EF4-FFF2-40B4-BE49-F238E27FC236}">
                <a16:creationId xmlns:a16="http://schemas.microsoft.com/office/drawing/2014/main" id="{245D9B04-4C40-64B7-30CA-312C169EFDC8}"/>
              </a:ext>
            </a:extLst>
          </p:cNvPr>
          <p:cNvSpPr/>
          <p:nvPr/>
        </p:nvSpPr>
        <p:spPr>
          <a:xfrm>
            <a:off x="5974577" y="3330322"/>
            <a:ext cx="1825224" cy="410103"/>
          </a:xfrm>
          <a:prstGeom prst="roundRect">
            <a:avLst>
              <a:gd name="adj" fmla="val 100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1912;p53">
            <a:extLst>
              <a:ext uri="{FF2B5EF4-FFF2-40B4-BE49-F238E27FC236}">
                <a16:creationId xmlns:a16="http://schemas.microsoft.com/office/drawing/2014/main" id="{5BDE3B43-18C2-843C-FD54-DC470425933C}"/>
              </a:ext>
            </a:extLst>
          </p:cNvPr>
          <p:cNvCxnSpPr>
            <a:cxnSpLocks/>
          </p:cNvCxnSpPr>
          <p:nvPr/>
        </p:nvCxnSpPr>
        <p:spPr>
          <a:xfrm flipH="1">
            <a:off x="5573788" y="3520951"/>
            <a:ext cx="487406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1" name="Google Shape;1787;p50">
            <a:extLst>
              <a:ext uri="{FF2B5EF4-FFF2-40B4-BE49-F238E27FC236}">
                <a16:creationId xmlns:a16="http://schemas.microsoft.com/office/drawing/2014/main" id="{0D4B83E7-57DA-784E-862F-F1E70E2C19A2}"/>
              </a:ext>
            </a:extLst>
          </p:cNvPr>
          <p:cNvSpPr/>
          <p:nvPr/>
        </p:nvSpPr>
        <p:spPr>
          <a:xfrm rot="5400000">
            <a:off x="6854358" y="2252688"/>
            <a:ext cx="3425262" cy="608100"/>
          </a:xfrm>
          <a:prstGeom prst="roundRect">
            <a:avLst>
              <a:gd name="adj" fmla="val 16667"/>
            </a:avLst>
          </a:prstGeom>
          <a:solidFill>
            <a:srgbClr val="FABA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6052569"/>
      </p:ext>
    </p:extLst>
  </p:cSld>
  <p:clrMapOvr>
    <a:masterClrMapping/>
  </p:clrMapOvr>
</p:sld>
</file>

<file path=ppt/theme/theme1.xml><?xml version="1.0" encoding="utf-8"?>
<a:theme xmlns:a="http://schemas.openxmlformats.org/drawingml/2006/main" name="VR Gaming Campaign by Slidesgo">
  <a:themeElements>
    <a:clrScheme name="Simple Light">
      <a:dk1>
        <a:srgbClr val="181818"/>
      </a:dk1>
      <a:lt1>
        <a:srgbClr val="FABA48"/>
      </a:lt1>
      <a:dk2>
        <a:srgbClr val="FFFFFF"/>
      </a:dk2>
      <a:lt2>
        <a:srgbClr val="5E5ADA"/>
      </a:lt2>
      <a:accent1>
        <a:srgbClr val="9D9BE6"/>
      </a:accent1>
      <a:accent2>
        <a:srgbClr val="1D1D1B"/>
      </a:accent2>
      <a:accent3>
        <a:srgbClr val="7D7D7C"/>
      </a:accent3>
      <a:accent4>
        <a:srgbClr val="A8B8DF"/>
      </a:accent4>
      <a:accent5>
        <a:srgbClr val="F5774D"/>
      </a:accent5>
      <a:accent6>
        <a:srgbClr val="E1B05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310</Words>
  <Application>Microsoft Office PowerPoint</Application>
  <PresentationFormat>Apresentação na tela (16:9)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Catamaran</vt:lpstr>
      <vt:lpstr>Bebas Neue</vt:lpstr>
      <vt:lpstr>Arial</vt:lpstr>
      <vt:lpstr>Catamaran Light</vt:lpstr>
      <vt:lpstr>VR Gaming Campaign by Slidesgo</vt:lpstr>
      <vt:lpstr>boardgame geek análise </vt:lpstr>
      <vt:lpstr>Sobre o Projeto</vt:lpstr>
      <vt:lpstr>Sobre o Projeto</vt:lpstr>
      <vt:lpstr>Categoria</vt:lpstr>
      <vt:lpstr>Mecânica</vt:lpstr>
      <vt:lpstr>Editora</vt:lpstr>
      <vt:lpstr>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boardgame geek análise </dc:title>
  <cp:lastModifiedBy>Ana Carolina Luz</cp:lastModifiedBy>
  <cp:revision>7</cp:revision>
  <dcterms:modified xsi:type="dcterms:W3CDTF">2023-02-04T19:28:55Z</dcterms:modified>
</cp:coreProperties>
</file>