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</p:sldIdLst>
  <p:sldSz cx="8888413" cy="888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7C98"/>
    <a:srgbClr val="50485C"/>
    <a:srgbClr val="8AB474"/>
    <a:srgbClr val="918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1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631" y="1454655"/>
            <a:ext cx="7555151" cy="3094485"/>
          </a:xfrm>
        </p:spPr>
        <p:txBody>
          <a:bodyPr anchor="b"/>
          <a:lstStyle>
            <a:lvl1pPr algn="ctr">
              <a:defRPr sz="5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052" y="4668475"/>
            <a:ext cx="6666310" cy="2145975"/>
          </a:xfrm>
        </p:spPr>
        <p:txBody>
          <a:bodyPr/>
          <a:lstStyle>
            <a:lvl1pPr marL="0" indent="0" algn="ctr">
              <a:buNone/>
              <a:defRPr sz="2333"/>
            </a:lvl1pPr>
            <a:lvl2pPr marL="444398" indent="0" algn="ctr">
              <a:buNone/>
              <a:defRPr sz="1944"/>
            </a:lvl2pPr>
            <a:lvl3pPr marL="888797" indent="0" algn="ctr">
              <a:buNone/>
              <a:defRPr sz="1750"/>
            </a:lvl3pPr>
            <a:lvl4pPr marL="1333195" indent="0" algn="ctr">
              <a:buNone/>
              <a:defRPr sz="1555"/>
            </a:lvl4pPr>
            <a:lvl5pPr marL="1777594" indent="0" algn="ctr">
              <a:buNone/>
              <a:defRPr sz="1555"/>
            </a:lvl5pPr>
            <a:lvl6pPr marL="2221992" indent="0" algn="ctr">
              <a:buNone/>
              <a:defRPr sz="1555"/>
            </a:lvl6pPr>
            <a:lvl7pPr marL="2666390" indent="0" algn="ctr">
              <a:buNone/>
              <a:defRPr sz="1555"/>
            </a:lvl7pPr>
            <a:lvl8pPr marL="3110789" indent="0" algn="ctr">
              <a:buNone/>
              <a:defRPr sz="1555"/>
            </a:lvl8pPr>
            <a:lvl9pPr marL="3555187" indent="0" algn="ctr">
              <a:buNone/>
              <a:defRPr sz="15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0771" y="473226"/>
            <a:ext cx="1916564" cy="75325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079" y="473226"/>
            <a:ext cx="5638587" cy="75325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50" y="2215933"/>
            <a:ext cx="7666256" cy="3697332"/>
          </a:xfrm>
        </p:spPr>
        <p:txBody>
          <a:bodyPr anchor="b"/>
          <a:lstStyle>
            <a:lvl1pPr>
              <a:defRPr sz="5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50" y="5948244"/>
            <a:ext cx="7666256" cy="1944340"/>
          </a:xfrm>
        </p:spPr>
        <p:txBody>
          <a:bodyPr/>
          <a:lstStyle>
            <a:lvl1pPr marL="0" indent="0">
              <a:buNone/>
              <a:defRPr sz="2333">
                <a:solidFill>
                  <a:schemeClr val="tx1"/>
                </a:solidFill>
              </a:defRPr>
            </a:lvl1pPr>
            <a:lvl2pPr marL="444398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888797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3pPr>
            <a:lvl4pPr marL="1333195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4pPr>
            <a:lvl5pPr marL="1777594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5pPr>
            <a:lvl6pPr marL="2221992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6pPr>
            <a:lvl7pPr marL="2666390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7pPr>
            <a:lvl8pPr marL="3110789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8pPr>
            <a:lvl9pPr marL="3555187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078" y="2366129"/>
            <a:ext cx="3777576" cy="56396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759" y="2366129"/>
            <a:ext cx="3777576" cy="56396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36" y="473227"/>
            <a:ext cx="7666256" cy="1718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237" y="2178897"/>
            <a:ext cx="3760215" cy="1067843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44398" indent="0">
              <a:buNone/>
              <a:defRPr sz="1944" b="1"/>
            </a:lvl2pPr>
            <a:lvl3pPr marL="888797" indent="0">
              <a:buNone/>
              <a:defRPr sz="1750" b="1"/>
            </a:lvl3pPr>
            <a:lvl4pPr marL="1333195" indent="0">
              <a:buNone/>
              <a:defRPr sz="1555" b="1"/>
            </a:lvl4pPr>
            <a:lvl5pPr marL="1777594" indent="0">
              <a:buNone/>
              <a:defRPr sz="1555" b="1"/>
            </a:lvl5pPr>
            <a:lvl6pPr marL="2221992" indent="0">
              <a:buNone/>
              <a:defRPr sz="1555" b="1"/>
            </a:lvl6pPr>
            <a:lvl7pPr marL="2666390" indent="0">
              <a:buNone/>
              <a:defRPr sz="1555" b="1"/>
            </a:lvl7pPr>
            <a:lvl8pPr marL="3110789" indent="0">
              <a:buNone/>
              <a:defRPr sz="1555" b="1"/>
            </a:lvl8pPr>
            <a:lvl9pPr marL="3555187" indent="0">
              <a:buNone/>
              <a:defRPr sz="15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237" y="3246740"/>
            <a:ext cx="3760215" cy="47754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760" y="2178897"/>
            <a:ext cx="3778733" cy="1067843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44398" indent="0">
              <a:buNone/>
              <a:defRPr sz="1944" b="1"/>
            </a:lvl2pPr>
            <a:lvl3pPr marL="888797" indent="0">
              <a:buNone/>
              <a:defRPr sz="1750" b="1"/>
            </a:lvl3pPr>
            <a:lvl4pPr marL="1333195" indent="0">
              <a:buNone/>
              <a:defRPr sz="1555" b="1"/>
            </a:lvl4pPr>
            <a:lvl5pPr marL="1777594" indent="0">
              <a:buNone/>
              <a:defRPr sz="1555" b="1"/>
            </a:lvl5pPr>
            <a:lvl6pPr marL="2221992" indent="0">
              <a:buNone/>
              <a:defRPr sz="1555" b="1"/>
            </a:lvl6pPr>
            <a:lvl7pPr marL="2666390" indent="0">
              <a:buNone/>
              <a:defRPr sz="1555" b="1"/>
            </a:lvl7pPr>
            <a:lvl8pPr marL="3110789" indent="0">
              <a:buNone/>
              <a:defRPr sz="1555" b="1"/>
            </a:lvl8pPr>
            <a:lvl9pPr marL="3555187" indent="0">
              <a:buNone/>
              <a:defRPr sz="15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760" y="3246740"/>
            <a:ext cx="3778733" cy="47754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36" y="592561"/>
            <a:ext cx="2866745" cy="2073963"/>
          </a:xfrm>
        </p:spPr>
        <p:txBody>
          <a:bodyPr anchor="b"/>
          <a:lstStyle>
            <a:lvl1pPr>
              <a:defRPr sz="3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733" y="1279769"/>
            <a:ext cx="4499759" cy="6316534"/>
          </a:xfrm>
        </p:spPr>
        <p:txBody>
          <a:bodyPr/>
          <a:lstStyle>
            <a:lvl1pPr>
              <a:defRPr sz="3110"/>
            </a:lvl1pPr>
            <a:lvl2pPr>
              <a:defRPr sz="2722"/>
            </a:lvl2pPr>
            <a:lvl3pPr>
              <a:defRPr sz="2333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236" y="2666524"/>
            <a:ext cx="2866745" cy="4940065"/>
          </a:xfrm>
        </p:spPr>
        <p:txBody>
          <a:bodyPr/>
          <a:lstStyle>
            <a:lvl1pPr marL="0" indent="0">
              <a:buNone/>
              <a:defRPr sz="1555"/>
            </a:lvl1pPr>
            <a:lvl2pPr marL="444398" indent="0">
              <a:buNone/>
              <a:defRPr sz="1361"/>
            </a:lvl2pPr>
            <a:lvl3pPr marL="888797" indent="0">
              <a:buNone/>
              <a:defRPr sz="1166"/>
            </a:lvl3pPr>
            <a:lvl4pPr marL="1333195" indent="0">
              <a:buNone/>
              <a:defRPr sz="972"/>
            </a:lvl4pPr>
            <a:lvl5pPr marL="1777594" indent="0">
              <a:buNone/>
              <a:defRPr sz="972"/>
            </a:lvl5pPr>
            <a:lvl6pPr marL="2221992" indent="0">
              <a:buNone/>
              <a:defRPr sz="972"/>
            </a:lvl6pPr>
            <a:lvl7pPr marL="2666390" indent="0">
              <a:buNone/>
              <a:defRPr sz="972"/>
            </a:lvl7pPr>
            <a:lvl8pPr marL="3110789" indent="0">
              <a:buNone/>
              <a:defRPr sz="972"/>
            </a:lvl8pPr>
            <a:lvl9pPr marL="3555187" indent="0">
              <a:buNone/>
              <a:defRPr sz="9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36" y="592561"/>
            <a:ext cx="2866745" cy="2073963"/>
          </a:xfrm>
        </p:spPr>
        <p:txBody>
          <a:bodyPr anchor="b"/>
          <a:lstStyle>
            <a:lvl1pPr>
              <a:defRPr sz="3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8733" y="1279769"/>
            <a:ext cx="4499759" cy="6316534"/>
          </a:xfrm>
        </p:spPr>
        <p:txBody>
          <a:bodyPr anchor="t"/>
          <a:lstStyle>
            <a:lvl1pPr marL="0" indent="0">
              <a:buNone/>
              <a:defRPr sz="3110"/>
            </a:lvl1pPr>
            <a:lvl2pPr marL="444398" indent="0">
              <a:buNone/>
              <a:defRPr sz="2722"/>
            </a:lvl2pPr>
            <a:lvl3pPr marL="888797" indent="0">
              <a:buNone/>
              <a:defRPr sz="2333"/>
            </a:lvl3pPr>
            <a:lvl4pPr marL="1333195" indent="0">
              <a:buNone/>
              <a:defRPr sz="1944"/>
            </a:lvl4pPr>
            <a:lvl5pPr marL="1777594" indent="0">
              <a:buNone/>
              <a:defRPr sz="1944"/>
            </a:lvl5pPr>
            <a:lvl6pPr marL="2221992" indent="0">
              <a:buNone/>
              <a:defRPr sz="1944"/>
            </a:lvl6pPr>
            <a:lvl7pPr marL="2666390" indent="0">
              <a:buNone/>
              <a:defRPr sz="1944"/>
            </a:lvl7pPr>
            <a:lvl8pPr marL="3110789" indent="0">
              <a:buNone/>
              <a:defRPr sz="1944"/>
            </a:lvl8pPr>
            <a:lvl9pPr marL="3555187" indent="0">
              <a:buNone/>
              <a:defRPr sz="19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236" y="2666524"/>
            <a:ext cx="2866745" cy="4940065"/>
          </a:xfrm>
        </p:spPr>
        <p:txBody>
          <a:bodyPr/>
          <a:lstStyle>
            <a:lvl1pPr marL="0" indent="0">
              <a:buNone/>
              <a:defRPr sz="1555"/>
            </a:lvl1pPr>
            <a:lvl2pPr marL="444398" indent="0">
              <a:buNone/>
              <a:defRPr sz="1361"/>
            </a:lvl2pPr>
            <a:lvl3pPr marL="888797" indent="0">
              <a:buNone/>
              <a:defRPr sz="1166"/>
            </a:lvl3pPr>
            <a:lvl4pPr marL="1333195" indent="0">
              <a:buNone/>
              <a:defRPr sz="972"/>
            </a:lvl4pPr>
            <a:lvl5pPr marL="1777594" indent="0">
              <a:buNone/>
              <a:defRPr sz="972"/>
            </a:lvl5pPr>
            <a:lvl6pPr marL="2221992" indent="0">
              <a:buNone/>
              <a:defRPr sz="972"/>
            </a:lvl6pPr>
            <a:lvl7pPr marL="2666390" indent="0">
              <a:buNone/>
              <a:defRPr sz="972"/>
            </a:lvl7pPr>
            <a:lvl8pPr marL="3110789" indent="0">
              <a:buNone/>
              <a:defRPr sz="972"/>
            </a:lvl8pPr>
            <a:lvl9pPr marL="3555187" indent="0">
              <a:buNone/>
              <a:defRPr sz="9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079" y="473227"/>
            <a:ext cx="7666256" cy="1718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79" y="2366129"/>
            <a:ext cx="7666256" cy="563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078" y="8238244"/>
            <a:ext cx="1999893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D05B-65A3-4461-94E6-214F1AB6648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4287" y="8238244"/>
            <a:ext cx="2999839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7442" y="8238244"/>
            <a:ext cx="1999893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AA1A-E8DB-4AE4-8746-86E372C8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88797" rtl="0" eaLnBrk="1" latinLnBrk="0" hangingPunct="1">
        <a:lnSpc>
          <a:spcPct val="90000"/>
        </a:lnSpc>
        <a:spcBef>
          <a:spcPct val="0"/>
        </a:spcBef>
        <a:buNone/>
        <a:defRPr sz="42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99" indent="-222199" algn="l" defTabSz="888797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2" kern="1200">
          <a:solidFill>
            <a:schemeClr val="tx1"/>
          </a:solidFill>
          <a:latin typeface="+mn-lt"/>
          <a:ea typeface="+mn-ea"/>
          <a:cs typeface="+mn-cs"/>
        </a:defRPr>
      </a:lvl1pPr>
      <a:lvl2pPr marL="666598" indent="-222199" algn="l" defTabSz="888797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indent="-222199" algn="l" defTabSz="888797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555394" indent="-222199" algn="l" defTabSz="888797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999793" indent="-222199" algn="l" defTabSz="888797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4191" indent="-222199" algn="l" defTabSz="888797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8590" indent="-222199" algn="l" defTabSz="888797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2988" indent="-222199" algn="l" defTabSz="888797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7386" indent="-222199" algn="l" defTabSz="888797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398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8797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195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7594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1992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6390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5187" algn="l" defTabSz="888797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6FF30F3-A016-4157-BA94-0467A1CF6B11}"/>
              </a:ext>
            </a:extLst>
          </p:cNvPr>
          <p:cNvGrpSpPr>
            <a:grpSpLocks noChangeAspect="1"/>
          </p:cNvGrpSpPr>
          <p:nvPr/>
        </p:nvGrpSpPr>
        <p:grpSpPr>
          <a:xfrm>
            <a:off x="2592090" y="6117216"/>
            <a:ext cx="3785449" cy="2544326"/>
            <a:chOff x="4891358" y="3849469"/>
            <a:chExt cx="2644120" cy="1777201"/>
          </a:xfrm>
        </p:grpSpPr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086E40AA-B249-4B2C-BC69-F715CF3113F0}"/>
                </a:ext>
              </a:extLst>
            </p:cNvPr>
            <p:cNvCxnSpPr>
              <a:cxnSpLocks/>
              <a:stCxn id="264" idx="6"/>
              <a:endCxn id="271" idx="2"/>
            </p:cNvCxnSpPr>
            <p:nvPr/>
          </p:nvCxnSpPr>
          <p:spPr>
            <a:xfrm>
              <a:off x="5955181" y="4007864"/>
              <a:ext cx="507366" cy="1464784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39FADEF-D3C6-4292-AEC8-833705E58131}"/>
                </a:ext>
              </a:extLst>
            </p:cNvPr>
            <p:cNvCxnSpPr>
              <a:cxnSpLocks/>
              <a:stCxn id="274" idx="6"/>
              <a:endCxn id="264" idx="2"/>
            </p:cNvCxnSpPr>
            <p:nvPr/>
          </p:nvCxnSpPr>
          <p:spPr>
            <a:xfrm flipV="1">
              <a:off x="5199403" y="4007864"/>
              <a:ext cx="447733" cy="305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A1F348F-5EDC-4E1E-AF6D-88051F93F708}"/>
                </a:ext>
              </a:extLst>
            </p:cNvPr>
            <p:cNvCxnSpPr>
              <a:cxnSpLocks/>
              <a:stCxn id="274" idx="6"/>
              <a:endCxn id="265" idx="2"/>
            </p:cNvCxnSpPr>
            <p:nvPr/>
          </p:nvCxnSpPr>
          <p:spPr>
            <a:xfrm>
              <a:off x="5199403" y="4313339"/>
              <a:ext cx="447733" cy="156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546EA26-7AA8-432A-AD8D-F4E1F479886E}"/>
                </a:ext>
              </a:extLst>
            </p:cNvPr>
            <p:cNvCxnSpPr>
              <a:cxnSpLocks/>
              <a:stCxn id="274" idx="6"/>
              <a:endCxn id="266" idx="2"/>
            </p:cNvCxnSpPr>
            <p:nvPr/>
          </p:nvCxnSpPr>
          <p:spPr>
            <a:xfrm>
              <a:off x="5199403" y="4313339"/>
              <a:ext cx="447733" cy="6182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0A230CA9-28F0-4D70-89AF-13A709E5188E}"/>
                </a:ext>
              </a:extLst>
            </p:cNvPr>
            <p:cNvCxnSpPr>
              <a:cxnSpLocks/>
              <a:stCxn id="274" idx="6"/>
              <a:endCxn id="267" idx="2"/>
            </p:cNvCxnSpPr>
            <p:nvPr/>
          </p:nvCxnSpPr>
          <p:spPr>
            <a:xfrm>
              <a:off x="5199403" y="4313339"/>
              <a:ext cx="447731" cy="11527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334CCCA4-FB5A-4193-803E-D8644B1E6EC3}"/>
                </a:ext>
              </a:extLst>
            </p:cNvPr>
            <p:cNvCxnSpPr>
              <a:cxnSpLocks/>
              <a:stCxn id="275" idx="6"/>
              <a:endCxn id="264" idx="2"/>
            </p:cNvCxnSpPr>
            <p:nvPr/>
          </p:nvCxnSpPr>
          <p:spPr>
            <a:xfrm flipV="1">
              <a:off x="5207072" y="4007863"/>
              <a:ext cx="440064" cy="7696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6B443749-02EA-476C-8120-FB2DE58299DB}"/>
                </a:ext>
              </a:extLst>
            </p:cNvPr>
            <p:cNvCxnSpPr>
              <a:cxnSpLocks/>
              <a:stCxn id="275" idx="6"/>
              <a:endCxn id="265" idx="2"/>
            </p:cNvCxnSpPr>
            <p:nvPr/>
          </p:nvCxnSpPr>
          <p:spPr>
            <a:xfrm flipV="1">
              <a:off x="5207072" y="4469930"/>
              <a:ext cx="440064" cy="3076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377C7F09-7054-4EAD-876C-998B89FAB439}"/>
                </a:ext>
              </a:extLst>
            </p:cNvPr>
            <p:cNvCxnSpPr>
              <a:cxnSpLocks/>
              <a:stCxn id="275" idx="6"/>
              <a:endCxn id="266" idx="2"/>
            </p:cNvCxnSpPr>
            <p:nvPr/>
          </p:nvCxnSpPr>
          <p:spPr>
            <a:xfrm>
              <a:off x="5207072" y="4777543"/>
              <a:ext cx="440064" cy="154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EABFC46-1E3C-49D5-A397-8AF4F33BFC55}"/>
                </a:ext>
              </a:extLst>
            </p:cNvPr>
            <p:cNvCxnSpPr>
              <a:cxnSpLocks/>
              <a:stCxn id="275" idx="6"/>
              <a:endCxn id="267" idx="2"/>
            </p:cNvCxnSpPr>
            <p:nvPr/>
          </p:nvCxnSpPr>
          <p:spPr>
            <a:xfrm>
              <a:off x="5207073" y="4777544"/>
              <a:ext cx="440061" cy="688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2B735EB-5E2A-4BEE-B9A9-A9EF0E686F92}"/>
                </a:ext>
              </a:extLst>
            </p:cNvPr>
            <p:cNvCxnSpPr>
              <a:cxnSpLocks/>
              <a:stCxn id="276" idx="6"/>
              <a:endCxn id="264" idx="2"/>
            </p:cNvCxnSpPr>
            <p:nvPr/>
          </p:nvCxnSpPr>
          <p:spPr>
            <a:xfrm flipV="1">
              <a:off x="5207073" y="4007864"/>
              <a:ext cx="440063" cy="12273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279D94B6-12B2-41D5-9845-3DBE34D3CE0A}"/>
                </a:ext>
              </a:extLst>
            </p:cNvPr>
            <p:cNvCxnSpPr>
              <a:cxnSpLocks/>
              <a:stCxn id="276" idx="6"/>
              <a:endCxn id="265" idx="2"/>
            </p:cNvCxnSpPr>
            <p:nvPr/>
          </p:nvCxnSpPr>
          <p:spPr>
            <a:xfrm flipV="1">
              <a:off x="5207073" y="4469931"/>
              <a:ext cx="440063" cy="765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B7C2C0F-0696-44C7-866A-13A03861D028}"/>
                </a:ext>
              </a:extLst>
            </p:cNvPr>
            <p:cNvCxnSpPr>
              <a:cxnSpLocks/>
              <a:stCxn id="276" idx="6"/>
              <a:endCxn id="266" idx="2"/>
            </p:cNvCxnSpPr>
            <p:nvPr/>
          </p:nvCxnSpPr>
          <p:spPr>
            <a:xfrm flipV="1">
              <a:off x="5207073" y="4931566"/>
              <a:ext cx="440063" cy="3036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1C037CA0-7701-4E30-8EC3-6C1465B7DB3D}"/>
                </a:ext>
              </a:extLst>
            </p:cNvPr>
            <p:cNvCxnSpPr>
              <a:cxnSpLocks/>
              <a:stCxn id="276" idx="6"/>
              <a:endCxn id="267" idx="2"/>
            </p:cNvCxnSpPr>
            <p:nvPr/>
          </p:nvCxnSpPr>
          <p:spPr>
            <a:xfrm>
              <a:off x="5207073" y="5235239"/>
              <a:ext cx="440061" cy="2308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E9F517B-4D35-4A0C-9447-0EF9DDDA9E20}"/>
                </a:ext>
              </a:extLst>
            </p:cNvPr>
            <p:cNvCxnSpPr>
              <a:cxnSpLocks/>
              <a:stCxn id="264" idx="6"/>
              <a:endCxn id="270" idx="2"/>
            </p:cNvCxnSpPr>
            <p:nvPr/>
          </p:nvCxnSpPr>
          <p:spPr>
            <a:xfrm>
              <a:off x="5955181" y="4007863"/>
              <a:ext cx="507367" cy="923703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344FD817-4528-4A7E-A47B-66958CCFFB78}"/>
                </a:ext>
              </a:extLst>
            </p:cNvPr>
            <p:cNvCxnSpPr>
              <a:cxnSpLocks/>
              <a:stCxn id="264" idx="6"/>
              <a:endCxn id="269" idx="2"/>
            </p:cNvCxnSpPr>
            <p:nvPr/>
          </p:nvCxnSpPr>
          <p:spPr>
            <a:xfrm>
              <a:off x="5955181" y="4007863"/>
              <a:ext cx="507367" cy="462067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B4258289-483C-498F-893A-50225255F1E9}"/>
                </a:ext>
              </a:extLst>
            </p:cNvPr>
            <p:cNvCxnSpPr>
              <a:cxnSpLocks/>
              <a:stCxn id="264" idx="6"/>
              <a:endCxn id="268" idx="2"/>
            </p:cNvCxnSpPr>
            <p:nvPr/>
          </p:nvCxnSpPr>
          <p:spPr>
            <a:xfrm>
              <a:off x="5955181" y="4007863"/>
              <a:ext cx="507367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7334607-8D16-4D0A-856F-177DF713A477}"/>
                </a:ext>
              </a:extLst>
            </p:cNvPr>
            <p:cNvCxnSpPr>
              <a:cxnSpLocks/>
              <a:stCxn id="265" idx="6"/>
              <a:endCxn id="271" idx="2"/>
            </p:cNvCxnSpPr>
            <p:nvPr/>
          </p:nvCxnSpPr>
          <p:spPr>
            <a:xfrm>
              <a:off x="5955181" y="4469931"/>
              <a:ext cx="507366" cy="1002717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7FB9FF9-54CA-4E21-846E-DCE638A667DD}"/>
                </a:ext>
              </a:extLst>
            </p:cNvPr>
            <p:cNvCxnSpPr>
              <a:cxnSpLocks/>
              <a:stCxn id="265" idx="6"/>
              <a:endCxn id="270" idx="2"/>
            </p:cNvCxnSpPr>
            <p:nvPr/>
          </p:nvCxnSpPr>
          <p:spPr>
            <a:xfrm>
              <a:off x="5955181" y="4469930"/>
              <a:ext cx="507367" cy="461636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6CC1F79B-C1A7-4266-9BC4-D02DDA3D627C}"/>
                </a:ext>
              </a:extLst>
            </p:cNvPr>
            <p:cNvCxnSpPr>
              <a:cxnSpLocks/>
              <a:stCxn id="265" idx="6"/>
              <a:endCxn id="269" idx="2"/>
            </p:cNvCxnSpPr>
            <p:nvPr/>
          </p:nvCxnSpPr>
          <p:spPr>
            <a:xfrm>
              <a:off x="5955181" y="4469930"/>
              <a:ext cx="507367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8BF7D051-13DD-4BA5-B2EE-3AFCCE2822E5}"/>
                </a:ext>
              </a:extLst>
            </p:cNvPr>
            <p:cNvCxnSpPr>
              <a:cxnSpLocks/>
              <a:stCxn id="265" idx="6"/>
              <a:endCxn id="268" idx="2"/>
            </p:cNvCxnSpPr>
            <p:nvPr/>
          </p:nvCxnSpPr>
          <p:spPr>
            <a:xfrm flipV="1">
              <a:off x="5955181" y="4007863"/>
              <a:ext cx="507367" cy="462067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922E803-6911-4F3E-9D6A-96267753A616}"/>
                </a:ext>
              </a:extLst>
            </p:cNvPr>
            <p:cNvCxnSpPr>
              <a:cxnSpLocks/>
              <a:stCxn id="266" idx="6"/>
              <a:endCxn id="271" idx="2"/>
            </p:cNvCxnSpPr>
            <p:nvPr/>
          </p:nvCxnSpPr>
          <p:spPr>
            <a:xfrm>
              <a:off x="5955181" y="4931566"/>
              <a:ext cx="507366" cy="541082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09B2D322-61C6-436C-93F2-71F8AA813C3F}"/>
                </a:ext>
              </a:extLst>
            </p:cNvPr>
            <p:cNvCxnSpPr>
              <a:cxnSpLocks/>
              <a:stCxn id="266" idx="6"/>
              <a:endCxn id="270" idx="2"/>
            </p:cNvCxnSpPr>
            <p:nvPr/>
          </p:nvCxnSpPr>
          <p:spPr>
            <a:xfrm>
              <a:off x="5955181" y="4931566"/>
              <a:ext cx="507367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1BB75D42-D823-4BC6-9F02-13053AFEDA8D}"/>
                </a:ext>
              </a:extLst>
            </p:cNvPr>
            <p:cNvCxnSpPr>
              <a:cxnSpLocks/>
              <a:stCxn id="266" idx="6"/>
              <a:endCxn id="269" idx="2"/>
            </p:cNvCxnSpPr>
            <p:nvPr/>
          </p:nvCxnSpPr>
          <p:spPr>
            <a:xfrm flipV="1">
              <a:off x="5955181" y="4469930"/>
              <a:ext cx="507367" cy="461636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0D2BE666-F559-4EED-8EFC-41FF598BE005}"/>
                </a:ext>
              </a:extLst>
            </p:cNvPr>
            <p:cNvCxnSpPr>
              <a:cxnSpLocks/>
              <a:stCxn id="266" idx="6"/>
              <a:endCxn id="268" idx="2"/>
            </p:cNvCxnSpPr>
            <p:nvPr/>
          </p:nvCxnSpPr>
          <p:spPr>
            <a:xfrm flipV="1">
              <a:off x="5955181" y="4007863"/>
              <a:ext cx="507367" cy="923703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82129E07-9F39-4DED-B14F-51D314DB9CC2}"/>
                </a:ext>
              </a:extLst>
            </p:cNvPr>
            <p:cNvCxnSpPr>
              <a:cxnSpLocks/>
              <a:stCxn id="267" idx="6"/>
              <a:endCxn id="271" idx="2"/>
            </p:cNvCxnSpPr>
            <p:nvPr/>
          </p:nvCxnSpPr>
          <p:spPr>
            <a:xfrm>
              <a:off x="5955179" y="5466056"/>
              <a:ext cx="507368" cy="6592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0DDF3CC7-6E3F-4208-B870-2C3060F7C0BC}"/>
                </a:ext>
              </a:extLst>
            </p:cNvPr>
            <p:cNvCxnSpPr>
              <a:cxnSpLocks/>
              <a:stCxn id="267" idx="6"/>
              <a:endCxn id="270" idx="2"/>
            </p:cNvCxnSpPr>
            <p:nvPr/>
          </p:nvCxnSpPr>
          <p:spPr>
            <a:xfrm flipV="1">
              <a:off x="5955179" y="4931566"/>
              <a:ext cx="507369" cy="53449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6F1DB627-1B2D-434D-A323-B47D585B0A31}"/>
                </a:ext>
              </a:extLst>
            </p:cNvPr>
            <p:cNvCxnSpPr>
              <a:cxnSpLocks/>
              <a:stCxn id="267" idx="6"/>
              <a:endCxn id="269" idx="2"/>
            </p:cNvCxnSpPr>
            <p:nvPr/>
          </p:nvCxnSpPr>
          <p:spPr>
            <a:xfrm flipV="1">
              <a:off x="5955179" y="4469931"/>
              <a:ext cx="507369" cy="996125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4436948F-D473-4181-8A0E-24A41C537954}"/>
                </a:ext>
              </a:extLst>
            </p:cNvPr>
            <p:cNvCxnSpPr>
              <a:cxnSpLocks/>
              <a:stCxn id="267" idx="6"/>
              <a:endCxn id="268" idx="2"/>
            </p:cNvCxnSpPr>
            <p:nvPr/>
          </p:nvCxnSpPr>
          <p:spPr>
            <a:xfrm flipV="1">
              <a:off x="5955179" y="4007864"/>
              <a:ext cx="507369" cy="1458192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AB10352B-6976-461D-957E-EDFC3345DF65}"/>
                </a:ext>
              </a:extLst>
            </p:cNvPr>
            <p:cNvCxnSpPr>
              <a:cxnSpLocks/>
              <a:stCxn id="268" idx="6"/>
              <a:endCxn id="272" idx="2"/>
            </p:cNvCxnSpPr>
            <p:nvPr/>
          </p:nvCxnSpPr>
          <p:spPr>
            <a:xfrm>
              <a:off x="6770593" y="4007863"/>
              <a:ext cx="456841" cy="301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A3549D2-B12B-419A-B037-3418606D4602}"/>
                </a:ext>
              </a:extLst>
            </p:cNvPr>
            <p:cNvCxnSpPr>
              <a:cxnSpLocks/>
              <a:stCxn id="268" idx="6"/>
              <a:endCxn id="273" idx="2"/>
            </p:cNvCxnSpPr>
            <p:nvPr/>
          </p:nvCxnSpPr>
          <p:spPr>
            <a:xfrm>
              <a:off x="6770593" y="4007864"/>
              <a:ext cx="451760" cy="12379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172836B-D4B8-4A6A-BE9B-F4ED0A98CC51}"/>
                </a:ext>
              </a:extLst>
            </p:cNvPr>
            <p:cNvCxnSpPr>
              <a:cxnSpLocks/>
              <a:stCxn id="269" idx="6"/>
              <a:endCxn id="272" idx="2"/>
            </p:cNvCxnSpPr>
            <p:nvPr/>
          </p:nvCxnSpPr>
          <p:spPr>
            <a:xfrm flipV="1">
              <a:off x="6770593" y="4309316"/>
              <a:ext cx="456841" cy="1606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93293AA-48A6-4273-BE61-A2FCBA487601}"/>
                </a:ext>
              </a:extLst>
            </p:cNvPr>
            <p:cNvCxnSpPr>
              <a:cxnSpLocks/>
              <a:stCxn id="269" idx="6"/>
              <a:endCxn id="273" idx="2"/>
            </p:cNvCxnSpPr>
            <p:nvPr/>
          </p:nvCxnSpPr>
          <p:spPr>
            <a:xfrm>
              <a:off x="6770593" y="4469931"/>
              <a:ext cx="451760" cy="7758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36F7595-278F-4895-8311-437B15926415}"/>
                </a:ext>
              </a:extLst>
            </p:cNvPr>
            <p:cNvCxnSpPr>
              <a:cxnSpLocks/>
              <a:stCxn id="270" idx="6"/>
              <a:endCxn id="272" idx="2"/>
            </p:cNvCxnSpPr>
            <p:nvPr/>
          </p:nvCxnSpPr>
          <p:spPr>
            <a:xfrm flipV="1">
              <a:off x="6770593" y="4309316"/>
              <a:ext cx="456841" cy="622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2BAAB848-231C-46AC-9166-866D81101A1D}"/>
                </a:ext>
              </a:extLst>
            </p:cNvPr>
            <p:cNvCxnSpPr>
              <a:cxnSpLocks/>
              <a:stCxn id="270" idx="6"/>
              <a:endCxn id="273" idx="2"/>
            </p:cNvCxnSpPr>
            <p:nvPr/>
          </p:nvCxnSpPr>
          <p:spPr>
            <a:xfrm>
              <a:off x="6770593" y="4931566"/>
              <a:ext cx="451760" cy="314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09DBB2E1-2CC8-4872-BC0C-6037CA0D37C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6770592" y="4309317"/>
              <a:ext cx="456841" cy="11633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B9F9A11B-5B71-47BB-BF4A-C630CA8051AD}"/>
                </a:ext>
              </a:extLst>
            </p:cNvPr>
            <p:cNvCxnSpPr>
              <a:cxnSpLocks/>
              <a:stCxn id="271" idx="6"/>
              <a:endCxn id="273" idx="2"/>
            </p:cNvCxnSpPr>
            <p:nvPr/>
          </p:nvCxnSpPr>
          <p:spPr>
            <a:xfrm flipV="1">
              <a:off x="6770592" y="5245822"/>
              <a:ext cx="451761" cy="226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C25C81E-3592-4828-A427-315DD97EA3C9}"/>
                </a:ext>
              </a:extLst>
            </p:cNvPr>
            <p:cNvSpPr/>
            <p:nvPr/>
          </p:nvSpPr>
          <p:spPr>
            <a:xfrm>
              <a:off x="5647136" y="3853841"/>
              <a:ext cx="308045" cy="3080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12FBF21-20EB-42F6-A627-EAB29E7478F1}"/>
                </a:ext>
              </a:extLst>
            </p:cNvPr>
            <p:cNvSpPr/>
            <p:nvPr/>
          </p:nvSpPr>
          <p:spPr>
            <a:xfrm>
              <a:off x="5647136" y="4315908"/>
              <a:ext cx="308045" cy="3080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C1D2692A-5B93-48C4-B282-BF9BEAC2F0DA}"/>
                </a:ext>
              </a:extLst>
            </p:cNvPr>
            <p:cNvSpPr/>
            <p:nvPr/>
          </p:nvSpPr>
          <p:spPr>
            <a:xfrm>
              <a:off x="5647136" y="4777543"/>
              <a:ext cx="308045" cy="3080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595A01E-8695-418B-9766-1023108E5E25}"/>
                </a:ext>
              </a:extLst>
            </p:cNvPr>
            <p:cNvSpPr/>
            <p:nvPr/>
          </p:nvSpPr>
          <p:spPr>
            <a:xfrm>
              <a:off x="5647134" y="5312033"/>
              <a:ext cx="308045" cy="308045"/>
            </a:xfrm>
            <a:prstGeom prst="ellipse">
              <a:avLst/>
            </a:prstGeom>
            <a:solidFill>
              <a:srgbClr val="8AB47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BF23BBE-7BA7-4839-884F-D1181FA9D47F}"/>
                </a:ext>
              </a:extLst>
            </p:cNvPr>
            <p:cNvSpPr/>
            <p:nvPr/>
          </p:nvSpPr>
          <p:spPr>
            <a:xfrm>
              <a:off x="6462548" y="3853841"/>
              <a:ext cx="308045" cy="3080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CD27A149-BAF9-4EEA-8F34-5C5E2BDE4410}"/>
                </a:ext>
              </a:extLst>
            </p:cNvPr>
            <p:cNvSpPr/>
            <p:nvPr/>
          </p:nvSpPr>
          <p:spPr>
            <a:xfrm>
              <a:off x="6462548" y="4315908"/>
              <a:ext cx="308045" cy="3080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56A2140-75BA-4ECD-BC31-9FF676B9DD45}"/>
                </a:ext>
              </a:extLst>
            </p:cNvPr>
            <p:cNvSpPr/>
            <p:nvPr/>
          </p:nvSpPr>
          <p:spPr>
            <a:xfrm>
              <a:off x="6462548" y="4777543"/>
              <a:ext cx="308045" cy="308045"/>
            </a:xfrm>
            <a:prstGeom prst="ellipse">
              <a:avLst/>
            </a:prstGeom>
            <a:solidFill>
              <a:srgbClr val="8AB47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5398882D-FDC4-4ED3-8D49-2BA6A820CE89}"/>
                </a:ext>
              </a:extLst>
            </p:cNvPr>
            <p:cNvSpPr/>
            <p:nvPr/>
          </p:nvSpPr>
          <p:spPr>
            <a:xfrm>
              <a:off x="6462547" y="5318625"/>
              <a:ext cx="308045" cy="308045"/>
            </a:xfrm>
            <a:prstGeom prst="ellipse">
              <a:avLst/>
            </a:prstGeom>
            <a:solidFill>
              <a:srgbClr val="8AB47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013C611-4AA8-42E0-98E6-1FF30C753769}"/>
                </a:ext>
              </a:extLst>
            </p:cNvPr>
            <p:cNvSpPr/>
            <p:nvPr/>
          </p:nvSpPr>
          <p:spPr>
            <a:xfrm>
              <a:off x="7227433" y="4155294"/>
              <a:ext cx="308045" cy="3080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96900B5-BD1B-48D4-9EC3-608A8228AA2C}"/>
                </a:ext>
              </a:extLst>
            </p:cNvPr>
            <p:cNvSpPr/>
            <p:nvPr/>
          </p:nvSpPr>
          <p:spPr>
            <a:xfrm>
              <a:off x="7222353" y="5091799"/>
              <a:ext cx="308045" cy="3080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625E8F7-350A-4DB9-95CA-6CB79AA2ED50}"/>
                </a:ext>
              </a:extLst>
            </p:cNvPr>
            <p:cNvSpPr/>
            <p:nvPr/>
          </p:nvSpPr>
          <p:spPr>
            <a:xfrm>
              <a:off x="4891358" y="4159316"/>
              <a:ext cx="308045" cy="30804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9818F5-4955-462C-BC4F-478A5E1E94E5}"/>
                </a:ext>
              </a:extLst>
            </p:cNvPr>
            <p:cNvSpPr/>
            <p:nvPr/>
          </p:nvSpPr>
          <p:spPr>
            <a:xfrm>
              <a:off x="4899028" y="4623521"/>
              <a:ext cx="308045" cy="30804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F4DC7F0-DD9B-4D74-B11E-7956FAE782C7}"/>
                </a:ext>
              </a:extLst>
            </p:cNvPr>
            <p:cNvSpPr/>
            <p:nvPr/>
          </p:nvSpPr>
          <p:spPr>
            <a:xfrm>
              <a:off x="4899028" y="5081216"/>
              <a:ext cx="308045" cy="30804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7D5C6E3-7E5B-4864-A1B6-E57E06A7EA27}"/>
                </a:ext>
              </a:extLst>
            </p:cNvPr>
            <p:cNvSpPr/>
            <p:nvPr/>
          </p:nvSpPr>
          <p:spPr>
            <a:xfrm>
              <a:off x="5647133" y="3849469"/>
              <a:ext cx="308045" cy="308045"/>
            </a:xfrm>
            <a:prstGeom prst="ellipse">
              <a:avLst/>
            </a:prstGeom>
            <a:solidFill>
              <a:srgbClr val="8AB47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7601F75-D1CE-4514-93C5-2EEDBF605F75}"/>
                </a:ext>
              </a:extLst>
            </p:cNvPr>
            <p:cNvSpPr/>
            <p:nvPr/>
          </p:nvSpPr>
          <p:spPr>
            <a:xfrm>
              <a:off x="5647133" y="4311536"/>
              <a:ext cx="308045" cy="308045"/>
            </a:xfrm>
            <a:prstGeom prst="ellipse">
              <a:avLst/>
            </a:prstGeom>
            <a:solidFill>
              <a:srgbClr val="8AB47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DB42D885-C001-48A3-ACD5-572CCC1844BC}"/>
                </a:ext>
              </a:extLst>
            </p:cNvPr>
            <p:cNvSpPr/>
            <p:nvPr/>
          </p:nvSpPr>
          <p:spPr>
            <a:xfrm>
              <a:off x="5647133" y="4773171"/>
              <a:ext cx="308045" cy="308045"/>
            </a:xfrm>
            <a:prstGeom prst="ellipse">
              <a:avLst/>
            </a:prstGeom>
            <a:solidFill>
              <a:srgbClr val="8AB47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7FAEE3-FE0C-4772-A9B2-887BF78ECCD6}"/>
                </a:ext>
              </a:extLst>
            </p:cNvPr>
            <p:cNvSpPr/>
            <p:nvPr/>
          </p:nvSpPr>
          <p:spPr>
            <a:xfrm>
              <a:off x="6462545" y="3849469"/>
              <a:ext cx="308045" cy="308045"/>
            </a:xfrm>
            <a:prstGeom prst="ellipse">
              <a:avLst/>
            </a:prstGeom>
            <a:solidFill>
              <a:srgbClr val="8AB47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94B1A68-3614-411E-B281-5E79BFB7F1EC}"/>
              </a:ext>
            </a:extLst>
          </p:cNvPr>
          <p:cNvGrpSpPr>
            <a:grpSpLocks noChangeAspect="1"/>
          </p:cNvGrpSpPr>
          <p:nvPr/>
        </p:nvGrpSpPr>
        <p:grpSpPr>
          <a:xfrm>
            <a:off x="68715" y="3554527"/>
            <a:ext cx="3819081" cy="2110499"/>
            <a:chOff x="2244367" y="3267379"/>
            <a:chExt cx="2725249" cy="1506025"/>
          </a:xfrm>
        </p:grpSpPr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9788FA6-992F-467E-ADAC-6210026387A8}"/>
                </a:ext>
              </a:extLst>
            </p:cNvPr>
            <p:cNvCxnSpPr>
              <a:cxnSpLocks/>
            </p:cNvCxnSpPr>
            <p:nvPr/>
          </p:nvCxnSpPr>
          <p:spPr>
            <a:xfrm>
              <a:off x="2639126" y="4582828"/>
              <a:ext cx="23304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537358A-3B0A-4FCB-A71D-12E78A144811}"/>
                </a:ext>
              </a:extLst>
            </p:cNvPr>
            <p:cNvSpPr/>
            <p:nvPr/>
          </p:nvSpPr>
          <p:spPr>
            <a:xfrm>
              <a:off x="2936178" y="3462202"/>
              <a:ext cx="1783529" cy="961586"/>
            </a:xfrm>
            <a:custGeom>
              <a:avLst/>
              <a:gdLst>
                <a:gd name="connsiteX0" fmla="*/ 69392 w 1869911"/>
                <a:gd name="connsiteY0" fmla="*/ 549917 h 549917"/>
                <a:gd name="connsiteX1" fmla="*/ 69392 w 1869911"/>
                <a:gd name="connsiteY1" fmla="*/ 201126 h 549917"/>
                <a:gd name="connsiteX2" fmla="*/ 790542 w 1869911"/>
                <a:gd name="connsiteY2" fmla="*/ 168132 h 549917"/>
                <a:gd name="connsiteX3" fmla="*/ 663280 w 1869911"/>
                <a:gd name="connsiteY3" fmla="*/ 441509 h 549917"/>
                <a:gd name="connsiteX4" fmla="*/ 394616 w 1869911"/>
                <a:gd name="connsiteY4" fmla="*/ 158705 h 549917"/>
                <a:gd name="connsiteX5" fmla="*/ 851816 w 1869911"/>
                <a:gd name="connsiteY5" fmla="*/ 3163 h 549917"/>
                <a:gd name="connsiteX6" fmla="*/ 1309016 w 1869911"/>
                <a:gd name="connsiteY6" fmla="*/ 295394 h 549917"/>
                <a:gd name="connsiteX7" fmla="*/ 1869911 w 1869911"/>
                <a:gd name="connsiteY7" fmla="*/ 40870 h 5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911" h="549917">
                  <a:moveTo>
                    <a:pt x="69392" y="549917"/>
                  </a:moveTo>
                  <a:cubicBezTo>
                    <a:pt x="9296" y="407337"/>
                    <a:pt x="-50800" y="264757"/>
                    <a:pt x="69392" y="201126"/>
                  </a:cubicBezTo>
                  <a:cubicBezTo>
                    <a:pt x="189584" y="137495"/>
                    <a:pt x="691561" y="128068"/>
                    <a:pt x="790542" y="168132"/>
                  </a:cubicBezTo>
                  <a:cubicBezTo>
                    <a:pt x="889523" y="208196"/>
                    <a:pt x="729268" y="443080"/>
                    <a:pt x="663280" y="441509"/>
                  </a:cubicBezTo>
                  <a:cubicBezTo>
                    <a:pt x="597292" y="439938"/>
                    <a:pt x="363193" y="231763"/>
                    <a:pt x="394616" y="158705"/>
                  </a:cubicBezTo>
                  <a:cubicBezTo>
                    <a:pt x="426039" y="85647"/>
                    <a:pt x="699416" y="-19618"/>
                    <a:pt x="851816" y="3163"/>
                  </a:cubicBezTo>
                  <a:cubicBezTo>
                    <a:pt x="1004216" y="25944"/>
                    <a:pt x="1139334" y="289110"/>
                    <a:pt x="1309016" y="295394"/>
                  </a:cubicBezTo>
                  <a:cubicBezTo>
                    <a:pt x="1478698" y="301678"/>
                    <a:pt x="1674304" y="171274"/>
                    <a:pt x="1869911" y="4087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15D24806-3F24-4B57-9DAA-639587FF535A}"/>
                    </a:ext>
                  </a:extLst>
                </p:cNvPr>
                <p:cNvSpPr txBox="1"/>
                <p:nvPr/>
              </p:nvSpPr>
              <p:spPr>
                <a:xfrm flipH="1">
                  <a:off x="2244367" y="3267379"/>
                  <a:ext cx="323272" cy="45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E89659BD-8A05-425B-B6A6-ACB6AA6CE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4367" y="3267379"/>
                  <a:ext cx="323272" cy="457683"/>
                </a:xfrm>
                <a:prstGeom prst="rect">
                  <a:avLst/>
                </a:prstGeom>
                <a:blipFill>
                  <a:blip r:embed="rId7"/>
                  <a:stretch>
                    <a:fillRect r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D79AD67-5177-4C6D-B781-04A9A63D62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9677" y="3295038"/>
              <a:ext cx="1" cy="1478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30BDEDB7-7E3F-4407-B414-01BD2A0EC089}"/>
              </a:ext>
            </a:extLst>
          </p:cNvPr>
          <p:cNvGrpSpPr/>
          <p:nvPr/>
        </p:nvGrpSpPr>
        <p:grpSpPr>
          <a:xfrm>
            <a:off x="5772970" y="3552817"/>
            <a:ext cx="3056651" cy="2481003"/>
            <a:chOff x="7849775" y="5777877"/>
            <a:chExt cx="2267148" cy="1903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93ABD699-CFA1-4627-9A89-930DE7125AD9}"/>
                    </a:ext>
                  </a:extLst>
                </p:cNvPr>
                <p:cNvSpPr txBox="1"/>
                <p:nvPr/>
              </p:nvSpPr>
              <p:spPr>
                <a:xfrm flipH="1">
                  <a:off x="8683125" y="7150626"/>
                  <a:ext cx="586241" cy="530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93ABD699-CFA1-4627-9A89-930DE712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83125" y="7150626"/>
                  <a:ext cx="586241" cy="530915"/>
                </a:xfrm>
                <a:prstGeom prst="rect">
                  <a:avLst/>
                </a:prstGeom>
                <a:blipFill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3B768B60-F458-4D94-9745-E0172937CA2E}"/>
                </a:ext>
              </a:extLst>
            </p:cNvPr>
            <p:cNvCxnSpPr>
              <a:cxnSpLocks/>
            </p:cNvCxnSpPr>
            <p:nvPr/>
          </p:nvCxnSpPr>
          <p:spPr>
            <a:xfrm>
              <a:off x="8421809" y="7124691"/>
              <a:ext cx="1695114" cy="21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5042E570-DF34-498A-AEFF-4116EFEC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775" y="7058700"/>
              <a:ext cx="784530" cy="463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A1FA73E-7C55-4100-AAB7-4FC6491DB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346" y="5777877"/>
              <a:ext cx="0" cy="1436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9B3DAB1-E5F3-4384-9445-088102DE06E6}"/>
                </a:ext>
              </a:extLst>
            </p:cNvPr>
            <p:cNvSpPr/>
            <p:nvPr/>
          </p:nvSpPr>
          <p:spPr>
            <a:xfrm rot="18264526">
              <a:off x="8237091" y="5839642"/>
              <a:ext cx="1547517" cy="1475429"/>
            </a:xfrm>
            <a:custGeom>
              <a:avLst/>
              <a:gdLst>
                <a:gd name="connsiteX0" fmla="*/ 0 w 2691352"/>
                <a:gd name="connsiteY0" fmla="*/ 0 h 457200"/>
                <a:gd name="connsiteX1" fmla="*/ 886119 w 2691352"/>
                <a:gd name="connsiteY1" fmla="*/ 320511 h 457200"/>
                <a:gd name="connsiteX2" fmla="*/ 1786379 w 2691352"/>
                <a:gd name="connsiteY2" fmla="*/ 80128 h 457200"/>
                <a:gd name="connsiteX3" fmla="*/ 2691352 w 2691352"/>
                <a:gd name="connsiteY3" fmla="*/ 457200 h 457200"/>
                <a:gd name="connsiteX0" fmla="*/ 0 w 2349634"/>
                <a:gd name="connsiteY0" fmla="*/ 0 h 480768"/>
                <a:gd name="connsiteX1" fmla="*/ 886119 w 2349634"/>
                <a:gd name="connsiteY1" fmla="*/ 320511 h 480768"/>
                <a:gd name="connsiteX2" fmla="*/ 1786379 w 2349634"/>
                <a:gd name="connsiteY2" fmla="*/ 80128 h 480768"/>
                <a:gd name="connsiteX3" fmla="*/ 2349634 w 2349634"/>
                <a:gd name="connsiteY3" fmla="*/ 480768 h 480768"/>
                <a:gd name="connsiteX0" fmla="*/ 0 w 2349634"/>
                <a:gd name="connsiteY0" fmla="*/ 0 h 480768"/>
                <a:gd name="connsiteX1" fmla="*/ 885056 w 2349634"/>
                <a:gd name="connsiteY1" fmla="*/ 220174 h 480768"/>
                <a:gd name="connsiteX2" fmla="*/ 1786379 w 2349634"/>
                <a:gd name="connsiteY2" fmla="*/ 80128 h 480768"/>
                <a:gd name="connsiteX3" fmla="*/ 2349634 w 2349634"/>
                <a:gd name="connsiteY3" fmla="*/ 480768 h 480768"/>
                <a:gd name="connsiteX0" fmla="*/ 0 w 2045025"/>
                <a:gd name="connsiteY0" fmla="*/ 0 h 642744"/>
                <a:gd name="connsiteX1" fmla="*/ 580447 w 2045025"/>
                <a:gd name="connsiteY1" fmla="*/ 382150 h 642744"/>
                <a:gd name="connsiteX2" fmla="*/ 1481770 w 2045025"/>
                <a:gd name="connsiteY2" fmla="*/ 242104 h 642744"/>
                <a:gd name="connsiteX3" fmla="*/ 2045025 w 2045025"/>
                <a:gd name="connsiteY3" fmla="*/ 642744 h 642744"/>
                <a:gd name="connsiteX0" fmla="*/ 0 w 2045025"/>
                <a:gd name="connsiteY0" fmla="*/ 0 h 642744"/>
                <a:gd name="connsiteX1" fmla="*/ 580447 w 2045025"/>
                <a:gd name="connsiteY1" fmla="*/ 382150 h 642744"/>
                <a:gd name="connsiteX2" fmla="*/ 1481770 w 2045025"/>
                <a:gd name="connsiteY2" fmla="*/ 242104 h 642744"/>
                <a:gd name="connsiteX3" fmla="*/ 2045025 w 2045025"/>
                <a:gd name="connsiteY3" fmla="*/ 642744 h 642744"/>
                <a:gd name="connsiteX0" fmla="*/ 0 w 2045025"/>
                <a:gd name="connsiteY0" fmla="*/ 0 h 642744"/>
                <a:gd name="connsiteX1" fmla="*/ 654299 w 2045025"/>
                <a:gd name="connsiteY1" fmla="*/ 333546 h 642744"/>
                <a:gd name="connsiteX2" fmla="*/ 1481770 w 2045025"/>
                <a:gd name="connsiteY2" fmla="*/ 242104 h 642744"/>
                <a:gd name="connsiteX3" fmla="*/ 2045025 w 2045025"/>
                <a:gd name="connsiteY3" fmla="*/ 642744 h 642744"/>
                <a:gd name="connsiteX0" fmla="*/ 0 w 2045025"/>
                <a:gd name="connsiteY0" fmla="*/ 0 h 642744"/>
                <a:gd name="connsiteX1" fmla="*/ 771069 w 2045025"/>
                <a:gd name="connsiteY1" fmla="*/ 251587 h 642744"/>
                <a:gd name="connsiteX2" fmla="*/ 1481770 w 2045025"/>
                <a:gd name="connsiteY2" fmla="*/ 242104 h 642744"/>
                <a:gd name="connsiteX3" fmla="*/ 2045025 w 2045025"/>
                <a:gd name="connsiteY3" fmla="*/ 642744 h 642744"/>
                <a:gd name="connsiteX0" fmla="*/ 0 w 1970410"/>
                <a:gd name="connsiteY0" fmla="*/ 0 h 577582"/>
                <a:gd name="connsiteX1" fmla="*/ 771069 w 1970410"/>
                <a:gd name="connsiteY1" fmla="*/ 251587 h 577582"/>
                <a:gd name="connsiteX2" fmla="*/ 1481770 w 1970410"/>
                <a:gd name="connsiteY2" fmla="*/ 242104 h 577582"/>
                <a:gd name="connsiteX3" fmla="*/ 1970410 w 1970410"/>
                <a:gd name="connsiteY3" fmla="*/ 577582 h 577582"/>
                <a:gd name="connsiteX0" fmla="*/ 0 w 1970410"/>
                <a:gd name="connsiteY0" fmla="*/ 0 h 577582"/>
                <a:gd name="connsiteX1" fmla="*/ 771069 w 1970410"/>
                <a:gd name="connsiteY1" fmla="*/ 251587 h 577582"/>
                <a:gd name="connsiteX2" fmla="*/ 1481770 w 1970410"/>
                <a:gd name="connsiteY2" fmla="*/ 242104 h 577582"/>
                <a:gd name="connsiteX3" fmla="*/ 1970410 w 1970410"/>
                <a:gd name="connsiteY3" fmla="*/ 577582 h 577582"/>
                <a:gd name="connsiteX0" fmla="*/ 0 w 1674431"/>
                <a:gd name="connsiteY0" fmla="*/ 0 h 713508"/>
                <a:gd name="connsiteX1" fmla="*/ 475090 w 1674431"/>
                <a:gd name="connsiteY1" fmla="*/ 387513 h 713508"/>
                <a:gd name="connsiteX2" fmla="*/ 1185791 w 1674431"/>
                <a:gd name="connsiteY2" fmla="*/ 378030 h 713508"/>
                <a:gd name="connsiteX3" fmla="*/ 1674431 w 1674431"/>
                <a:gd name="connsiteY3" fmla="*/ 713508 h 71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4431" h="713508">
                  <a:moveTo>
                    <a:pt x="0" y="0"/>
                  </a:moveTo>
                  <a:cubicBezTo>
                    <a:pt x="379687" y="65138"/>
                    <a:pt x="277458" y="324508"/>
                    <a:pt x="475090" y="387513"/>
                  </a:cubicBezTo>
                  <a:cubicBezTo>
                    <a:pt x="672722" y="450518"/>
                    <a:pt x="941872" y="351321"/>
                    <a:pt x="1185791" y="378030"/>
                  </a:cubicBezTo>
                  <a:cubicBezTo>
                    <a:pt x="1429710" y="404740"/>
                    <a:pt x="1550721" y="437336"/>
                    <a:pt x="1674431" y="713508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945DCE76-2A16-4988-A790-BCEB7AD7D51D}"/>
              </a:ext>
            </a:extLst>
          </p:cNvPr>
          <p:cNvSpPr/>
          <p:nvPr/>
        </p:nvSpPr>
        <p:spPr>
          <a:xfrm>
            <a:off x="722018" y="6117216"/>
            <a:ext cx="374997" cy="279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7E4DB7B1-6497-4870-8876-86CDB2AB0836}"/>
              </a:ext>
            </a:extLst>
          </p:cNvPr>
          <p:cNvSpPr/>
          <p:nvPr/>
        </p:nvSpPr>
        <p:spPr>
          <a:xfrm rot="3191064">
            <a:off x="1923346" y="5802151"/>
            <a:ext cx="723795" cy="4466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1660DD4E-34E6-4855-B376-DC75AD609CFE}"/>
              </a:ext>
            </a:extLst>
          </p:cNvPr>
          <p:cNvSpPr/>
          <p:nvPr/>
        </p:nvSpPr>
        <p:spPr>
          <a:xfrm rot="18937001">
            <a:off x="6217149" y="5800762"/>
            <a:ext cx="723795" cy="4466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E8DBC9-8675-4EC2-88CB-3BA4AC68E262}"/>
              </a:ext>
            </a:extLst>
          </p:cNvPr>
          <p:cNvGrpSpPr/>
          <p:nvPr/>
        </p:nvGrpSpPr>
        <p:grpSpPr>
          <a:xfrm>
            <a:off x="0" y="292884"/>
            <a:ext cx="8888414" cy="2978629"/>
            <a:chOff x="0" y="292884"/>
            <a:chExt cx="8888414" cy="2978629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8714738-B5DC-4AA4-BBD1-0E070FFF76DF}"/>
                </a:ext>
              </a:extLst>
            </p:cNvPr>
            <p:cNvSpPr/>
            <p:nvPr/>
          </p:nvSpPr>
          <p:spPr>
            <a:xfrm>
              <a:off x="0" y="292884"/>
              <a:ext cx="8888413" cy="2656898"/>
            </a:xfrm>
            <a:prstGeom prst="rect">
              <a:avLst/>
            </a:prstGeom>
            <a:blipFill>
              <a:blip r:embed="rId9"/>
              <a:stretch>
                <a:fillRect l="-23384" t="-28382" r="-13782" b="-12973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304E473-05C0-4010-9629-114F36AE62AF}"/>
                </a:ext>
              </a:extLst>
            </p:cNvPr>
            <p:cNvSpPr/>
            <p:nvPr/>
          </p:nvSpPr>
          <p:spPr>
            <a:xfrm>
              <a:off x="2426784" y="631022"/>
              <a:ext cx="6461630" cy="2534412"/>
            </a:xfrm>
            <a:prstGeom prst="rect">
              <a:avLst/>
            </a:prstGeom>
            <a:blipFill dpi="0" rotWithShape="1">
              <a:blip r:embed="rId10">
                <a:alphaModFix amt="45000"/>
              </a:blip>
              <a:srcRect/>
              <a:stretch>
                <a:fillRect l="-69725" t="-43095" r="-18958" b="-1275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68C407D2-98C3-433A-B7E9-E8D1BFEAD269}"/>
                </a:ext>
              </a:extLst>
            </p:cNvPr>
            <p:cNvSpPr/>
            <p:nvPr/>
          </p:nvSpPr>
          <p:spPr>
            <a:xfrm>
              <a:off x="3169735" y="614616"/>
              <a:ext cx="5718678" cy="2526128"/>
            </a:xfrm>
            <a:prstGeom prst="rect">
              <a:avLst/>
            </a:prstGeom>
            <a:blipFill dpi="0" rotWithShape="1">
              <a:blip r:embed="rId11">
                <a:alphaModFix amt="45000"/>
              </a:blip>
              <a:srcRect/>
              <a:stretch>
                <a:fillRect l="-91776" t="-42588" r="-21420" b="-12889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FF87C67B-DD7C-4AFD-913C-48DF6F56463B}"/>
                </a:ext>
              </a:extLst>
            </p:cNvPr>
            <p:cNvSpPr/>
            <p:nvPr/>
          </p:nvSpPr>
          <p:spPr>
            <a:xfrm>
              <a:off x="4236534" y="614615"/>
              <a:ext cx="4651879" cy="2656898"/>
            </a:xfrm>
            <a:prstGeom prst="rect">
              <a:avLst/>
            </a:prstGeom>
            <a:blipFill dpi="0" rotWithShape="1">
              <a:blip r:embed="rId12">
                <a:alphaModFix amt="35000"/>
              </a:blip>
              <a:srcRect/>
              <a:stretch>
                <a:fillRect l="-136062" t="-40489" r="-26025" b="-11763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C477ED20-E6AE-4583-A153-6ADED56DF057}"/>
                </a:ext>
              </a:extLst>
            </p:cNvPr>
            <p:cNvSpPr/>
            <p:nvPr/>
          </p:nvSpPr>
          <p:spPr>
            <a:xfrm>
              <a:off x="3400282" y="2686014"/>
              <a:ext cx="374997" cy="2795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D1A47D0-EAC7-4EB0-97C8-355E0DE15B6E}"/>
                </a:ext>
              </a:extLst>
            </p:cNvPr>
            <p:cNvSpPr/>
            <p:nvPr/>
          </p:nvSpPr>
          <p:spPr>
            <a:xfrm>
              <a:off x="2479846" y="2385204"/>
              <a:ext cx="4009938" cy="637630"/>
            </a:xfrm>
            <a:custGeom>
              <a:avLst/>
              <a:gdLst>
                <a:gd name="connsiteX0" fmla="*/ 0 w 4009938"/>
                <a:gd name="connsiteY0" fmla="*/ 0 h 637630"/>
                <a:gd name="connsiteX1" fmla="*/ 134224 w 4009938"/>
                <a:gd name="connsiteY1" fmla="*/ 41945 h 637630"/>
                <a:gd name="connsiteX2" fmla="*/ 243281 w 4009938"/>
                <a:gd name="connsiteY2" fmla="*/ 92279 h 637630"/>
                <a:gd name="connsiteX3" fmla="*/ 318782 w 4009938"/>
                <a:gd name="connsiteY3" fmla="*/ 134224 h 637630"/>
                <a:gd name="connsiteX4" fmla="*/ 427839 w 4009938"/>
                <a:gd name="connsiteY4" fmla="*/ 159391 h 637630"/>
                <a:gd name="connsiteX5" fmla="*/ 478173 w 4009938"/>
                <a:gd name="connsiteY5" fmla="*/ 142613 h 637630"/>
                <a:gd name="connsiteX6" fmla="*/ 494951 w 4009938"/>
                <a:gd name="connsiteY6" fmla="*/ 218114 h 637630"/>
                <a:gd name="connsiteX7" fmla="*/ 654342 w 4009938"/>
                <a:gd name="connsiteY7" fmla="*/ 243281 h 637630"/>
                <a:gd name="connsiteX8" fmla="*/ 780177 w 4009938"/>
                <a:gd name="connsiteY8" fmla="*/ 276837 h 637630"/>
                <a:gd name="connsiteX9" fmla="*/ 897622 w 4009938"/>
                <a:gd name="connsiteY9" fmla="*/ 335560 h 637630"/>
                <a:gd name="connsiteX10" fmla="*/ 947956 w 4009938"/>
                <a:gd name="connsiteY10" fmla="*/ 377505 h 637630"/>
                <a:gd name="connsiteX11" fmla="*/ 998290 w 4009938"/>
                <a:gd name="connsiteY11" fmla="*/ 377505 h 637630"/>
                <a:gd name="connsiteX12" fmla="*/ 1048624 w 4009938"/>
                <a:gd name="connsiteY12" fmla="*/ 327171 h 637630"/>
                <a:gd name="connsiteX13" fmla="*/ 1115736 w 4009938"/>
                <a:gd name="connsiteY13" fmla="*/ 335560 h 637630"/>
                <a:gd name="connsiteX14" fmla="*/ 1174459 w 4009938"/>
                <a:gd name="connsiteY14" fmla="*/ 343949 h 637630"/>
                <a:gd name="connsiteX15" fmla="*/ 1241571 w 4009938"/>
                <a:gd name="connsiteY15" fmla="*/ 318782 h 637630"/>
                <a:gd name="connsiteX16" fmla="*/ 1342239 w 4009938"/>
                <a:gd name="connsiteY16" fmla="*/ 343949 h 637630"/>
                <a:gd name="connsiteX17" fmla="*/ 1510019 w 4009938"/>
                <a:gd name="connsiteY17" fmla="*/ 385894 h 637630"/>
                <a:gd name="connsiteX18" fmla="*/ 1661021 w 4009938"/>
                <a:gd name="connsiteY18" fmla="*/ 444617 h 637630"/>
                <a:gd name="connsiteX19" fmla="*/ 1719744 w 4009938"/>
                <a:gd name="connsiteY19" fmla="*/ 469784 h 637630"/>
                <a:gd name="connsiteX20" fmla="*/ 1812022 w 4009938"/>
                <a:gd name="connsiteY20" fmla="*/ 453006 h 637630"/>
                <a:gd name="connsiteX21" fmla="*/ 1963024 w 4009938"/>
                <a:gd name="connsiteY21" fmla="*/ 385894 h 637630"/>
                <a:gd name="connsiteX22" fmla="*/ 1979802 w 4009938"/>
                <a:gd name="connsiteY22" fmla="*/ 419450 h 637630"/>
                <a:gd name="connsiteX23" fmla="*/ 2030136 w 4009938"/>
                <a:gd name="connsiteY23" fmla="*/ 402672 h 637630"/>
                <a:gd name="connsiteX24" fmla="*/ 2114026 w 4009938"/>
                <a:gd name="connsiteY24" fmla="*/ 360727 h 637630"/>
                <a:gd name="connsiteX25" fmla="*/ 2197916 w 4009938"/>
                <a:gd name="connsiteY25" fmla="*/ 352338 h 637630"/>
                <a:gd name="connsiteX26" fmla="*/ 2273417 w 4009938"/>
                <a:gd name="connsiteY26" fmla="*/ 343949 h 637630"/>
                <a:gd name="connsiteX27" fmla="*/ 2306973 w 4009938"/>
                <a:gd name="connsiteY27" fmla="*/ 377505 h 637630"/>
                <a:gd name="connsiteX28" fmla="*/ 2340529 w 4009938"/>
                <a:gd name="connsiteY28" fmla="*/ 419450 h 637630"/>
                <a:gd name="connsiteX29" fmla="*/ 2483142 w 4009938"/>
                <a:gd name="connsiteY29" fmla="*/ 461395 h 637630"/>
                <a:gd name="connsiteX30" fmla="*/ 2558643 w 4009938"/>
                <a:gd name="connsiteY30" fmla="*/ 503340 h 637630"/>
                <a:gd name="connsiteX31" fmla="*/ 2608977 w 4009938"/>
                <a:gd name="connsiteY31" fmla="*/ 553674 h 637630"/>
                <a:gd name="connsiteX32" fmla="*/ 2642533 w 4009938"/>
                <a:gd name="connsiteY32" fmla="*/ 536896 h 637630"/>
                <a:gd name="connsiteX33" fmla="*/ 2701255 w 4009938"/>
                <a:gd name="connsiteY33" fmla="*/ 562063 h 637630"/>
                <a:gd name="connsiteX34" fmla="*/ 2785145 w 4009938"/>
                <a:gd name="connsiteY34" fmla="*/ 553674 h 637630"/>
                <a:gd name="connsiteX35" fmla="*/ 2852257 w 4009938"/>
                <a:gd name="connsiteY35" fmla="*/ 528507 h 637630"/>
                <a:gd name="connsiteX36" fmla="*/ 2969703 w 4009938"/>
                <a:gd name="connsiteY36" fmla="*/ 536896 h 637630"/>
                <a:gd name="connsiteX37" fmla="*/ 3087149 w 4009938"/>
                <a:gd name="connsiteY37" fmla="*/ 553674 h 637630"/>
                <a:gd name="connsiteX38" fmla="*/ 3162650 w 4009938"/>
                <a:gd name="connsiteY38" fmla="*/ 553674 h 637630"/>
                <a:gd name="connsiteX39" fmla="*/ 3196206 w 4009938"/>
                <a:gd name="connsiteY39" fmla="*/ 604008 h 637630"/>
                <a:gd name="connsiteX40" fmla="*/ 3254929 w 4009938"/>
                <a:gd name="connsiteY40" fmla="*/ 637564 h 637630"/>
                <a:gd name="connsiteX41" fmla="*/ 3330430 w 4009938"/>
                <a:gd name="connsiteY41" fmla="*/ 595619 h 637630"/>
                <a:gd name="connsiteX42" fmla="*/ 3372375 w 4009938"/>
                <a:gd name="connsiteY42" fmla="*/ 587230 h 637630"/>
                <a:gd name="connsiteX43" fmla="*/ 3414320 w 4009938"/>
                <a:gd name="connsiteY43" fmla="*/ 545285 h 637630"/>
                <a:gd name="connsiteX44" fmla="*/ 3464654 w 4009938"/>
                <a:gd name="connsiteY44" fmla="*/ 545285 h 637630"/>
                <a:gd name="connsiteX45" fmla="*/ 3531766 w 4009938"/>
                <a:gd name="connsiteY45" fmla="*/ 494951 h 637630"/>
                <a:gd name="connsiteX46" fmla="*/ 3615655 w 4009938"/>
                <a:gd name="connsiteY46" fmla="*/ 461395 h 637630"/>
                <a:gd name="connsiteX47" fmla="*/ 3724712 w 4009938"/>
                <a:gd name="connsiteY47" fmla="*/ 453006 h 637630"/>
                <a:gd name="connsiteX48" fmla="*/ 3775046 w 4009938"/>
                <a:gd name="connsiteY48" fmla="*/ 394283 h 637630"/>
                <a:gd name="connsiteX49" fmla="*/ 3842158 w 4009938"/>
                <a:gd name="connsiteY49" fmla="*/ 343949 h 637630"/>
                <a:gd name="connsiteX50" fmla="*/ 4009938 w 4009938"/>
                <a:gd name="connsiteY50" fmla="*/ 310393 h 63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009938" h="637630">
                  <a:moveTo>
                    <a:pt x="0" y="0"/>
                  </a:moveTo>
                  <a:cubicBezTo>
                    <a:pt x="46838" y="13282"/>
                    <a:pt x="93677" y="26565"/>
                    <a:pt x="134224" y="41945"/>
                  </a:cubicBezTo>
                  <a:cubicBezTo>
                    <a:pt x="174771" y="57325"/>
                    <a:pt x="212521" y="76899"/>
                    <a:pt x="243281" y="92279"/>
                  </a:cubicBezTo>
                  <a:cubicBezTo>
                    <a:pt x="274041" y="107659"/>
                    <a:pt x="288022" y="123039"/>
                    <a:pt x="318782" y="134224"/>
                  </a:cubicBezTo>
                  <a:cubicBezTo>
                    <a:pt x="349542" y="145409"/>
                    <a:pt x="401274" y="157993"/>
                    <a:pt x="427839" y="159391"/>
                  </a:cubicBezTo>
                  <a:cubicBezTo>
                    <a:pt x="454404" y="160789"/>
                    <a:pt x="466988" y="132826"/>
                    <a:pt x="478173" y="142613"/>
                  </a:cubicBezTo>
                  <a:cubicBezTo>
                    <a:pt x="489358" y="152400"/>
                    <a:pt x="465590" y="201336"/>
                    <a:pt x="494951" y="218114"/>
                  </a:cubicBezTo>
                  <a:cubicBezTo>
                    <a:pt x="524312" y="234892"/>
                    <a:pt x="606804" y="233494"/>
                    <a:pt x="654342" y="243281"/>
                  </a:cubicBezTo>
                  <a:cubicBezTo>
                    <a:pt x="701880" y="253068"/>
                    <a:pt x="739630" y="261457"/>
                    <a:pt x="780177" y="276837"/>
                  </a:cubicBezTo>
                  <a:cubicBezTo>
                    <a:pt x="820724" y="292217"/>
                    <a:pt x="869659" y="318782"/>
                    <a:pt x="897622" y="335560"/>
                  </a:cubicBezTo>
                  <a:cubicBezTo>
                    <a:pt x="925585" y="352338"/>
                    <a:pt x="931178" y="370514"/>
                    <a:pt x="947956" y="377505"/>
                  </a:cubicBezTo>
                  <a:cubicBezTo>
                    <a:pt x="964734" y="384496"/>
                    <a:pt x="981512" y="385894"/>
                    <a:pt x="998290" y="377505"/>
                  </a:cubicBezTo>
                  <a:cubicBezTo>
                    <a:pt x="1015068" y="369116"/>
                    <a:pt x="1029050" y="334162"/>
                    <a:pt x="1048624" y="327171"/>
                  </a:cubicBezTo>
                  <a:cubicBezTo>
                    <a:pt x="1068198" y="320180"/>
                    <a:pt x="1115736" y="335560"/>
                    <a:pt x="1115736" y="335560"/>
                  </a:cubicBezTo>
                  <a:cubicBezTo>
                    <a:pt x="1136709" y="338356"/>
                    <a:pt x="1153487" y="346745"/>
                    <a:pt x="1174459" y="343949"/>
                  </a:cubicBezTo>
                  <a:cubicBezTo>
                    <a:pt x="1195432" y="341153"/>
                    <a:pt x="1213608" y="318782"/>
                    <a:pt x="1241571" y="318782"/>
                  </a:cubicBezTo>
                  <a:cubicBezTo>
                    <a:pt x="1269534" y="318782"/>
                    <a:pt x="1342239" y="343949"/>
                    <a:pt x="1342239" y="343949"/>
                  </a:cubicBezTo>
                  <a:cubicBezTo>
                    <a:pt x="1386980" y="355134"/>
                    <a:pt x="1456889" y="369116"/>
                    <a:pt x="1510019" y="385894"/>
                  </a:cubicBezTo>
                  <a:cubicBezTo>
                    <a:pt x="1563149" y="402672"/>
                    <a:pt x="1626067" y="430635"/>
                    <a:pt x="1661021" y="444617"/>
                  </a:cubicBezTo>
                  <a:cubicBezTo>
                    <a:pt x="1695975" y="458599"/>
                    <a:pt x="1694577" y="468386"/>
                    <a:pt x="1719744" y="469784"/>
                  </a:cubicBezTo>
                  <a:cubicBezTo>
                    <a:pt x="1744911" y="471182"/>
                    <a:pt x="1771475" y="466988"/>
                    <a:pt x="1812022" y="453006"/>
                  </a:cubicBezTo>
                  <a:cubicBezTo>
                    <a:pt x="1852569" y="439024"/>
                    <a:pt x="1963024" y="385894"/>
                    <a:pt x="1963024" y="385894"/>
                  </a:cubicBezTo>
                  <a:cubicBezTo>
                    <a:pt x="1990987" y="380301"/>
                    <a:pt x="1968617" y="416654"/>
                    <a:pt x="1979802" y="419450"/>
                  </a:cubicBezTo>
                  <a:cubicBezTo>
                    <a:pt x="1990987" y="422246"/>
                    <a:pt x="2007765" y="412459"/>
                    <a:pt x="2030136" y="402672"/>
                  </a:cubicBezTo>
                  <a:cubicBezTo>
                    <a:pt x="2052507" y="392885"/>
                    <a:pt x="2086063" y="369116"/>
                    <a:pt x="2114026" y="360727"/>
                  </a:cubicBezTo>
                  <a:cubicBezTo>
                    <a:pt x="2141989" y="352338"/>
                    <a:pt x="2197916" y="352338"/>
                    <a:pt x="2197916" y="352338"/>
                  </a:cubicBezTo>
                  <a:lnTo>
                    <a:pt x="2273417" y="343949"/>
                  </a:lnTo>
                  <a:cubicBezTo>
                    <a:pt x="2291593" y="348143"/>
                    <a:pt x="2295788" y="364922"/>
                    <a:pt x="2306973" y="377505"/>
                  </a:cubicBezTo>
                  <a:cubicBezTo>
                    <a:pt x="2318158" y="390088"/>
                    <a:pt x="2311167" y="405468"/>
                    <a:pt x="2340529" y="419450"/>
                  </a:cubicBezTo>
                  <a:cubicBezTo>
                    <a:pt x="2369891" y="433432"/>
                    <a:pt x="2446790" y="447413"/>
                    <a:pt x="2483142" y="461395"/>
                  </a:cubicBezTo>
                  <a:cubicBezTo>
                    <a:pt x="2519494" y="475377"/>
                    <a:pt x="2537671" y="487960"/>
                    <a:pt x="2558643" y="503340"/>
                  </a:cubicBezTo>
                  <a:cubicBezTo>
                    <a:pt x="2579616" y="518720"/>
                    <a:pt x="2594995" y="548081"/>
                    <a:pt x="2608977" y="553674"/>
                  </a:cubicBezTo>
                  <a:cubicBezTo>
                    <a:pt x="2622959" y="559267"/>
                    <a:pt x="2627153" y="535498"/>
                    <a:pt x="2642533" y="536896"/>
                  </a:cubicBezTo>
                  <a:cubicBezTo>
                    <a:pt x="2657913" y="538294"/>
                    <a:pt x="2677486" y="559267"/>
                    <a:pt x="2701255" y="562063"/>
                  </a:cubicBezTo>
                  <a:cubicBezTo>
                    <a:pt x="2725024" y="564859"/>
                    <a:pt x="2759978" y="559267"/>
                    <a:pt x="2785145" y="553674"/>
                  </a:cubicBezTo>
                  <a:cubicBezTo>
                    <a:pt x="2810312" y="548081"/>
                    <a:pt x="2821497" y="531303"/>
                    <a:pt x="2852257" y="528507"/>
                  </a:cubicBezTo>
                  <a:cubicBezTo>
                    <a:pt x="2883017" y="525711"/>
                    <a:pt x="2930554" y="532702"/>
                    <a:pt x="2969703" y="536896"/>
                  </a:cubicBezTo>
                  <a:cubicBezTo>
                    <a:pt x="3008852" y="541091"/>
                    <a:pt x="3054991" y="550878"/>
                    <a:pt x="3087149" y="553674"/>
                  </a:cubicBezTo>
                  <a:cubicBezTo>
                    <a:pt x="3119307" y="556470"/>
                    <a:pt x="3144474" y="545285"/>
                    <a:pt x="3162650" y="553674"/>
                  </a:cubicBezTo>
                  <a:cubicBezTo>
                    <a:pt x="3180826" y="562063"/>
                    <a:pt x="3180826" y="590026"/>
                    <a:pt x="3196206" y="604008"/>
                  </a:cubicBezTo>
                  <a:cubicBezTo>
                    <a:pt x="3211586" y="617990"/>
                    <a:pt x="3232558" y="638962"/>
                    <a:pt x="3254929" y="637564"/>
                  </a:cubicBezTo>
                  <a:cubicBezTo>
                    <a:pt x="3277300" y="636166"/>
                    <a:pt x="3310856" y="604008"/>
                    <a:pt x="3330430" y="595619"/>
                  </a:cubicBezTo>
                  <a:cubicBezTo>
                    <a:pt x="3350004" y="587230"/>
                    <a:pt x="3358393" y="595619"/>
                    <a:pt x="3372375" y="587230"/>
                  </a:cubicBezTo>
                  <a:cubicBezTo>
                    <a:pt x="3386357" y="578841"/>
                    <a:pt x="3398940" y="552276"/>
                    <a:pt x="3414320" y="545285"/>
                  </a:cubicBezTo>
                  <a:cubicBezTo>
                    <a:pt x="3429700" y="538294"/>
                    <a:pt x="3445080" y="553674"/>
                    <a:pt x="3464654" y="545285"/>
                  </a:cubicBezTo>
                  <a:cubicBezTo>
                    <a:pt x="3484228" y="536896"/>
                    <a:pt x="3506599" y="508933"/>
                    <a:pt x="3531766" y="494951"/>
                  </a:cubicBezTo>
                  <a:cubicBezTo>
                    <a:pt x="3556933" y="480969"/>
                    <a:pt x="3583497" y="468386"/>
                    <a:pt x="3615655" y="461395"/>
                  </a:cubicBezTo>
                  <a:cubicBezTo>
                    <a:pt x="3647813" y="454404"/>
                    <a:pt x="3698147" y="464191"/>
                    <a:pt x="3724712" y="453006"/>
                  </a:cubicBezTo>
                  <a:cubicBezTo>
                    <a:pt x="3751277" y="441821"/>
                    <a:pt x="3755472" y="412459"/>
                    <a:pt x="3775046" y="394283"/>
                  </a:cubicBezTo>
                  <a:cubicBezTo>
                    <a:pt x="3794620" y="376107"/>
                    <a:pt x="3803009" y="357931"/>
                    <a:pt x="3842158" y="343949"/>
                  </a:cubicBezTo>
                  <a:cubicBezTo>
                    <a:pt x="3881307" y="329967"/>
                    <a:pt x="3945622" y="320180"/>
                    <a:pt x="4009938" y="310393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4" name="Arrow: Right 303">
            <a:extLst>
              <a:ext uri="{FF2B5EF4-FFF2-40B4-BE49-F238E27FC236}">
                <a16:creationId xmlns:a16="http://schemas.microsoft.com/office/drawing/2014/main" id="{493B3001-B4F5-480C-9539-0E0CC1EE2489}"/>
              </a:ext>
            </a:extLst>
          </p:cNvPr>
          <p:cNvSpPr/>
          <p:nvPr/>
        </p:nvSpPr>
        <p:spPr>
          <a:xfrm rot="7368671">
            <a:off x="2336557" y="3083372"/>
            <a:ext cx="723795" cy="4466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Filippos Sotiropoulos</dc:creator>
  <cp:lastModifiedBy>nick</cp:lastModifiedBy>
  <cp:revision>13</cp:revision>
  <dcterms:created xsi:type="dcterms:W3CDTF">2021-05-19T20:21:57Z</dcterms:created>
  <dcterms:modified xsi:type="dcterms:W3CDTF">2021-09-06T18:38:41Z</dcterms:modified>
</cp:coreProperties>
</file>